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2.xml" ContentType="application/vnd.openxmlformats-officedocument.presentationml.tags+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4.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5.xml" ContentType="application/vnd.openxmlformats-officedocument.presentationml.notesSlide+xml"/>
  <Override PartName="/ppt/tags/tag3.xml" ContentType="application/vnd.openxmlformats-officedocument.presentationml.tags+xml"/>
  <Override PartName="/ppt/notesSlides/notesSlide6.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4.xml" ContentType="application/vnd.openxmlformats-officedocument.presentationml.tags+xml"/>
  <Override PartName="/ppt/notesSlides/notesSlide9.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tags/tag5.xml" ContentType="application/vnd.openxmlformats-officedocument.presentationml.tags+xml"/>
  <Override PartName="/ppt/notesSlides/notesSlide10.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tags/tag6.xml" ContentType="application/vnd.openxmlformats-officedocument.presentationml.tags+xml"/>
  <Override PartName="/ppt/notesSlides/notesSlide11.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tags/tag7.xml" ContentType="application/vnd.openxmlformats-officedocument.presentationml.tags+xml"/>
  <Override PartName="/ppt/notesSlides/notesSlide12.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3.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tags/tag8.xml" ContentType="application/vnd.openxmlformats-officedocument.presentationml.tags+xml"/>
  <Override PartName="/ppt/notesSlides/notesSlide14.xml" ContentType="application/vnd.openxmlformats-officedocument.presentationml.notesSlide+xml"/>
  <Override PartName="/ppt/tags/tag9.xml" ContentType="application/vnd.openxmlformats-officedocument.presentationml.tags+xml"/>
  <Override PartName="/ppt/diagrams/data12.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2.xml" ContentType="application/vnd.ms-office.drawingml.diagramDrawing+xml"/>
  <Override PartName="/ppt/tags/tag10.xml" ContentType="application/vnd.openxmlformats-officedocument.presentationml.tags+xml"/>
  <Override PartName="/ppt/notesSlides/notesSlide15.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3.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4.xml" ContentType="application/vnd.ms-office.drawingml.diagramDrawing+xml"/>
  <Override PartName="/ppt/tags/tag11.xml" ContentType="application/vnd.openxmlformats-officedocument.presentationml.tags+xml"/>
  <Override PartName="/ppt/tags/tag12.xml" ContentType="application/vnd.openxmlformats-officedocument.presentationml.tags+xml"/>
  <Override PartName="/ppt/notesSlides/notesSlide16.xml" ContentType="application/vnd.openxmlformats-officedocument.presentationml.notesSlide+xml"/>
  <Override PartName="/ppt/tags/tag13.xml" ContentType="application/vnd.openxmlformats-officedocument.presentationml.tags+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5.xml" ContentType="application/vnd.ms-office.drawingml.diagramDrawing+xml"/>
  <Override PartName="/ppt/tags/tag14.xml" ContentType="application/vnd.openxmlformats-officedocument.presentationml.tags+xml"/>
  <Override PartName="/ppt/notesSlides/notesSlide17.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6.xml" ContentType="application/vnd.ms-office.drawingml.diagramDrawing+xml"/>
  <Override PartName="/ppt/tags/tag15.xml" ContentType="application/vnd.openxmlformats-officedocument.presentationml.tags+xml"/>
  <Override PartName="/ppt/notesSlides/notesSlide18.xml" ContentType="application/vnd.openxmlformats-officedocument.presentationml.notesSlide+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7.xml" ContentType="application/vnd.ms-office.drawingml.diagramDrawing+xml"/>
  <Override PartName="/ppt/notesSlides/notesSlide19.xml" ContentType="application/vnd.openxmlformats-officedocument.presentationml.notesSlide+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8.xml" ContentType="application/vnd.ms-office.drawingml.diagramDrawing+xml"/>
  <Override PartName="/ppt/notesSlides/notesSlide20.xml" ContentType="application/vnd.openxmlformats-officedocument.presentationml.notesSlide+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19.xml" ContentType="application/vnd.ms-office.drawingml.diagramDrawing+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0.xml" ContentType="application/vnd.ms-office.drawingml.diagramDrawing+xml"/>
  <Override PartName="/ppt/diagrams/data23.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1.xml" ContentType="application/vnd.ms-office.drawingml.diagramDrawing+xml"/>
  <Override PartName="/ppt/diagrams/data24.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2.xml" ContentType="application/vnd.ms-office.drawingml.diagramDrawing+xml"/>
  <Override PartName="/ppt/notesSlides/notesSlide21.xml" ContentType="application/vnd.openxmlformats-officedocument.presentationml.notesSlide+xml"/>
  <Override PartName="/ppt/diagrams/data25.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3.xml" ContentType="application/vnd.ms-office.drawingml.diagramDrawing+xml"/>
  <Override PartName="/ppt/tags/tag16.xml" ContentType="application/vnd.openxmlformats-officedocument.presentationml.tags+xml"/>
  <Override PartName="/ppt/notesSlides/notesSlide22.xml" ContentType="application/vnd.openxmlformats-officedocument.presentationml.notesSlide+xml"/>
  <Override PartName="/ppt/diagrams/data26.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4.xml" ContentType="application/vnd.ms-office.drawingml.diagramDrawing+xml"/>
  <Override PartName="/ppt/notesSlides/notesSlide23.xml" ContentType="application/vnd.openxmlformats-officedocument.presentationml.notesSlide+xml"/>
  <Override PartName="/ppt/diagrams/data27.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5.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4.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25.xml" ContentType="application/vnd.openxmlformats-officedocument.presentationml.notesSlide+xml"/>
  <Override PartName="/ppt/diagrams/data28.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6.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ppt/diagrams/data13.xml" ContentType="application/vnd.openxmlformats-officedocument.drawingml.diagramData+xml"/>
  <Override PartName="/ppt/diagrams/data240.xml" ContentType="application/vnd.openxmlformats-officedocument.drawingml.diagramData+xml"/>
  <Override PartName="/ppt/diagrams/layout170.xml" ContentType="application/vnd.openxmlformats-officedocument.drawingml.diagramLayout+xml"/>
  <Override PartName="/ppt/diagrams/quickStyle170.xml" ContentType="application/vnd.openxmlformats-officedocument.drawingml.diagramStyle+xml"/>
  <Override PartName="/ppt/diagrams/colors170.xml" ContentType="application/vnd.openxmlformats-officedocument.drawingml.diagramColors+xml"/>
  <Override PartName="/ppt/diagrams/data170.xml" ContentType="application/vnd.openxmlformats-officedocument.drawingml.diagramData+xml"/>
  <Override PartName="/ppt/diagrams/layout130.xml" ContentType="application/vnd.openxmlformats-officedocument.drawingml.diagramLayout+xml"/>
  <Override PartName="/ppt/diagrams/quickStyle130.xml" ContentType="application/vnd.openxmlformats-officedocument.drawingml.diagramStyle+xml"/>
  <Override PartName="/ppt/diagrams/colors130.xml" ContentType="application/vnd.openxmlformats-officedocument.drawingml.diagramColors+xml"/>
  <Override PartName="/ppt/diagrams/data22.xml" ContentType="application/vnd.openxmlformats-officedocument.drawingml.diagramData+xml"/>
  <Override PartName="/ppt/diagrams/data400.xml" ContentType="application/vnd.openxmlformats-officedocument.drawingml.diagramData+xml"/>
  <Override PartName="/ppt/diagrams/layout330.xml" ContentType="application/vnd.openxmlformats-officedocument.drawingml.diagramLayout+xml"/>
  <Override PartName="/ppt/diagrams/quickStyle330.xml" ContentType="application/vnd.openxmlformats-officedocument.drawingml.diagramStyle+xml"/>
  <Override PartName="/ppt/diagrams/colors330.xml" ContentType="application/vnd.openxmlformats-officedocument.drawingml.diagramColors+xml"/>
  <Override PartName="/ppt/diagrams/data420.xml" ContentType="application/vnd.openxmlformats-officedocument.drawingml.diagramData+xml"/>
  <Override PartName="/ppt/diagrams/layout340.xml" ContentType="application/vnd.openxmlformats-officedocument.drawingml.diagramLayout+xml"/>
  <Override PartName="/ppt/diagrams/quickStyle340.xml" ContentType="application/vnd.openxmlformats-officedocument.drawingml.diagramStyle+xml"/>
  <Override PartName="/ppt/diagrams/colors340.xml" ContentType="application/vnd.openxmlformats-officedocument.drawingml.diagramColors+xml"/>
  <Override PartName="/ppt/diagrams/data241.xml" ContentType="application/vnd.openxmlformats-officedocument.drawingml.diagramData+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4206" r:id="rId1"/>
  </p:sldMasterIdLst>
  <p:notesMasterIdLst>
    <p:notesMasterId r:id="rId41"/>
  </p:notesMasterIdLst>
  <p:handoutMasterIdLst>
    <p:handoutMasterId r:id="rId42"/>
  </p:handoutMasterIdLst>
  <p:sldIdLst>
    <p:sldId id="484" r:id="rId2"/>
    <p:sldId id="493" r:id="rId3"/>
    <p:sldId id="345" r:id="rId4"/>
    <p:sldId id="349" r:id="rId5"/>
    <p:sldId id="352" r:id="rId6"/>
    <p:sldId id="494" r:id="rId7"/>
    <p:sldId id="481" r:id="rId8"/>
    <p:sldId id="446" r:id="rId9"/>
    <p:sldId id="471" r:id="rId10"/>
    <p:sldId id="474" r:id="rId11"/>
    <p:sldId id="486" r:id="rId12"/>
    <p:sldId id="496" r:id="rId13"/>
    <p:sldId id="359" r:id="rId14"/>
    <p:sldId id="366" r:id="rId15"/>
    <p:sldId id="403" r:id="rId16"/>
    <p:sldId id="497" r:id="rId17"/>
    <p:sldId id="393" r:id="rId18"/>
    <p:sldId id="473" r:id="rId19"/>
    <p:sldId id="448" r:id="rId20"/>
    <p:sldId id="410" r:id="rId21"/>
    <p:sldId id="472" r:id="rId22"/>
    <p:sldId id="416" r:id="rId23"/>
    <p:sldId id="417" r:id="rId24"/>
    <p:sldId id="459" r:id="rId25"/>
    <p:sldId id="419" r:id="rId26"/>
    <p:sldId id="380" r:id="rId27"/>
    <p:sldId id="423" r:id="rId28"/>
    <p:sldId id="422" r:id="rId29"/>
    <p:sldId id="258" r:id="rId30"/>
    <p:sldId id="470" r:id="rId31"/>
    <p:sldId id="498" r:id="rId32"/>
    <p:sldId id="462" r:id="rId33"/>
    <p:sldId id="400" r:id="rId34"/>
    <p:sldId id="452" r:id="rId35"/>
    <p:sldId id="465" r:id="rId36"/>
    <p:sldId id="482" r:id="rId37"/>
    <p:sldId id="475" r:id="rId38"/>
    <p:sldId id="476" r:id="rId39"/>
    <p:sldId id="479"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5E0B4"/>
    <a:srgbClr val="01B1F0"/>
    <a:srgbClr val="FDA7A7"/>
    <a:srgbClr val="FED2D2"/>
    <a:srgbClr val="5B9BD5"/>
    <a:srgbClr val="FFFFFF"/>
    <a:srgbClr val="F4B183"/>
    <a:srgbClr val="018EC1"/>
    <a:srgbClr val="81DEFF"/>
    <a:srgbClr val="99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1311" autoAdjust="0"/>
  </p:normalViewPr>
  <p:slideViewPr>
    <p:cSldViewPr snapToGrid="0">
      <p:cViewPr varScale="1">
        <p:scale>
          <a:sx n="72" d="100"/>
          <a:sy n="72" d="100"/>
        </p:scale>
        <p:origin x="542" y="62"/>
      </p:cViewPr>
      <p:guideLst/>
    </p:cSldViewPr>
  </p:slideViewPr>
  <p:outlineViewPr>
    <p:cViewPr>
      <p:scale>
        <a:sx n="33" d="100"/>
        <a:sy n="33" d="100"/>
      </p:scale>
      <p:origin x="0" y="-6"/>
    </p:cViewPr>
  </p:outlineViewPr>
  <p:notesTextViewPr>
    <p:cViewPr>
      <p:scale>
        <a:sx n="1" d="1"/>
        <a:sy n="1" d="1"/>
      </p:scale>
      <p:origin x="0" y="0"/>
    </p:cViewPr>
  </p:notesTextViewPr>
  <p:sorterViewPr>
    <p:cViewPr>
      <p:scale>
        <a:sx n="20" d="100"/>
        <a:sy n="2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handoutMaster" Target="handoutMasters/handout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oleObject" Target="file:///C:\Users\lissy\Downloads\data.csv"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lissy\Desktop\temp\results.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lissy\Desktop\temp\results.xlsx" TargetMode="External"/><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80" b="1" i="0" u="none" strike="noStrike" kern="1200" spc="0" baseline="0">
                <a:solidFill>
                  <a:schemeClr val="tx1">
                    <a:lumMod val="65000"/>
                    <a:lumOff val="35000"/>
                  </a:schemeClr>
                </a:solidFill>
                <a:latin typeface="+mn-lt"/>
                <a:ea typeface="+mn-ea"/>
                <a:cs typeface="+mn-cs"/>
              </a:defRPr>
            </a:pPr>
            <a:r>
              <a:rPr lang="en-IN"/>
              <a:t>Breakup of FPGA resources</a:t>
            </a:r>
          </a:p>
        </c:rich>
      </c:tx>
      <c:overlay val="0"/>
      <c:spPr>
        <a:noFill/>
        <a:ln>
          <a:noFill/>
        </a:ln>
        <a:effectLst/>
      </c:spPr>
      <c:txPr>
        <a:bodyPr rot="0" spcFirstLastPara="1" vertOverflow="ellipsis" vert="horz" wrap="square" anchor="ctr" anchorCtr="1"/>
        <a:lstStyle/>
        <a:p>
          <a:pPr>
            <a:defRPr sz="1680" b="1"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percentStacked"/>
        <c:varyColors val="0"/>
        <c:ser>
          <c:idx val="0"/>
          <c:order val="0"/>
          <c:tx>
            <c:strRef>
              <c:f>'FPGA resources'!$A$2</c:f>
              <c:strCache>
                <c:ptCount val="1"/>
                <c:pt idx="0">
                  <c:v>HPG</c:v>
                </c:pt>
              </c:strCache>
            </c:strRef>
          </c:tx>
          <c:spPr>
            <a:solidFill>
              <a:schemeClr val="accent1"/>
            </a:solidFill>
            <a:ln>
              <a:noFill/>
            </a:ln>
            <a:effectLst/>
          </c:spPr>
          <c:invertIfNegative val="0"/>
          <c:cat>
            <c:strRef>
              <c:f>'FPGA resources'!$B$1:$F$1</c:f>
              <c:strCache>
                <c:ptCount val="5"/>
                <c:pt idx="0">
                  <c:v>BRAM(18k)</c:v>
                </c:pt>
                <c:pt idx="1">
                  <c:v>URAM</c:v>
                </c:pt>
                <c:pt idx="2">
                  <c:v>FF</c:v>
                </c:pt>
                <c:pt idx="3">
                  <c:v>DSP</c:v>
                </c:pt>
                <c:pt idx="4">
                  <c:v>LUT</c:v>
                </c:pt>
              </c:strCache>
            </c:strRef>
          </c:cat>
          <c:val>
            <c:numRef>
              <c:f>'FPGA resources'!$B$2:$F$2</c:f>
              <c:numCache>
                <c:formatCode>General</c:formatCode>
                <c:ptCount val="5"/>
                <c:pt idx="0">
                  <c:v>80</c:v>
                </c:pt>
                <c:pt idx="1">
                  <c:v>96</c:v>
                </c:pt>
                <c:pt idx="2">
                  <c:v>32644</c:v>
                </c:pt>
                <c:pt idx="3">
                  <c:v>768</c:v>
                </c:pt>
                <c:pt idx="4">
                  <c:v>75233</c:v>
                </c:pt>
              </c:numCache>
            </c:numRef>
          </c:val>
          <c:extLst>
            <c:ext xmlns:c16="http://schemas.microsoft.com/office/drawing/2014/chart" uri="{C3380CC4-5D6E-409C-BE32-E72D297353CC}">
              <c16:uniqueId val="{00000000-329B-4B66-A075-B38CFC4A6668}"/>
            </c:ext>
          </c:extLst>
        </c:ser>
        <c:ser>
          <c:idx val="1"/>
          <c:order val="1"/>
          <c:tx>
            <c:strRef>
              <c:f>'FPGA resources'!$A$3</c:f>
              <c:strCache>
                <c:ptCount val="1"/>
                <c:pt idx="0">
                  <c:v>FWD-FFT</c:v>
                </c:pt>
              </c:strCache>
            </c:strRef>
          </c:tx>
          <c:spPr>
            <a:solidFill>
              <a:schemeClr val="accent3"/>
            </a:solidFill>
            <a:ln>
              <a:noFill/>
            </a:ln>
            <a:effectLst/>
          </c:spPr>
          <c:invertIfNegative val="0"/>
          <c:cat>
            <c:strRef>
              <c:f>'FPGA resources'!$B$1:$F$1</c:f>
              <c:strCache>
                <c:ptCount val="5"/>
                <c:pt idx="0">
                  <c:v>BRAM(18k)</c:v>
                </c:pt>
                <c:pt idx="1">
                  <c:v>URAM</c:v>
                </c:pt>
                <c:pt idx="2">
                  <c:v>FF</c:v>
                </c:pt>
                <c:pt idx="3">
                  <c:v>DSP</c:v>
                </c:pt>
                <c:pt idx="4">
                  <c:v>LUT</c:v>
                </c:pt>
              </c:strCache>
            </c:strRef>
          </c:cat>
          <c:val>
            <c:numRef>
              <c:f>'FPGA resources'!$B$3:$F$3</c:f>
              <c:numCache>
                <c:formatCode>General</c:formatCode>
                <c:ptCount val="5"/>
                <c:pt idx="0">
                  <c:v>132</c:v>
                </c:pt>
                <c:pt idx="1">
                  <c:v>0</c:v>
                </c:pt>
                <c:pt idx="2">
                  <c:v>33089</c:v>
                </c:pt>
                <c:pt idx="3">
                  <c:v>84</c:v>
                </c:pt>
                <c:pt idx="4">
                  <c:v>34094</c:v>
                </c:pt>
              </c:numCache>
            </c:numRef>
          </c:val>
          <c:extLst>
            <c:ext xmlns:c16="http://schemas.microsoft.com/office/drawing/2014/chart" uri="{C3380CC4-5D6E-409C-BE32-E72D297353CC}">
              <c16:uniqueId val="{00000001-329B-4B66-A075-B38CFC4A6668}"/>
            </c:ext>
          </c:extLst>
        </c:ser>
        <c:ser>
          <c:idx val="2"/>
          <c:order val="2"/>
          <c:tx>
            <c:strRef>
              <c:f>'FPGA resources'!$A$4</c:f>
              <c:strCache>
                <c:ptCount val="1"/>
                <c:pt idx="0">
                  <c:v>INV-FFT</c:v>
                </c:pt>
              </c:strCache>
            </c:strRef>
          </c:tx>
          <c:spPr>
            <a:solidFill>
              <a:schemeClr val="accent5"/>
            </a:solidFill>
            <a:ln>
              <a:noFill/>
            </a:ln>
            <a:effectLst/>
          </c:spPr>
          <c:invertIfNegative val="0"/>
          <c:cat>
            <c:strRef>
              <c:f>'FPGA resources'!$B$1:$F$1</c:f>
              <c:strCache>
                <c:ptCount val="5"/>
                <c:pt idx="0">
                  <c:v>BRAM(18k)</c:v>
                </c:pt>
                <c:pt idx="1">
                  <c:v>URAM</c:v>
                </c:pt>
                <c:pt idx="2">
                  <c:v>FF</c:v>
                </c:pt>
                <c:pt idx="3">
                  <c:v>DSP</c:v>
                </c:pt>
                <c:pt idx="4">
                  <c:v>LUT</c:v>
                </c:pt>
              </c:strCache>
            </c:strRef>
          </c:cat>
          <c:val>
            <c:numRef>
              <c:f>'FPGA resources'!$B$4:$F$4</c:f>
              <c:numCache>
                <c:formatCode>General</c:formatCode>
                <c:ptCount val="5"/>
                <c:pt idx="0">
                  <c:v>112</c:v>
                </c:pt>
                <c:pt idx="1">
                  <c:v>0</c:v>
                </c:pt>
                <c:pt idx="2">
                  <c:v>28257</c:v>
                </c:pt>
                <c:pt idx="3">
                  <c:v>88</c:v>
                </c:pt>
                <c:pt idx="4">
                  <c:v>29954</c:v>
                </c:pt>
              </c:numCache>
            </c:numRef>
          </c:val>
          <c:extLst>
            <c:ext xmlns:c16="http://schemas.microsoft.com/office/drawing/2014/chart" uri="{C3380CC4-5D6E-409C-BE32-E72D297353CC}">
              <c16:uniqueId val="{00000002-329B-4B66-A075-B38CFC4A6668}"/>
            </c:ext>
          </c:extLst>
        </c:ser>
        <c:dLbls>
          <c:showLegendKey val="0"/>
          <c:showVal val="0"/>
          <c:showCatName val="0"/>
          <c:showSerName val="0"/>
          <c:showPercent val="0"/>
          <c:showBubbleSize val="0"/>
        </c:dLbls>
        <c:gapWidth val="150"/>
        <c:overlap val="100"/>
        <c:axId val="742985760"/>
        <c:axId val="742986720"/>
      </c:barChart>
      <c:catAx>
        <c:axId val="74298576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1" i="0" u="none" strike="noStrike" kern="1200" baseline="0">
                <a:solidFill>
                  <a:schemeClr val="tx1">
                    <a:lumMod val="65000"/>
                    <a:lumOff val="35000"/>
                  </a:schemeClr>
                </a:solidFill>
                <a:latin typeface="+mn-lt"/>
                <a:ea typeface="+mn-ea"/>
                <a:cs typeface="+mn-cs"/>
              </a:defRPr>
            </a:pPr>
            <a:endParaRPr lang="en-US"/>
          </a:p>
        </c:txPr>
        <c:crossAx val="742986720"/>
        <c:crosses val="autoZero"/>
        <c:auto val="1"/>
        <c:lblAlgn val="ctr"/>
        <c:lblOffset val="100"/>
        <c:noMultiLvlLbl val="0"/>
      </c:catAx>
      <c:valAx>
        <c:axId val="742986720"/>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400" b="1" i="0" u="none" strike="noStrike" kern="1200" baseline="0">
                <a:solidFill>
                  <a:schemeClr val="tx1">
                    <a:lumMod val="65000"/>
                    <a:lumOff val="35000"/>
                  </a:schemeClr>
                </a:solidFill>
                <a:latin typeface="+mn-lt"/>
                <a:ea typeface="+mn-ea"/>
                <a:cs typeface="+mn-cs"/>
              </a:defRPr>
            </a:pPr>
            <a:endParaRPr lang="en-US"/>
          </a:p>
        </c:txPr>
        <c:crossAx val="74298576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400" b="1"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400" b="1"/>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80" b="1" i="0" u="none" strike="noStrike" kern="1200" spc="0" baseline="0">
                <a:solidFill>
                  <a:schemeClr val="tx1">
                    <a:lumMod val="65000"/>
                    <a:lumOff val="35000"/>
                  </a:schemeClr>
                </a:solidFill>
                <a:latin typeface="+mn-lt"/>
                <a:ea typeface="+mn-ea"/>
                <a:cs typeface="+mn-cs"/>
              </a:defRPr>
            </a:pPr>
            <a:r>
              <a:rPr lang="en-IN" dirty="0"/>
              <a:t>Layer-wise improvements in RMUL's for VGG16</a:t>
            </a:r>
          </a:p>
        </c:rich>
      </c:tx>
      <c:overlay val="0"/>
      <c:spPr>
        <a:noFill/>
        <a:ln>
          <a:noFill/>
        </a:ln>
        <a:effectLst/>
      </c:spPr>
      <c:txPr>
        <a:bodyPr rot="0" spcFirstLastPara="1" vertOverflow="ellipsis" vert="horz" wrap="square" anchor="ctr" anchorCtr="1"/>
        <a:lstStyle/>
        <a:p>
          <a:pPr>
            <a:defRPr sz="1680" b="1"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'VGG16'!$BO$4</c:f>
              <c:strCache>
                <c:ptCount val="1"/>
                <c:pt idx="0">
                  <c:v>Spatial</c:v>
                </c:pt>
              </c:strCache>
            </c:strRef>
          </c:tx>
          <c:spPr>
            <a:solidFill>
              <a:schemeClr val="accent1"/>
            </a:solidFill>
            <a:ln>
              <a:noFill/>
            </a:ln>
            <a:effectLst/>
          </c:spPr>
          <c:invertIfNegative val="0"/>
          <c:cat>
            <c:strRef>
              <c:f>'VGG16'!$A$5:$A$17</c:f>
              <c:strCache>
                <c:ptCount val="13"/>
                <c:pt idx="0">
                  <c:v>conv_1</c:v>
                </c:pt>
                <c:pt idx="1">
                  <c:v>conv_2</c:v>
                </c:pt>
                <c:pt idx="2">
                  <c:v>conv_3</c:v>
                </c:pt>
                <c:pt idx="3">
                  <c:v>conv_4</c:v>
                </c:pt>
                <c:pt idx="4">
                  <c:v>conv_5</c:v>
                </c:pt>
                <c:pt idx="5">
                  <c:v>conv_6</c:v>
                </c:pt>
                <c:pt idx="6">
                  <c:v>conv_7</c:v>
                </c:pt>
                <c:pt idx="7">
                  <c:v>conv_8</c:v>
                </c:pt>
                <c:pt idx="8">
                  <c:v>conv_9</c:v>
                </c:pt>
                <c:pt idx="9">
                  <c:v>conv_10</c:v>
                </c:pt>
                <c:pt idx="10">
                  <c:v>conv_11</c:v>
                </c:pt>
                <c:pt idx="11">
                  <c:v>conv_12</c:v>
                </c:pt>
                <c:pt idx="12">
                  <c:v>conv_13</c:v>
                </c:pt>
              </c:strCache>
            </c:strRef>
          </c:cat>
          <c:val>
            <c:numRef>
              <c:f>'VGG16'!$BO$5:$BO$17</c:f>
              <c:numCache>
                <c:formatCode>General</c:formatCode>
                <c:ptCount val="13"/>
                <c:pt idx="0">
                  <c:v>87480000</c:v>
                </c:pt>
                <c:pt idx="1">
                  <c:v>1866240000</c:v>
                </c:pt>
                <c:pt idx="2">
                  <c:v>941432832</c:v>
                </c:pt>
                <c:pt idx="3">
                  <c:v>1882865664</c:v>
                </c:pt>
                <c:pt idx="4">
                  <c:v>958169088</c:v>
                </c:pt>
                <c:pt idx="5">
                  <c:v>1916338176</c:v>
                </c:pt>
                <c:pt idx="6">
                  <c:v>1916338176</c:v>
                </c:pt>
                <c:pt idx="7">
                  <c:v>992083968</c:v>
                </c:pt>
                <c:pt idx="8">
                  <c:v>1984167936</c:v>
                </c:pt>
                <c:pt idx="9">
                  <c:v>1984167936</c:v>
                </c:pt>
                <c:pt idx="10">
                  <c:v>530841600</c:v>
                </c:pt>
                <c:pt idx="11">
                  <c:v>530841600</c:v>
                </c:pt>
                <c:pt idx="12">
                  <c:v>530841600</c:v>
                </c:pt>
              </c:numCache>
            </c:numRef>
          </c:val>
          <c:extLst>
            <c:ext xmlns:c16="http://schemas.microsoft.com/office/drawing/2014/chart" uri="{C3380CC4-5D6E-409C-BE32-E72D297353CC}">
              <c16:uniqueId val="{00000000-C7DA-4E84-A001-B39215457F2C}"/>
            </c:ext>
          </c:extLst>
        </c:ser>
        <c:ser>
          <c:idx val="1"/>
          <c:order val="1"/>
          <c:tx>
            <c:strRef>
              <c:f>'VGG16'!$BP$4</c:f>
              <c:strCache>
                <c:ptCount val="1"/>
                <c:pt idx="0">
                  <c:v>Native FFT</c:v>
                </c:pt>
              </c:strCache>
            </c:strRef>
          </c:tx>
          <c:spPr>
            <a:solidFill>
              <a:schemeClr val="accent2"/>
            </a:solidFill>
            <a:ln>
              <a:noFill/>
            </a:ln>
            <a:effectLst/>
          </c:spPr>
          <c:invertIfNegative val="0"/>
          <c:cat>
            <c:strRef>
              <c:f>'VGG16'!$A$5:$A$17</c:f>
              <c:strCache>
                <c:ptCount val="13"/>
                <c:pt idx="0">
                  <c:v>conv_1</c:v>
                </c:pt>
                <c:pt idx="1">
                  <c:v>conv_2</c:v>
                </c:pt>
                <c:pt idx="2">
                  <c:v>conv_3</c:v>
                </c:pt>
                <c:pt idx="3">
                  <c:v>conv_4</c:v>
                </c:pt>
                <c:pt idx="4">
                  <c:v>conv_5</c:v>
                </c:pt>
                <c:pt idx="5">
                  <c:v>conv_6</c:v>
                </c:pt>
                <c:pt idx="6">
                  <c:v>conv_7</c:v>
                </c:pt>
                <c:pt idx="7">
                  <c:v>conv_8</c:v>
                </c:pt>
                <c:pt idx="8">
                  <c:v>conv_9</c:v>
                </c:pt>
                <c:pt idx="9">
                  <c:v>conv_10</c:v>
                </c:pt>
                <c:pt idx="10">
                  <c:v>conv_11</c:v>
                </c:pt>
                <c:pt idx="11">
                  <c:v>conv_12</c:v>
                </c:pt>
                <c:pt idx="12">
                  <c:v>conv_13</c:v>
                </c:pt>
              </c:strCache>
            </c:strRef>
          </c:cat>
          <c:val>
            <c:numRef>
              <c:f>'VGG16'!$BP$5:$BP$17</c:f>
              <c:numCache>
                <c:formatCode>General</c:formatCode>
                <c:ptCount val="13"/>
                <c:pt idx="0">
                  <c:v>344457216</c:v>
                </c:pt>
                <c:pt idx="1">
                  <c:v>7348420608</c:v>
                </c:pt>
                <c:pt idx="2">
                  <c:v>3243245568</c:v>
                </c:pt>
                <c:pt idx="3">
                  <c:v>6486491136</c:v>
                </c:pt>
                <c:pt idx="4">
                  <c:v>2828009472</c:v>
                </c:pt>
                <c:pt idx="5">
                  <c:v>5656018944</c:v>
                </c:pt>
                <c:pt idx="6">
                  <c:v>5656018944</c:v>
                </c:pt>
                <c:pt idx="7">
                  <c:v>2419851264</c:v>
                </c:pt>
                <c:pt idx="8">
                  <c:v>4839702528</c:v>
                </c:pt>
                <c:pt idx="9">
                  <c:v>4839702528</c:v>
                </c:pt>
                <c:pt idx="10">
                  <c:v>1008205824</c:v>
                </c:pt>
                <c:pt idx="11">
                  <c:v>1008205824</c:v>
                </c:pt>
                <c:pt idx="12">
                  <c:v>1008205824</c:v>
                </c:pt>
              </c:numCache>
            </c:numRef>
          </c:val>
          <c:extLst>
            <c:ext xmlns:c16="http://schemas.microsoft.com/office/drawing/2014/chart" uri="{C3380CC4-5D6E-409C-BE32-E72D297353CC}">
              <c16:uniqueId val="{00000001-C7DA-4E84-A001-B39215457F2C}"/>
            </c:ext>
          </c:extLst>
        </c:ser>
        <c:ser>
          <c:idx val="2"/>
          <c:order val="2"/>
          <c:tx>
            <c:strRef>
              <c:f>'VGG16'!$BQ$4</c:f>
              <c:strCache>
                <c:ptCount val="1"/>
                <c:pt idx="0">
                  <c:v>OaD</c:v>
                </c:pt>
              </c:strCache>
            </c:strRef>
          </c:tx>
          <c:spPr>
            <a:solidFill>
              <a:schemeClr val="accent3"/>
            </a:solidFill>
            <a:ln>
              <a:noFill/>
            </a:ln>
            <a:effectLst/>
          </c:spPr>
          <c:invertIfNegative val="0"/>
          <c:cat>
            <c:strRef>
              <c:f>'VGG16'!$A$5:$A$17</c:f>
              <c:strCache>
                <c:ptCount val="13"/>
                <c:pt idx="0">
                  <c:v>conv_1</c:v>
                </c:pt>
                <c:pt idx="1">
                  <c:v>conv_2</c:v>
                </c:pt>
                <c:pt idx="2">
                  <c:v>conv_3</c:v>
                </c:pt>
                <c:pt idx="3">
                  <c:v>conv_4</c:v>
                </c:pt>
                <c:pt idx="4">
                  <c:v>conv_5</c:v>
                </c:pt>
                <c:pt idx="5">
                  <c:v>conv_6</c:v>
                </c:pt>
                <c:pt idx="6">
                  <c:v>conv_7</c:v>
                </c:pt>
                <c:pt idx="7">
                  <c:v>conv_8</c:v>
                </c:pt>
                <c:pt idx="8">
                  <c:v>conv_9</c:v>
                </c:pt>
                <c:pt idx="9">
                  <c:v>conv_10</c:v>
                </c:pt>
                <c:pt idx="10">
                  <c:v>conv_11</c:v>
                </c:pt>
                <c:pt idx="11">
                  <c:v>conv_12</c:v>
                </c:pt>
                <c:pt idx="12">
                  <c:v>conv_13</c:v>
                </c:pt>
              </c:strCache>
            </c:strRef>
          </c:cat>
          <c:val>
            <c:numRef>
              <c:f>'VGG16'!$BQ$5:$BQ$17</c:f>
              <c:numCache>
                <c:formatCode>General</c:formatCode>
                <c:ptCount val="13"/>
                <c:pt idx="0">
                  <c:v>108958464</c:v>
                </c:pt>
                <c:pt idx="1">
                  <c:v>1242071040</c:v>
                </c:pt>
                <c:pt idx="2">
                  <c:v>607727616</c:v>
                </c:pt>
                <c:pt idx="3">
                  <c:v>1188839424</c:v>
                </c:pt>
                <c:pt idx="4">
                  <c:v>651264000</c:v>
                </c:pt>
                <c:pt idx="5">
                  <c:v>1287782400</c:v>
                </c:pt>
                <c:pt idx="6">
                  <c:v>1287782400</c:v>
                </c:pt>
                <c:pt idx="7">
                  <c:v>640204800</c:v>
                </c:pt>
                <c:pt idx="8">
                  <c:v>1273036800</c:v>
                </c:pt>
                <c:pt idx="9">
                  <c:v>1273036800</c:v>
                </c:pt>
                <c:pt idx="10">
                  <c:v>458293248</c:v>
                </c:pt>
                <c:pt idx="11">
                  <c:v>458293248</c:v>
                </c:pt>
                <c:pt idx="12">
                  <c:v>458293248</c:v>
                </c:pt>
              </c:numCache>
            </c:numRef>
          </c:val>
          <c:extLst>
            <c:ext xmlns:c16="http://schemas.microsoft.com/office/drawing/2014/chart" uri="{C3380CC4-5D6E-409C-BE32-E72D297353CC}">
              <c16:uniqueId val="{00000002-C7DA-4E84-A001-B39215457F2C}"/>
            </c:ext>
          </c:extLst>
        </c:ser>
        <c:ser>
          <c:idx val="3"/>
          <c:order val="3"/>
          <c:tx>
            <c:strRef>
              <c:f>'VGG16'!$BR$4</c:f>
              <c:strCache>
                <c:ptCount val="1"/>
                <c:pt idx="0">
                  <c:v>Proposed</c:v>
                </c:pt>
              </c:strCache>
            </c:strRef>
          </c:tx>
          <c:spPr>
            <a:solidFill>
              <a:schemeClr val="accent4"/>
            </a:solidFill>
            <a:ln>
              <a:noFill/>
            </a:ln>
            <a:effectLst/>
          </c:spPr>
          <c:invertIfNegative val="0"/>
          <c:cat>
            <c:strRef>
              <c:f>'VGG16'!$A$5:$A$17</c:f>
              <c:strCache>
                <c:ptCount val="13"/>
                <c:pt idx="0">
                  <c:v>conv_1</c:v>
                </c:pt>
                <c:pt idx="1">
                  <c:v>conv_2</c:v>
                </c:pt>
                <c:pt idx="2">
                  <c:v>conv_3</c:v>
                </c:pt>
                <c:pt idx="3">
                  <c:v>conv_4</c:v>
                </c:pt>
                <c:pt idx="4">
                  <c:v>conv_5</c:v>
                </c:pt>
                <c:pt idx="5">
                  <c:v>conv_6</c:v>
                </c:pt>
                <c:pt idx="6">
                  <c:v>conv_7</c:v>
                </c:pt>
                <c:pt idx="7">
                  <c:v>conv_8</c:v>
                </c:pt>
                <c:pt idx="8">
                  <c:v>conv_9</c:v>
                </c:pt>
                <c:pt idx="9">
                  <c:v>conv_10</c:v>
                </c:pt>
                <c:pt idx="10">
                  <c:v>conv_11</c:v>
                </c:pt>
                <c:pt idx="11">
                  <c:v>conv_12</c:v>
                </c:pt>
                <c:pt idx="12">
                  <c:v>conv_13</c:v>
                </c:pt>
              </c:strCache>
            </c:strRef>
          </c:cat>
          <c:val>
            <c:numRef>
              <c:f>'VGG16'!$BR$5:$BR$17</c:f>
              <c:numCache>
                <c:formatCode>General</c:formatCode>
                <c:ptCount val="13"/>
                <c:pt idx="0">
                  <c:v>45219840</c:v>
                </c:pt>
                <c:pt idx="1">
                  <c:v>452984832</c:v>
                </c:pt>
                <c:pt idx="2">
                  <c:v>220200960</c:v>
                </c:pt>
                <c:pt idx="3">
                  <c:v>427819008</c:v>
                </c:pt>
                <c:pt idx="4">
                  <c:v>210763776</c:v>
                </c:pt>
                <c:pt idx="5">
                  <c:v>415236096</c:v>
                </c:pt>
                <c:pt idx="6">
                  <c:v>415236096</c:v>
                </c:pt>
                <c:pt idx="7">
                  <c:v>206045184</c:v>
                </c:pt>
                <c:pt idx="8">
                  <c:v>408944640</c:v>
                </c:pt>
                <c:pt idx="9">
                  <c:v>408944640</c:v>
                </c:pt>
                <c:pt idx="10">
                  <c:v>102236160</c:v>
                </c:pt>
                <c:pt idx="11">
                  <c:v>102236160</c:v>
                </c:pt>
                <c:pt idx="12">
                  <c:v>102236160</c:v>
                </c:pt>
              </c:numCache>
            </c:numRef>
          </c:val>
          <c:extLst>
            <c:ext xmlns:c16="http://schemas.microsoft.com/office/drawing/2014/chart" uri="{C3380CC4-5D6E-409C-BE32-E72D297353CC}">
              <c16:uniqueId val="{00000003-C7DA-4E84-A001-B39215457F2C}"/>
            </c:ext>
          </c:extLst>
        </c:ser>
        <c:dLbls>
          <c:showLegendKey val="0"/>
          <c:showVal val="0"/>
          <c:showCatName val="0"/>
          <c:showSerName val="0"/>
          <c:showPercent val="0"/>
          <c:showBubbleSize val="0"/>
        </c:dLbls>
        <c:gapWidth val="219"/>
        <c:overlap val="-27"/>
        <c:axId val="1839250767"/>
        <c:axId val="1839252015"/>
      </c:barChart>
      <c:catAx>
        <c:axId val="1839250767"/>
        <c:scaling>
          <c:orientation val="minMax"/>
        </c:scaling>
        <c:delete val="0"/>
        <c:axPos val="b"/>
        <c:title>
          <c:tx>
            <c:rich>
              <a:bodyPr rot="0" spcFirstLastPara="1" vertOverflow="ellipsis" vert="horz" wrap="square" anchor="ctr" anchorCtr="1"/>
              <a:lstStyle/>
              <a:p>
                <a:pPr>
                  <a:defRPr sz="1400" b="1" i="0" u="none" strike="noStrike" kern="1200" baseline="0">
                    <a:solidFill>
                      <a:schemeClr val="tx1">
                        <a:lumMod val="65000"/>
                        <a:lumOff val="35000"/>
                      </a:schemeClr>
                    </a:solidFill>
                    <a:latin typeface="+mn-lt"/>
                    <a:ea typeface="+mn-ea"/>
                    <a:cs typeface="+mn-cs"/>
                  </a:defRPr>
                </a:pPr>
                <a:r>
                  <a:rPr lang="en-IN" dirty="0"/>
                  <a:t>VGG-16 CONV layers</a:t>
                </a:r>
              </a:p>
            </c:rich>
          </c:tx>
          <c:overlay val="0"/>
          <c:spPr>
            <a:noFill/>
            <a:ln>
              <a:noFill/>
            </a:ln>
            <a:effectLst/>
          </c:spPr>
          <c:txPr>
            <a:bodyPr rot="0" spcFirstLastPara="1" vertOverflow="ellipsis" vert="horz" wrap="square" anchor="ctr" anchorCtr="1"/>
            <a:lstStyle/>
            <a:p>
              <a:pPr>
                <a:defRPr sz="1400" b="1"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1" i="0" u="none" strike="noStrike" kern="1200" baseline="0">
                <a:solidFill>
                  <a:schemeClr val="tx1">
                    <a:lumMod val="65000"/>
                    <a:lumOff val="35000"/>
                  </a:schemeClr>
                </a:solidFill>
                <a:latin typeface="+mn-lt"/>
                <a:ea typeface="+mn-ea"/>
                <a:cs typeface="+mn-cs"/>
              </a:defRPr>
            </a:pPr>
            <a:endParaRPr lang="en-US"/>
          </a:p>
        </c:txPr>
        <c:crossAx val="1839252015"/>
        <c:crosses val="autoZero"/>
        <c:auto val="1"/>
        <c:lblAlgn val="ctr"/>
        <c:lblOffset val="100"/>
        <c:noMultiLvlLbl val="0"/>
      </c:catAx>
      <c:valAx>
        <c:axId val="1839252015"/>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400" b="1" i="0" u="none" strike="noStrike" kern="1200" baseline="0">
                    <a:solidFill>
                      <a:schemeClr val="tx1">
                        <a:lumMod val="65000"/>
                        <a:lumOff val="35000"/>
                      </a:schemeClr>
                    </a:solidFill>
                    <a:latin typeface="+mn-lt"/>
                    <a:ea typeface="+mn-ea"/>
                    <a:cs typeface="+mn-cs"/>
                  </a:defRPr>
                </a:pPr>
                <a:r>
                  <a:rPr lang="en-IN" dirty="0"/>
                  <a:t># of RMUL’s</a:t>
                </a:r>
              </a:p>
            </c:rich>
          </c:tx>
          <c:overlay val="0"/>
          <c:spPr>
            <a:noFill/>
            <a:ln>
              <a:noFill/>
            </a:ln>
            <a:effectLst/>
          </c:spPr>
          <c:txPr>
            <a:bodyPr rot="-5400000" spcFirstLastPara="1" vertOverflow="ellipsis" vert="horz" wrap="square" anchor="ctr" anchorCtr="1"/>
            <a:lstStyle/>
            <a:p>
              <a:pPr>
                <a:defRPr sz="1400" b="1"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400" b="1" i="0" u="none" strike="noStrike" kern="1200" baseline="0">
                <a:solidFill>
                  <a:schemeClr val="tx1">
                    <a:lumMod val="65000"/>
                    <a:lumOff val="35000"/>
                  </a:schemeClr>
                </a:solidFill>
                <a:latin typeface="+mn-lt"/>
                <a:ea typeface="+mn-ea"/>
                <a:cs typeface="+mn-cs"/>
              </a:defRPr>
            </a:pPr>
            <a:endParaRPr lang="en-US"/>
          </a:p>
        </c:txPr>
        <c:crossAx val="1839250767"/>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400" b="1"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sz="1400" b="1"/>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40" b="1" i="0" u="none" strike="noStrike" kern="1200" spc="0" baseline="0">
                <a:solidFill>
                  <a:schemeClr val="tx1">
                    <a:lumMod val="65000"/>
                    <a:lumOff val="35000"/>
                  </a:schemeClr>
                </a:solidFill>
                <a:latin typeface="+mn-lt"/>
                <a:ea typeface="+mn-ea"/>
                <a:cs typeface="+mn-cs"/>
              </a:defRPr>
            </a:pPr>
            <a:r>
              <a:rPr lang="en-IN" dirty="0"/>
              <a:t>Reuse Factors (Avg. Achieved - Light Vs Max. Possible - Dark) for Tensors</a:t>
            </a:r>
          </a:p>
        </c:rich>
      </c:tx>
      <c:overlay val="0"/>
      <c:spPr>
        <a:noFill/>
        <a:ln>
          <a:noFill/>
        </a:ln>
        <a:effectLst/>
      </c:spPr>
      <c:txPr>
        <a:bodyPr rot="0" spcFirstLastPara="1" vertOverflow="ellipsis" vert="horz" wrap="square" anchor="ctr" anchorCtr="1"/>
        <a:lstStyle/>
        <a:p>
          <a:pPr>
            <a:defRPr sz="1440" b="1" i="0" u="none" strike="noStrike" kern="1200" spc="0" baseline="0">
              <a:solidFill>
                <a:schemeClr val="tx1">
                  <a:lumMod val="65000"/>
                  <a:lumOff val="35000"/>
                </a:schemeClr>
              </a:solidFill>
              <a:latin typeface="+mn-lt"/>
              <a:ea typeface="+mn-ea"/>
              <a:cs typeface="+mn-cs"/>
            </a:defRPr>
          </a:pPr>
          <a:endParaRPr lang="en-US"/>
        </a:p>
      </c:txPr>
    </c:title>
    <c:autoTitleDeleted val="0"/>
    <c:view3D>
      <c:rotX val="15"/>
      <c:rotY val="2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standard"/>
        <c:varyColors val="0"/>
        <c:ser>
          <c:idx val="0"/>
          <c:order val="0"/>
          <c:tx>
            <c:strRef>
              <c:f>'Reuse Factors(Complex)'!$I$1:$I$2</c:f>
              <c:strCache>
                <c:ptCount val="2"/>
                <c:pt idx="0">
                  <c:v>IFMAP</c:v>
                </c:pt>
                <c:pt idx="1">
                  <c:v>Avg.</c:v>
                </c:pt>
              </c:strCache>
            </c:strRef>
          </c:tx>
          <c:spPr>
            <a:solidFill>
              <a:schemeClr val="accent2">
                <a:lumMod val="60000"/>
                <a:lumOff val="40000"/>
              </a:schemeClr>
            </a:solidFill>
            <a:ln>
              <a:noFill/>
            </a:ln>
            <a:effectLst/>
            <a:sp3d/>
          </c:spPr>
          <c:invertIfNegative val="0"/>
          <c:cat>
            <c:strRef>
              <c:f>'Reuse Factors(Complex)'!$H$3:$H$15</c:f>
              <c:strCache>
                <c:ptCount val="13"/>
                <c:pt idx="0">
                  <c:v>conv_1</c:v>
                </c:pt>
                <c:pt idx="1">
                  <c:v>conv_2</c:v>
                </c:pt>
                <c:pt idx="2">
                  <c:v>conv_3</c:v>
                </c:pt>
                <c:pt idx="3">
                  <c:v>conv_4</c:v>
                </c:pt>
                <c:pt idx="4">
                  <c:v>conv_5</c:v>
                </c:pt>
                <c:pt idx="5">
                  <c:v>conv_6</c:v>
                </c:pt>
                <c:pt idx="6">
                  <c:v>conv_7</c:v>
                </c:pt>
                <c:pt idx="7">
                  <c:v>conv_8</c:v>
                </c:pt>
                <c:pt idx="8">
                  <c:v>conv_9</c:v>
                </c:pt>
                <c:pt idx="9">
                  <c:v>conv_10</c:v>
                </c:pt>
                <c:pt idx="10">
                  <c:v>conv_11</c:v>
                </c:pt>
                <c:pt idx="11">
                  <c:v>conv_12</c:v>
                </c:pt>
                <c:pt idx="12">
                  <c:v>conv_13</c:v>
                </c:pt>
              </c:strCache>
            </c:strRef>
          </c:cat>
          <c:val>
            <c:numRef>
              <c:f>'Reuse Factors(Complex)'!$I$3:$I$15</c:f>
              <c:numCache>
                <c:formatCode>General</c:formatCode>
                <c:ptCount val="13"/>
                <c:pt idx="0">
                  <c:v>32</c:v>
                </c:pt>
                <c:pt idx="1">
                  <c:v>32</c:v>
                </c:pt>
                <c:pt idx="2">
                  <c:v>32</c:v>
                </c:pt>
                <c:pt idx="3">
                  <c:v>21.333333333333332</c:v>
                </c:pt>
                <c:pt idx="4">
                  <c:v>21.333333333333332</c:v>
                </c:pt>
                <c:pt idx="5">
                  <c:v>128</c:v>
                </c:pt>
                <c:pt idx="6">
                  <c:v>128</c:v>
                </c:pt>
                <c:pt idx="7">
                  <c:v>256</c:v>
                </c:pt>
                <c:pt idx="8">
                  <c:v>256</c:v>
                </c:pt>
                <c:pt idx="9">
                  <c:v>256</c:v>
                </c:pt>
                <c:pt idx="10">
                  <c:v>256</c:v>
                </c:pt>
                <c:pt idx="11">
                  <c:v>256</c:v>
                </c:pt>
                <c:pt idx="12">
                  <c:v>256</c:v>
                </c:pt>
              </c:numCache>
            </c:numRef>
          </c:val>
          <c:extLst>
            <c:ext xmlns:c16="http://schemas.microsoft.com/office/drawing/2014/chart" uri="{C3380CC4-5D6E-409C-BE32-E72D297353CC}">
              <c16:uniqueId val="{00000000-63B9-4BB7-B89A-F5FA2B78E50A}"/>
            </c:ext>
          </c:extLst>
        </c:ser>
        <c:ser>
          <c:idx val="1"/>
          <c:order val="1"/>
          <c:tx>
            <c:strRef>
              <c:f>'Reuse Factors(Complex)'!$J$1:$J$2</c:f>
              <c:strCache>
                <c:ptCount val="2"/>
                <c:pt idx="0">
                  <c:v>IFMAP</c:v>
                </c:pt>
                <c:pt idx="1">
                  <c:v>Max.</c:v>
                </c:pt>
              </c:strCache>
            </c:strRef>
          </c:tx>
          <c:spPr>
            <a:solidFill>
              <a:schemeClr val="accent2">
                <a:lumMod val="50000"/>
              </a:schemeClr>
            </a:solidFill>
            <a:ln>
              <a:noFill/>
            </a:ln>
            <a:effectLst/>
            <a:sp3d/>
          </c:spPr>
          <c:invertIfNegative val="0"/>
          <c:cat>
            <c:strRef>
              <c:f>'Reuse Factors(Complex)'!$H$3:$H$15</c:f>
              <c:strCache>
                <c:ptCount val="13"/>
                <c:pt idx="0">
                  <c:v>conv_1</c:v>
                </c:pt>
                <c:pt idx="1">
                  <c:v>conv_2</c:v>
                </c:pt>
                <c:pt idx="2">
                  <c:v>conv_3</c:v>
                </c:pt>
                <c:pt idx="3">
                  <c:v>conv_4</c:v>
                </c:pt>
                <c:pt idx="4">
                  <c:v>conv_5</c:v>
                </c:pt>
                <c:pt idx="5">
                  <c:v>conv_6</c:v>
                </c:pt>
                <c:pt idx="6">
                  <c:v>conv_7</c:v>
                </c:pt>
                <c:pt idx="7">
                  <c:v>conv_8</c:v>
                </c:pt>
                <c:pt idx="8">
                  <c:v>conv_9</c:v>
                </c:pt>
                <c:pt idx="9">
                  <c:v>conv_10</c:v>
                </c:pt>
                <c:pt idx="10">
                  <c:v>conv_11</c:v>
                </c:pt>
                <c:pt idx="11">
                  <c:v>conv_12</c:v>
                </c:pt>
                <c:pt idx="12">
                  <c:v>conv_13</c:v>
                </c:pt>
              </c:strCache>
            </c:strRef>
          </c:cat>
          <c:val>
            <c:numRef>
              <c:f>'Reuse Factors(Complex)'!$J$3:$J$15</c:f>
              <c:numCache>
                <c:formatCode>General</c:formatCode>
                <c:ptCount val="13"/>
                <c:pt idx="0">
                  <c:v>32</c:v>
                </c:pt>
                <c:pt idx="1">
                  <c:v>32</c:v>
                </c:pt>
                <c:pt idx="2">
                  <c:v>64</c:v>
                </c:pt>
                <c:pt idx="3">
                  <c:v>64</c:v>
                </c:pt>
                <c:pt idx="4">
                  <c:v>128</c:v>
                </c:pt>
                <c:pt idx="5">
                  <c:v>128</c:v>
                </c:pt>
                <c:pt idx="6">
                  <c:v>128</c:v>
                </c:pt>
                <c:pt idx="7">
                  <c:v>256</c:v>
                </c:pt>
                <c:pt idx="8">
                  <c:v>256</c:v>
                </c:pt>
                <c:pt idx="9">
                  <c:v>256</c:v>
                </c:pt>
                <c:pt idx="10">
                  <c:v>256</c:v>
                </c:pt>
                <c:pt idx="11">
                  <c:v>256</c:v>
                </c:pt>
                <c:pt idx="12">
                  <c:v>256</c:v>
                </c:pt>
              </c:numCache>
            </c:numRef>
          </c:val>
          <c:extLst>
            <c:ext xmlns:c16="http://schemas.microsoft.com/office/drawing/2014/chart" uri="{C3380CC4-5D6E-409C-BE32-E72D297353CC}">
              <c16:uniqueId val="{00000001-63B9-4BB7-B89A-F5FA2B78E50A}"/>
            </c:ext>
          </c:extLst>
        </c:ser>
        <c:ser>
          <c:idx val="2"/>
          <c:order val="2"/>
          <c:tx>
            <c:strRef>
              <c:f>'Reuse Factors(Complex)'!$K$1:$K$2</c:f>
              <c:strCache>
                <c:ptCount val="2"/>
                <c:pt idx="0">
                  <c:v>WT</c:v>
                </c:pt>
                <c:pt idx="1">
                  <c:v>Avg.</c:v>
                </c:pt>
              </c:strCache>
            </c:strRef>
          </c:tx>
          <c:spPr>
            <a:solidFill>
              <a:schemeClr val="accent1">
                <a:lumMod val="60000"/>
                <a:lumOff val="40000"/>
              </a:schemeClr>
            </a:solidFill>
            <a:ln>
              <a:noFill/>
            </a:ln>
            <a:effectLst/>
            <a:sp3d/>
          </c:spPr>
          <c:invertIfNegative val="0"/>
          <c:cat>
            <c:strRef>
              <c:f>'Reuse Factors(Complex)'!$H$3:$H$15</c:f>
              <c:strCache>
                <c:ptCount val="13"/>
                <c:pt idx="0">
                  <c:v>conv_1</c:v>
                </c:pt>
                <c:pt idx="1">
                  <c:v>conv_2</c:v>
                </c:pt>
                <c:pt idx="2">
                  <c:v>conv_3</c:v>
                </c:pt>
                <c:pt idx="3">
                  <c:v>conv_4</c:v>
                </c:pt>
                <c:pt idx="4">
                  <c:v>conv_5</c:v>
                </c:pt>
                <c:pt idx="5">
                  <c:v>conv_6</c:v>
                </c:pt>
                <c:pt idx="6">
                  <c:v>conv_7</c:v>
                </c:pt>
                <c:pt idx="7">
                  <c:v>conv_8</c:v>
                </c:pt>
                <c:pt idx="8">
                  <c:v>conv_9</c:v>
                </c:pt>
                <c:pt idx="9">
                  <c:v>conv_10</c:v>
                </c:pt>
                <c:pt idx="10">
                  <c:v>conv_11</c:v>
                </c:pt>
                <c:pt idx="11">
                  <c:v>conv_12</c:v>
                </c:pt>
                <c:pt idx="12">
                  <c:v>conv_13</c:v>
                </c:pt>
              </c:strCache>
            </c:strRef>
          </c:cat>
          <c:val>
            <c:numRef>
              <c:f>'Reuse Factors(Complex)'!$K$3:$K$15</c:f>
              <c:numCache>
                <c:formatCode>General</c:formatCode>
                <c:ptCount val="13"/>
                <c:pt idx="0">
                  <c:v>2048</c:v>
                </c:pt>
                <c:pt idx="1">
                  <c:v>2048</c:v>
                </c:pt>
                <c:pt idx="2">
                  <c:v>512</c:v>
                </c:pt>
                <c:pt idx="3">
                  <c:v>512</c:v>
                </c:pt>
                <c:pt idx="4">
                  <c:v>128</c:v>
                </c:pt>
                <c:pt idx="5">
                  <c:v>21.333333333333332</c:v>
                </c:pt>
                <c:pt idx="6">
                  <c:v>21.333333333333332</c:v>
                </c:pt>
                <c:pt idx="7">
                  <c:v>10.666666666666666</c:v>
                </c:pt>
                <c:pt idx="8">
                  <c:v>10.666666666666666</c:v>
                </c:pt>
                <c:pt idx="9">
                  <c:v>10.666666666666666</c:v>
                </c:pt>
                <c:pt idx="10">
                  <c:v>8</c:v>
                </c:pt>
                <c:pt idx="11">
                  <c:v>8</c:v>
                </c:pt>
                <c:pt idx="12">
                  <c:v>8</c:v>
                </c:pt>
              </c:numCache>
            </c:numRef>
          </c:val>
          <c:extLst>
            <c:ext xmlns:c16="http://schemas.microsoft.com/office/drawing/2014/chart" uri="{C3380CC4-5D6E-409C-BE32-E72D297353CC}">
              <c16:uniqueId val="{00000002-63B9-4BB7-B89A-F5FA2B78E50A}"/>
            </c:ext>
          </c:extLst>
        </c:ser>
        <c:ser>
          <c:idx val="3"/>
          <c:order val="3"/>
          <c:tx>
            <c:strRef>
              <c:f>'Reuse Factors(Complex)'!$L$1:$L$2</c:f>
              <c:strCache>
                <c:ptCount val="2"/>
                <c:pt idx="0">
                  <c:v>WT</c:v>
                </c:pt>
                <c:pt idx="1">
                  <c:v>Max.</c:v>
                </c:pt>
              </c:strCache>
            </c:strRef>
          </c:tx>
          <c:spPr>
            <a:solidFill>
              <a:schemeClr val="accent1">
                <a:lumMod val="50000"/>
              </a:schemeClr>
            </a:solidFill>
            <a:ln>
              <a:noFill/>
            </a:ln>
            <a:effectLst/>
            <a:sp3d/>
          </c:spPr>
          <c:invertIfNegative val="0"/>
          <c:cat>
            <c:strRef>
              <c:f>'Reuse Factors(Complex)'!$H$3:$H$15</c:f>
              <c:strCache>
                <c:ptCount val="13"/>
                <c:pt idx="0">
                  <c:v>conv_1</c:v>
                </c:pt>
                <c:pt idx="1">
                  <c:v>conv_2</c:v>
                </c:pt>
                <c:pt idx="2">
                  <c:v>conv_3</c:v>
                </c:pt>
                <c:pt idx="3">
                  <c:v>conv_4</c:v>
                </c:pt>
                <c:pt idx="4">
                  <c:v>conv_5</c:v>
                </c:pt>
                <c:pt idx="5">
                  <c:v>conv_6</c:v>
                </c:pt>
                <c:pt idx="6">
                  <c:v>conv_7</c:v>
                </c:pt>
                <c:pt idx="7">
                  <c:v>conv_8</c:v>
                </c:pt>
                <c:pt idx="8">
                  <c:v>conv_9</c:v>
                </c:pt>
                <c:pt idx="9">
                  <c:v>conv_10</c:v>
                </c:pt>
                <c:pt idx="10">
                  <c:v>conv_11</c:v>
                </c:pt>
                <c:pt idx="11">
                  <c:v>conv_12</c:v>
                </c:pt>
                <c:pt idx="12">
                  <c:v>conv_13</c:v>
                </c:pt>
              </c:strCache>
            </c:strRef>
          </c:cat>
          <c:val>
            <c:numRef>
              <c:f>'Reuse Factors(Complex)'!$L$3:$L$15</c:f>
              <c:numCache>
                <c:formatCode>General</c:formatCode>
                <c:ptCount val="13"/>
                <c:pt idx="0">
                  <c:v>2048</c:v>
                </c:pt>
                <c:pt idx="1">
                  <c:v>2048</c:v>
                </c:pt>
                <c:pt idx="2">
                  <c:v>512</c:v>
                </c:pt>
                <c:pt idx="3">
                  <c:v>512</c:v>
                </c:pt>
                <c:pt idx="4">
                  <c:v>128</c:v>
                </c:pt>
                <c:pt idx="5">
                  <c:v>128</c:v>
                </c:pt>
                <c:pt idx="6">
                  <c:v>128</c:v>
                </c:pt>
                <c:pt idx="7">
                  <c:v>32</c:v>
                </c:pt>
                <c:pt idx="8">
                  <c:v>32</c:v>
                </c:pt>
                <c:pt idx="9">
                  <c:v>32</c:v>
                </c:pt>
                <c:pt idx="10">
                  <c:v>8</c:v>
                </c:pt>
                <c:pt idx="11">
                  <c:v>8</c:v>
                </c:pt>
                <c:pt idx="12">
                  <c:v>8</c:v>
                </c:pt>
              </c:numCache>
            </c:numRef>
          </c:val>
          <c:extLst>
            <c:ext xmlns:c16="http://schemas.microsoft.com/office/drawing/2014/chart" uri="{C3380CC4-5D6E-409C-BE32-E72D297353CC}">
              <c16:uniqueId val="{00000003-63B9-4BB7-B89A-F5FA2B78E50A}"/>
            </c:ext>
          </c:extLst>
        </c:ser>
        <c:ser>
          <c:idx val="4"/>
          <c:order val="4"/>
          <c:tx>
            <c:strRef>
              <c:f>'Reuse Factors(Complex)'!$M$1:$M$2</c:f>
              <c:strCache>
                <c:ptCount val="2"/>
                <c:pt idx="0">
                  <c:v>PSUM</c:v>
                </c:pt>
                <c:pt idx="1">
                  <c:v>Avg.</c:v>
                </c:pt>
              </c:strCache>
            </c:strRef>
          </c:tx>
          <c:spPr>
            <a:solidFill>
              <a:schemeClr val="accent6">
                <a:lumMod val="60000"/>
                <a:lumOff val="40000"/>
              </a:schemeClr>
            </a:solidFill>
            <a:ln>
              <a:noFill/>
            </a:ln>
            <a:effectLst/>
            <a:sp3d/>
          </c:spPr>
          <c:invertIfNegative val="0"/>
          <c:cat>
            <c:strRef>
              <c:f>'Reuse Factors(Complex)'!$H$3:$H$15</c:f>
              <c:strCache>
                <c:ptCount val="13"/>
                <c:pt idx="0">
                  <c:v>conv_1</c:v>
                </c:pt>
                <c:pt idx="1">
                  <c:v>conv_2</c:v>
                </c:pt>
                <c:pt idx="2">
                  <c:v>conv_3</c:v>
                </c:pt>
                <c:pt idx="3">
                  <c:v>conv_4</c:v>
                </c:pt>
                <c:pt idx="4">
                  <c:v>conv_5</c:v>
                </c:pt>
                <c:pt idx="5">
                  <c:v>conv_6</c:v>
                </c:pt>
                <c:pt idx="6">
                  <c:v>conv_7</c:v>
                </c:pt>
                <c:pt idx="7">
                  <c:v>conv_8</c:v>
                </c:pt>
                <c:pt idx="8">
                  <c:v>conv_9</c:v>
                </c:pt>
                <c:pt idx="9">
                  <c:v>conv_10</c:v>
                </c:pt>
                <c:pt idx="10">
                  <c:v>conv_11</c:v>
                </c:pt>
                <c:pt idx="11">
                  <c:v>conv_12</c:v>
                </c:pt>
                <c:pt idx="12">
                  <c:v>conv_13</c:v>
                </c:pt>
              </c:strCache>
            </c:strRef>
          </c:cat>
          <c:val>
            <c:numRef>
              <c:f>'Reuse Factors(Complex)'!$M$3:$M$15</c:f>
              <c:numCache>
                <c:formatCode>General</c:formatCode>
                <c:ptCount val="13"/>
                <c:pt idx="0">
                  <c:v>3</c:v>
                </c:pt>
                <c:pt idx="1">
                  <c:v>64</c:v>
                </c:pt>
                <c:pt idx="2">
                  <c:v>64</c:v>
                </c:pt>
                <c:pt idx="3">
                  <c:v>128</c:v>
                </c:pt>
                <c:pt idx="4">
                  <c:v>128</c:v>
                </c:pt>
                <c:pt idx="5">
                  <c:v>256</c:v>
                </c:pt>
                <c:pt idx="6">
                  <c:v>256</c:v>
                </c:pt>
                <c:pt idx="7">
                  <c:v>256</c:v>
                </c:pt>
                <c:pt idx="8">
                  <c:v>512</c:v>
                </c:pt>
                <c:pt idx="9">
                  <c:v>512</c:v>
                </c:pt>
                <c:pt idx="10">
                  <c:v>512</c:v>
                </c:pt>
                <c:pt idx="11">
                  <c:v>512</c:v>
                </c:pt>
                <c:pt idx="12">
                  <c:v>512</c:v>
                </c:pt>
              </c:numCache>
            </c:numRef>
          </c:val>
          <c:extLst>
            <c:ext xmlns:c16="http://schemas.microsoft.com/office/drawing/2014/chart" uri="{C3380CC4-5D6E-409C-BE32-E72D297353CC}">
              <c16:uniqueId val="{00000004-63B9-4BB7-B89A-F5FA2B78E50A}"/>
            </c:ext>
          </c:extLst>
        </c:ser>
        <c:ser>
          <c:idx val="5"/>
          <c:order val="5"/>
          <c:tx>
            <c:strRef>
              <c:f>'Reuse Factors(Complex)'!$N$1:$N$2</c:f>
              <c:strCache>
                <c:ptCount val="2"/>
                <c:pt idx="0">
                  <c:v>PSUM</c:v>
                </c:pt>
                <c:pt idx="1">
                  <c:v>Max.</c:v>
                </c:pt>
              </c:strCache>
            </c:strRef>
          </c:tx>
          <c:spPr>
            <a:solidFill>
              <a:schemeClr val="accent6">
                <a:lumMod val="50000"/>
              </a:schemeClr>
            </a:solidFill>
            <a:ln>
              <a:noFill/>
            </a:ln>
            <a:effectLst/>
            <a:sp3d/>
          </c:spPr>
          <c:invertIfNegative val="0"/>
          <c:cat>
            <c:strRef>
              <c:f>'Reuse Factors(Complex)'!$H$3:$H$15</c:f>
              <c:strCache>
                <c:ptCount val="13"/>
                <c:pt idx="0">
                  <c:v>conv_1</c:v>
                </c:pt>
                <c:pt idx="1">
                  <c:v>conv_2</c:v>
                </c:pt>
                <c:pt idx="2">
                  <c:v>conv_3</c:v>
                </c:pt>
                <c:pt idx="3">
                  <c:v>conv_4</c:v>
                </c:pt>
                <c:pt idx="4">
                  <c:v>conv_5</c:v>
                </c:pt>
                <c:pt idx="5">
                  <c:v>conv_6</c:v>
                </c:pt>
                <c:pt idx="6">
                  <c:v>conv_7</c:v>
                </c:pt>
                <c:pt idx="7">
                  <c:v>conv_8</c:v>
                </c:pt>
                <c:pt idx="8">
                  <c:v>conv_9</c:v>
                </c:pt>
                <c:pt idx="9">
                  <c:v>conv_10</c:v>
                </c:pt>
                <c:pt idx="10">
                  <c:v>conv_11</c:v>
                </c:pt>
                <c:pt idx="11">
                  <c:v>conv_12</c:v>
                </c:pt>
                <c:pt idx="12">
                  <c:v>conv_13</c:v>
                </c:pt>
              </c:strCache>
            </c:strRef>
          </c:cat>
          <c:val>
            <c:numRef>
              <c:f>'Reuse Factors(Complex)'!$N$3:$N$15</c:f>
              <c:numCache>
                <c:formatCode>General</c:formatCode>
                <c:ptCount val="13"/>
                <c:pt idx="0">
                  <c:v>3</c:v>
                </c:pt>
                <c:pt idx="1">
                  <c:v>64</c:v>
                </c:pt>
                <c:pt idx="2">
                  <c:v>64</c:v>
                </c:pt>
                <c:pt idx="3">
                  <c:v>128</c:v>
                </c:pt>
                <c:pt idx="4">
                  <c:v>128</c:v>
                </c:pt>
                <c:pt idx="5">
                  <c:v>256</c:v>
                </c:pt>
                <c:pt idx="6">
                  <c:v>256</c:v>
                </c:pt>
                <c:pt idx="7">
                  <c:v>256</c:v>
                </c:pt>
                <c:pt idx="8">
                  <c:v>512</c:v>
                </c:pt>
                <c:pt idx="9">
                  <c:v>512</c:v>
                </c:pt>
                <c:pt idx="10">
                  <c:v>512</c:v>
                </c:pt>
                <c:pt idx="11">
                  <c:v>512</c:v>
                </c:pt>
                <c:pt idx="12">
                  <c:v>512</c:v>
                </c:pt>
              </c:numCache>
            </c:numRef>
          </c:val>
          <c:extLst>
            <c:ext xmlns:c16="http://schemas.microsoft.com/office/drawing/2014/chart" uri="{C3380CC4-5D6E-409C-BE32-E72D297353CC}">
              <c16:uniqueId val="{00000005-63B9-4BB7-B89A-F5FA2B78E50A}"/>
            </c:ext>
          </c:extLst>
        </c:ser>
        <c:dLbls>
          <c:showLegendKey val="0"/>
          <c:showVal val="0"/>
          <c:showCatName val="0"/>
          <c:showSerName val="0"/>
          <c:showPercent val="0"/>
          <c:showBubbleSize val="0"/>
        </c:dLbls>
        <c:gapWidth val="219"/>
        <c:shape val="box"/>
        <c:axId val="610288080"/>
        <c:axId val="610288496"/>
        <c:axId val="579148864"/>
      </c:bar3DChart>
      <c:catAx>
        <c:axId val="610288080"/>
        <c:scaling>
          <c:orientation val="minMax"/>
        </c:scaling>
        <c:delete val="0"/>
        <c:axPos val="b"/>
        <c:title>
          <c:tx>
            <c:rich>
              <a:bodyPr rot="0" spcFirstLastPara="1" vertOverflow="ellipsis" vert="horz" wrap="square" anchor="ctr" anchorCtr="1"/>
              <a:lstStyle/>
              <a:p>
                <a:pPr>
                  <a:defRPr sz="1200" b="1" i="0" u="none" strike="noStrike" kern="1200" baseline="0">
                    <a:solidFill>
                      <a:schemeClr val="tx1">
                        <a:lumMod val="65000"/>
                        <a:lumOff val="35000"/>
                      </a:schemeClr>
                    </a:solidFill>
                    <a:latin typeface="+mn-lt"/>
                    <a:ea typeface="+mn-ea"/>
                    <a:cs typeface="+mn-cs"/>
                  </a:defRPr>
                </a:pPr>
                <a:r>
                  <a:rPr lang="en-IN" dirty="0"/>
                  <a:t>VGG-16 layers</a:t>
                </a:r>
              </a:p>
            </c:rich>
          </c:tx>
          <c:overlay val="0"/>
          <c:spPr>
            <a:noFill/>
            <a:ln>
              <a:noFill/>
            </a:ln>
            <a:effectLst/>
          </c:spPr>
          <c:txPr>
            <a:bodyPr rot="0" spcFirstLastPara="1" vertOverflow="ellipsis" vert="horz" wrap="square" anchor="ctr" anchorCtr="1"/>
            <a:lstStyle/>
            <a:p>
              <a:pPr>
                <a:defRPr sz="1200" b="1"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1" i="0" u="none" strike="noStrike" kern="1200" baseline="0">
                <a:solidFill>
                  <a:schemeClr val="tx1">
                    <a:lumMod val="65000"/>
                    <a:lumOff val="35000"/>
                  </a:schemeClr>
                </a:solidFill>
                <a:latin typeface="+mn-lt"/>
                <a:ea typeface="+mn-ea"/>
                <a:cs typeface="+mn-cs"/>
              </a:defRPr>
            </a:pPr>
            <a:endParaRPr lang="en-US"/>
          </a:p>
        </c:txPr>
        <c:crossAx val="610288496"/>
        <c:crosses val="autoZero"/>
        <c:auto val="1"/>
        <c:lblAlgn val="ctr"/>
        <c:lblOffset val="100"/>
        <c:noMultiLvlLbl val="0"/>
      </c:catAx>
      <c:valAx>
        <c:axId val="61028849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200" b="1" i="0" u="none" strike="noStrike" kern="1200" baseline="0">
                    <a:solidFill>
                      <a:schemeClr val="tx1">
                        <a:lumMod val="65000"/>
                        <a:lumOff val="35000"/>
                      </a:schemeClr>
                    </a:solidFill>
                    <a:latin typeface="+mn-lt"/>
                    <a:ea typeface="+mn-ea"/>
                    <a:cs typeface="+mn-cs"/>
                  </a:defRPr>
                </a:pPr>
                <a:r>
                  <a:rPr lang="en-IN" dirty="0"/>
                  <a:t>Reuse Opportunities</a:t>
                </a:r>
              </a:p>
            </c:rich>
          </c:tx>
          <c:overlay val="0"/>
          <c:spPr>
            <a:noFill/>
            <a:ln>
              <a:noFill/>
            </a:ln>
            <a:effectLst/>
          </c:spPr>
          <c:txPr>
            <a:bodyPr rot="-5400000" spcFirstLastPara="1" vertOverflow="ellipsis" vert="horz" wrap="square" anchor="ctr" anchorCtr="1"/>
            <a:lstStyle/>
            <a:p>
              <a:pPr>
                <a:defRPr sz="1200" b="1"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200" b="1" i="0" u="none" strike="noStrike" kern="1200" baseline="0">
                <a:solidFill>
                  <a:schemeClr val="tx1">
                    <a:lumMod val="65000"/>
                    <a:lumOff val="35000"/>
                  </a:schemeClr>
                </a:solidFill>
                <a:latin typeface="+mn-lt"/>
                <a:ea typeface="+mn-ea"/>
                <a:cs typeface="+mn-cs"/>
              </a:defRPr>
            </a:pPr>
            <a:endParaRPr lang="en-US"/>
          </a:p>
        </c:txPr>
        <c:crossAx val="610288080"/>
        <c:crosses val="autoZero"/>
        <c:crossBetween val="between"/>
      </c:valAx>
      <c:serAx>
        <c:axId val="579148864"/>
        <c:scaling>
          <c:orientation val="minMax"/>
        </c:scaling>
        <c:delete val="0"/>
        <c:axPos val="b"/>
        <c:majorTickMark val="out"/>
        <c:minorTickMark val="none"/>
        <c:tickLblPos val="nextTo"/>
        <c:spPr>
          <a:noFill/>
          <a:ln>
            <a:noFill/>
          </a:ln>
          <a:effectLst/>
        </c:spPr>
        <c:txPr>
          <a:bodyPr rot="-60000000" spcFirstLastPara="1" vertOverflow="ellipsis" vert="horz" wrap="square" anchor="ctr" anchorCtr="1"/>
          <a:lstStyle/>
          <a:p>
            <a:pPr>
              <a:defRPr sz="1200" b="1" i="0" u="none" strike="noStrike" kern="1200" baseline="0">
                <a:solidFill>
                  <a:schemeClr val="tx1">
                    <a:lumMod val="65000"/>
                    <a:lumOff val="35000"/>
                  </a:schemeClr>
                </a:solidFill>
                <a:latin typeface="+mn-lt"/>
                <a:ea typeface="+mn-ea"/>
                <a:cs typeface="+mn-cs"/>
              </a:defRPr>
            </a:pPr>
            <a:endParaRPr lang="en-US"/>
          </a:p>
        </c:txPr>
        <c:crossAx val="610288496"/>
        <c:crosses val="autoZero"/>
      </c:serAx>
      <c:spPr>
        <a:noFill/>
        <a:ln>
          <a:noFill/>
        </a:ln>
        <a:effectLst/>
      </c:spPr>
    </c:plotArea>
    <c:legend>
      <c:legendPos val="b"/>
      <c:overlay val="0"/>
      <c:spPr>
        <a:noFill/>
        <a:ln>
          <a:noFill/>
        </a:ln>
        <a:effectLst/>
      </c:spPr>
      <c:txPr>
        <a:bodyPr rot="0" spcFirstLastPara="1" vertOverflow="ellipsis" vert="horz" wrap="square" anchor="ctr" anchorCtr="1"/>
        <a:lstStyle/>
        <a:p>
          <a:pPr>
            <a:defRPr sz="1200" b="1"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sz="1200" b="1"/>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_rels/data13.xml.rels><?xml version="1.0" encoding="UTF-8" standalone="yes"?>
<Relationships xmlns="http://schemas.openxmlformats.org/package/2006/relationships"><Relationship Id="rId3" Type="http://schemas.openxmlformats.org/officeDocument/2006/relationships/image" Target="../media/image221.png"/><Relationship Id="rId2" Type="http://schemas.openxmlformats.org/officeDocument/2006/relationships/image" Target="../media/image210.png"/><Relationship Id="rId1" Type="http://schemas.openxmlformats.org/officeDocument/2006/relationships/image" Target="../media/image200.png"/></Relationships>
</file>

<file path=ppt/diagrams/_rels/data170.xml.rels><?xml version="1.0" encoding="UTF-8" standalone="yes"?>
<Relationships xmlns="http://schemas.openxmlformats.org/package/2006/relationships"><Relationship Id="rId2" Type="http://schemas.openxmlformats.org/officeDocument/2006/relationships/image" Target="../media/image420.png"/><Relationship Id="rId1" Type="http://schemas.openxmlformats.org/officeDocument/2006/relationships/image" Target="../media/image4100.png"/></Relationships>
</file>

<file path=ppt/diagrams/_rels/data2.xml.rels><?xml version="1.0" encoding="UTF-8" standalone="yes"?>
<Relationships xmlns="http://schemas.openxmlformats.org/package/2006/relationships"><Relationship Id="rId3" Type="http://schemas.openxmlformats.org/officeDocument/2006/relationships/image" Target="../media/image11.png"/><Relationship Id="rId2" Type="http://schemas.microsoft.com/office/2007/relationships/hdphoto" Target="../media/hdphoto1.wdp"/><Relationship Id="rId1" Type="http://schemas.openxmlformats.org/officeDocument/2006/relationships/image" Target="../media/image10.png"/><Relationship Id="rId4" Type="http://schemas.openxmlformats.org/officeDocument/2006/relationships/image" Target="../media/image12.png"/></Relationships>
</file>

<file path=ppt/diagrams/_rels/data2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0.png"/><Relationship Id="rId1" Type="http://schemas.openxmlformats.org/officeDocument/2006/relationships/image" Target="../media/image690.png"/><Relationship Id="rId4" Type="http://schemas.openxmlformats.org/officeDocument/2006/relationships/image" Target="../media/image72.png"/></Relationships>
</file>

<file path=ppt/diagrams/_rels/data24.xml.rels><?xml version="1.0" encoding="UTF-8" standalone="yes"?>
<Relationships xmlns="http://schemas.openxmlformats.org/package/2006/relationships"><Relationship Id="rId1" Type="http://schemas.openxmlformats.org/officeDocument/2006/relationships/slide" Target="../slides/slide27.xml"/></Relationships>
</file>

<file path=ppt/diagrams/_rels/data240.xml.rels><?xml version="1.0" encoding="UTF-8" standalone="yes"?>
<Relationships xmlns="http://schemas.openxmlformats.org/package/2006/relationships"><Relationship Id="rId2" Type="http://schemas.openxmlformats.org/officeDocument/2006/relationships/image" Target="../media/image741.png"/><Relationship Id="rId1" Type="http://schemas.openxmlformats.org/officeDocument/2006/relationships/image" Target="../media/image731.png"/></Relationships>
</file>

<file path=ppt/diagrams/_rels/data241.xml.rels><?xml version="1.0" encoding="UTF-8" standalone="yes"?>
<Relationships xmlns="http://schemas.openxmlformats.org/package/2006/relationships"><Relationship Id="rId1" Type="http://schemas.openxmlformats.org/officeDocument/2006/relationships/image" Target="../media/image901.png"/></Relationships>
</file>

<file path=ppt/diagrams/_rels/data400.xml.rels><?xml version="1.0" encoding="UTF-8" standalone="yes"?>
<Relationships xmlns="http://schemas.openxmlformats.org/package/2006/relationships"><Relationship Id="rId1" Type="http://schemas.openxmlformats.org/officeDocument/2006/relationships/image" Target="../media/image991.png"/></Relationships>
</file>

<file path=ppt/diagrams/_rels/data420.xml.rels><?xml version="1.0" encoding="UTF-8" standalone="yes"?>
<Relationships xmlns="http://schemas.openxmlformats.org/package/2006/relationships"><Relationship Id="rId1" Type="http://schemas.openxmlformats.org/officeDocument/2006/relationships/image" Target="../media/image1101.png"/></Relationships>
</file>

<file path=ppt/diagrams/_rels/drawing2.xml.rels><?xml version="1.0" encoding="UTF-8" standalone="yes"?>
<Relationships xmlns="http://schemas.openxmlformats.org/package/2006/relationships"><Relationship Id="rId3" Type="http://schemas.openxmlformats.org/officeDocument/2006/relationships/image" Target="../media/image11.png"/><Relationship Id="rId2" Type="http://schemas.microsoft.com/office/2007/relationships/hdphoto" Target="../media/hdphoto1.wdp"/><Relationship Id="rId1" Type="http://schemas.openxmlformats.org/officeDocument/2006/relationships/image" Target="../media/image10.png"/><Relationship Id="rId4" Type="http://schemas.openxmlformats.org/officeDocument/2006/relationships/image" Target="../media/image12.png"/></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0.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0.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30.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40.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3585135-5ACA-4CF7-9FA4-514E868F20FA}"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IN"/>
        </a:p>
      </dgm:t>
    </dgm:pt>
    <dgm:pt modelId="{F061AA56-EA7B-4821-80FE-EDBED73289FE}">
      <dgm:prSet phldrT="[Text]"/>
      <dgm:spPr/>
      <dgm:t>
        <a:bodyPr/>
        <a:lstStyle/>
        <a:p>
          <a:r>
            <a:rPr lang="en-US" dirty="0"/>
            <a:t>Introduction</a:t>
          </a:r>
          <a:endParaRPr lang="en-IN" dirty="0"/>
        </a:p>
      </dgm:t>
    </dgm:pt>
    <dgm:pt modelId="{E5698EB7-24D2-4A82-BEBC-5EC164B34E2F}" type="parTrans" cxnId="{1630DDE1-7E4E-4AAC-A8A2-284F8CB628E5}">
      <dgm:prSet/>
      <dgm:spPr/>
      <dgm:t>
        <a:bodyPr/>
        <a:lstStyle/>
        <a:p>
          <a:endParaRPr lang="en-IN"/>
        </a:p>
      </dgm:t>
    </dgm:pt>
    <dgm:pt modelId="{A9CB4429-1D87-4D70-9312-41EBB3871F1B}" type="sibTrans" cxnId="{1630DDE1-7E4E-4AAC-A8A2-284F8CB628E5}">
      <dgm:prSet/>
      <dgm:spPr/>
      <dgm:t>
        <a:bodyPr/>
        <a:lstStyle/>
        <a:p>
          <a:endParaRPr lang="en-IN"/>
        </a:p>
      </dgm:t>
    </dgm:pt>
    <dgm:pt modelId="{20D76D81-1063-4CED-B851-BBA114FF905D}">
      <dgm:prSet/>
      <dgm:spPr/>
      <dgm:t>
        <a:bodyPr/>
        <a:lstStyle/>
        <a:p>
          <a:r>
            <a:rPr lang="en-US" dirty="0"/>
            <a:t>Experiments &amp; Results</a:t>
          </a:r>
        </a:p>
      </dgm:t>
    </dgm:pt>
    <dgm:pt modelId="{EA0EA44C-63AD-4ED7-96CD-3C0E4021A085}" type="parTrans" cxnId="{7E5B2BF2-D357-4F91-9348-938488316E00}">
      <dgm:prSet/>
      <dgm:spPr/>
      <dgm:t>
        <a:bodyPr/>
        <a:lstStyle/>
        <a:p>
          <a:endParaRPr lang="en-US"/>
        </a:p>
      </dgm:t>
    </dgm:pt>
    <dgm:pt modelId="{C5F5717B-8A10-45FE-9E25-BC3A31138C44}" type="sibTrans" cxnId="{7E5B2BF2-D357-4F91-9348-938488316E00}">
      <dgm:prSet/>
      <dgm:spPr/>
      <dgm:t>
        <a:bodyPr/>
        <a:lstStyle/>
        <a:p>
          <a:endParaRPr lang="en-US"/>
        </a:p>
      </dgm:t>
    </dgm:pt>
    <dgm:pt modelId="{6F4CE112-6738-4041-872E-8119FF23DC0F}">
      <dgm:prSet/>
      <dgm:spPr/>
      <dgm:t>
        <a:bodyPr/>
        <a:lstStyle/>
        <a:p>
          <a:r>
            <a:rPr lang="en-US" dirty="0"/>
            <a:t>Proposed Approach</a:t>
          </a:r>
        </a:p>
      </dgm:t>
    </dgm:pt>
    <dgm:pt modelId="{9078AB4E-68DA-4BD0-A488-384AA294FCD3}" type="parTrans" cxnId="{6E824162-503A-4537-9D6A-A9DF29CDA58A}">
      <dgm:prSet/>
      <dgm:spPr/>
      <dgm:t>
        <a:bodyPr/>
        <a:lstStyle/>
        <a:p>
          <a:endParaRPr lang="en-US"/>
        </a:p>
      </dgm:t>
    </dgm:pt>
    <dgm:pt modelId="{4E7CFD78-258C-4CDF-A826-1F8FE59BBF91}" type="sibTrans" cxnId="{6E824162-503A-4537-9D6A-A9DF29CDA58A}">
      <dgm:prSet/>
      <dgm:spPr/>
      <dgm:t>
        <a:bodyPr/>
        <a:lstStyle/>
        <a:p>
          <a:endParaRPr lang="en-US"/>
        </a:p>
      </dgm:t>
    </dgm:pt>
    <dgm:pt modelId="{E758993B-27EE-46D6-BE36-CF92B6EFB909}">
      <dgm:prSet phldrT="[Text]"/>
      <dgm:spPr/>
      <dgm:t>
        <a:bodyPr/>
        <a:lstStyle/>
        <a:p>
          <a:r>
            <a:rPr lang="en-IN" dirty="0"/>
            <a:t>Motivation &amp; Related Works</a:t>
          </a:r>
        </a:p>
      </dgm:t>
    </dgm:pt>
    <dgm:pt modelId="{22C79BA9-3301-4D59-A8F4-4D0FE411F76B}" type="parTrans" cxnId="{64590262-1544-4384-BE13-56BBB03AEE89}">
      <dgm:prSet/>
      <dgm:spPr/>
      <dgm:t>
        <a:bodyPr/>
        <a:lstStyle/>
        <a:p>
          <a:endParaRPr lang="en-US"/>
        </a:p>
      </dgm:t>
    </dgm:pt>
    <dgm:pt modelId="{094A44A5-EEEA-4C90-A815-DCC25BB21B1C}" type="sibTrans" cxnId="{64590262-1544-4384-BE13-56BBB03AEE89}">
      <dgm:prSet/>
      <dgm:spPr/>
      <dgm:t>
        <a:bodyPr/>
        <a:lstStyle/>
        <a:p>
          <a:endParaRPr lang="en-US"/>
        </a:p>
      </dgm:t>
    </dgm:pt>
    <dgm:pt modelId="{A6EA0635-7542-4F6E-8F2C-A0AA2B088557}">
      <dgm:prSet/>
      <dgm:spPr/>
      <dgm:t>
        <a:bodyPr/>
        <a:lstStyle/>
        <a:p>
          <a:r>
            <a:rPr lang="en-US" dirty="0"/>
            <a:t>Conclusion</a:t>
          </a:r>
        </a:p>
      </dgm:t>
    </dgm:pt>
    <dgm:pt modelId="{5B5FD4BA-7BE7-4341-A744-7B5609A31827}" type="parTrans" cxnId="{F284298F-F265-4B5A-88E7-0DEE31F29A54}">
      <dgm:prSet/>
      <dgm:spPr/>
      <dgm:t>
        <a:bodyPr/>
        <a:lstStyle/>
        <a:p>
          <a:endParaRPr lang="en-IN"/>
        </a:p>
      </dgm:t>
    </dgm:pt>
    <dgm:pt modelId="{4663198E-7CF9-4F47-A658-E608505587CA}" type="sibTrans" cxnId="{F284298F-F265-4B5A-88E7-0DEE31F29A54}">
      <dgm:prSet/>
      <dgm:spPr/>
      <dgm:t>
        <a:bodyPr/>
        <a:lstStyle/>
        <a:p>
          <a:endParaRPr lang="en-IN"/>
        </a:p>
      </dgm:t>
    </dgm:pt>
    <dgm:pt modelId="{11B086B8-8E06-454D-BA57-1D76639296C4}">
      <dgm:prSet/>
      <dgm:spPr/>
      <dgm:t>
        <a:bodyPr/>
        <a:lstStyle/>
        <a:p>
          <a:r>
            <a:rPr lang="en-US" dirty="0"/>
            <a:t>Performance</a:t>
          </a:r>
        </a:p>
      </dgm:t>
    </dgm:pt>
    <dgm:pt modelId="{AC7165C7-15C7-49FF-A6E2-B43D7170E42D}" type="parTrans" cxnId="{C4EA7AE2-26AF-4E49-8680-5F9867708F74}">
      <dgm:prSet/>
      <dgm:spPr/>
      <dgm:t>
        <a:bodyPr/>
        <a:lstStyle/>
        <a:p>
          <a:endParaRPr lang="en-IN"/>
        </a:p>
      </dgm:t>
    </dgm:pt>
    <dgm:pt modelId="{EA7A2E31-1C76-497B-A3EF-7506852A8077}" type="sibTrans" cxnId="{C4EA7AE2-26AF-4E49-8680-5F9867708F74}">
      <dgm:prSet/>
      <dgm:spPr/>
      <dgm:t>
        <a:bodyPr/>
        <a:lstStyle/>
        <a:p>
          <a:endParaRPr lang="en-IN"/>
        </a:p>
      </dgm:t>
    </dgm:pt>
    <dgm:pt modelId="{5212ED81-E6D9-4AB4-A438-BF2EAC64721F}">
      <dgm:prSet/>
      <dgm:spPr/>
      <dgm:t>
        <a:bodyPr/>
        <a:lstStyle/>
        <a:p>
          <a:r>
            <a:rPr lang="en-US" dirty="0"/>
            <a:t>Performance Benchmark</a:t>
          </a:r>
        </a:p>
      </dgm:t>
    </dgm:pt>
    <dgm:pt modelId="{36AF787B-A52D-473D-99D4-FA817B7E307C}" type="parTrans" cxnId="{827D27AF-E982-4BD0-9739-D918AEF32530}">
      <dgm:prSet/>
      <dgm:spPr/>
      <dgm:t>
        <a:bodyPr/>
        <a:lstStyle/>
        <a:p>
          <a:endParaRPr lang="en-IN"/>
        </a:p>
      </dgm:t>
    </dgm:pt>
    <dgm:pt modelId="{2F27DC0A-FBE9-4078-924C-CDA8C97C921F}" type="sibTrans" cxnId="{827D27AF-E982-4BD0-9739-D918AEF32530}">
      <dgm:prSet/>
      <dgm:spPr/>
      <dgm:t>
        <a:bodyPr/>
        <a:lstStyle/>
        <a:p>
          <a:endParaRPr lang="en-IN"/>
        </a:p>
      </dgm:t>
    </dgm:pt>
    <dgm:pt modelId="{06148CE8-BFF7-4EE9-B6F8-CEB508A79CE3}">
      <dgm:prSet/>
      <dgm:spPr/>
      <dgm:t>
        <a:bodyPr/>
        <a:lstStyle/>
        <a:p>
          <a:r>
            <a:rPr lang="en-US" dirty="0"/>
            <a:t>Setup</a:t>
          </a:r>
        </a:p>
      </dgm:t>
    </dgm:pt>
    <dgm:pt modelId="{2FDF4FEA-179E-4B9A-9B9D-578CBE8A10F5}" type="parTrans" cxnId="{9BCA2720-0006-4C06-9195-B979F22B33FF}">
      <dgm:prSet/>
      <dgm:spPr/>
      <dgm:t>
        <a:bodyPr/>
        <a:lstStyle/>
        <a:p>
          <a:endParaRPr lang="en-IN"/>
        </a:p>
      </dgm:t>
    </dgm:pt>
    <dgm:pt modelId="{D70ABAF7-17A7-490C-8A7E-32ED352E5DE7}" type="sibTrans" cxnId="{9BCA2720-0006-4C06-9195-B979F22B33FF}">
      <dgm:prSet/>
      <dgm:spPr/>
      <dgm:t>
        <a:bodyPr/>
        <a:lstStyle/>
        <a:p>
          <a:endParaRPr lang="en-IN"/>
        </a:p>
      </dgm:t>
    </dgm:pt>
    <dgm:pt modelId="{71D31BB7-C462-48C2-B562-C913820ACF2D}">
      <dgm:prSet phldrT="[Text]"/>
      <dgm:spPr/>
      <dgm:t>
        <a:bodyPr/>
        <a:lstStyle/>
        <a:p>
          <a:r>
            <a:rPr lang="en-US" dirty="0"/>
            <a:t>Algorithmic Improvements</a:t>
          </a:r>
        </a:p>
      </dgm:t>
    </dgm:pt>
    <dgm:pt modelId="{5285CC32-92B0-4BFC-9E77-0F341C12DA92}" type="parTrans" cxnId="{B3EF3BFD-94D5-4F44-AAB0-F8C8EECB1BF8}">
      <dgm:prSet/>
      <dgm:spPr/>
      <dgm:t>
        <a:bodyPr/>
        <a:lstStyle/>
        <a:p>
          <a:endParaRPr lang="en-IN"/>
        </a:p>
      </dgm:t>
    </dgm:pt>
    <dgm:pt modelId="{409D7030-028C-4544-914A-05390309434F}" type="sibTrans" cxnId="{B3EF3BFD-94D5-4F44-AAB0-F8C8EECB1BF8}">
      <dgm:prSet/>
      <dgm:spPr/>
      <dgm:t>
        <a:bodyPr/>
        <a:lstStyle/>
        <a:p>
          <a:endParaRPr lang="en-IN"/>
        </a:p>
      </dgm:t>
    </dgm:pt>
    <dgm:pt modelId="{AA634412-229C-46A9-8DB2-5CA8A67852D6}">
      <dgm:prSet phldrT="[Text]"/>
      <dgm:spPr/>
      <dgm:t>
        <a:bodyPr/>
        <a:lstStyle/>
        <a:p>
          <a:r>
            <a:rPr lang="en-US" dirty="0"/>
            <a:t>Architecture: 1. Forward FFT 2. HPG 3. Inverse FFT</a:t>
          </a:r>
        </a:p>
      </dgm:t>
    </dgm:pt>
    <dgm:pt modelId="{D01824B6-9A05-4FF7-9979-F9A568AF5EDA}" type="parTrans" cxnId="{F29EB290-7607-4E4D-A5EA-28F32C6D0988}">
      <dgm:prSet/>
      <dgm:spPr/>
      <dgm:t>
        <a:bodyPr/>
        <a:lstStyle/>
        <a:p>
          <a:endParaRPr lang="en-IN"/>
        </a:p>
      </dgm:t>
    </dgm:pt>
    <dgm:pt modelId="{725DCCAF-D673-4C4E-9C54-67F44B7373B2}" type="sibTrans" cxnId="{F29EB290-7607-4E4D-A5EA-28F32C6D0988}">
      <dgm:prSet/>
      <dgm:spPr/>
      <dgm:t>
        <a:bodyPr/>
        <a:lstStyle/>
        <a:p>
          <a:endParaRPr lang="en-IN"/>
        </a:p>
      </dgm:t>
    </dgm:pt>
    <dgm:pt modelId="{C6058D5B-EC91-44AD-A696-2F091A615B55}">
      <dgm:prSet phldrT="[Text]"/>
      <dgm:spPr/>
      <dgm:t>
        <a:bodyPr/>
        <a:lstStyle/>
        <a:p>
          <a:r>
            <a:rPr lang="en-IN" dirty="0"/>
            <a:t>Novelties</a:t>
          </a:r>
        </a:p>
      </dgm:t>
    </dgm:pt>
    <dgm:pt modelId="{FC675453-EB9E-484B-B7B8-B2A91CA452C4}" type="parTrans" cxnId="{06A3386D-1101-45E9-B6A2-36A9CA4ACBF9}">
      <dgm:prSet/>
      <dgm:spPr/>
      <dgm:t>
        <a:bodyPr/>
        <a:lstStyle/>
        <a:p>
          <a:endParaRPr lang="en-IN"/>
        </a:p>
      </dgm:t>
    </dgm:pt>
    <dgm:pt modelId="{928CB657-13EC-464B-9ACA-C40547929B17}" type="sibTrans" cxnId="{06A3386D-1101-45E9-B6A2-36A9CA4ACBF9}">
      <dgm:prSet/>
      <dgm:spPr/>
      <dgm:t>
        <a:bodyPr/>
        <a:lstStyle/>
        <a:p>
          <a:endParaRPr lang="en-IN"/>
        </a:p>
      </dgm:t>
    </dgm:pt>
    <dgm:pt modelId="{612C91D3-7949-4E18-ACBE-168FA431D731}">
      <dgm:prSet phldrT="[Text]"/>
      <dgm:spPr/>
      <dgm:t>
        <a:bodyPr/>
        <a:lstStyle/>
        <a:p>
          <a:r>
            <a:rPr lang="en-IN" dirty="0"/>
            <a:t>Background</a:t>
          </a:r>
        </a:p>
      </dgm:t>
    </dgm:pt>
    <dgm:pt modelId="{DAA48B6C-8DCD-4D51-AC28-CE35B6348058}" type="parTrans" cxnId="{6051E2EC-4EC3-43B6-97B7-314FA9A269FB}">
      <dgm:prSet/>
      <dgm:spPr/>
      <dgm:t>
        <a:bodyPr/>
        <a:lstStyle/>
        <a:p>
          <a:endParaRPr lang="en-IN"/>
        </a:p>
      </dgm:t>
    </dgm:pt>
    <dgm:pt modelId="{709285DF-83AF-490D-B803-8ADA4D84B0D8}" type="sibTrans" cxnId="{6051E2EC-4EC3-43B6-97B7-314FA9A269FB}">
      <dgm:prSet/>
      <dgm:spPr/>
      <dgm:t>
        <a:bodyPr/>
        <a:lstStyle/>
        <a:p>
          <a:endParaRPr lang="en-IN"/>
        </a:p>
      </dgm:t>
    </dgm:pt>
    <dgm:pt modelId="{42A7D873-FF49-4C02-96BE-961A35E8C5AE}" type="pres">
      <dgm:prSet presAssocID="{A3585135-5ACA-4CF7-9FA4-514E868F20FA}" presName="linear" presStyleCnt="0">
        <dgm:presLayoutVars>
          <dgm:animLvl val="lvl"/>
          <dgm:resizeHandles val="exact"/>
        </dgm:presLayoutVars>
      </dgm:prSet>
      <dgm:spPr/>
    </dgm:pt>
    <dgm:pt modelId="{8D987256-9AB8-4E15-9A40-2B2FB48EA2B0}" type="pres">
      <dgm:prSet presAssocID="{F061AA56-EA7B-4821-80FE-EDBED73289FE}" presName="parentText" presStyleLbl="node1" presStyleIdx="0" presStyleCnt="7">
        <dgm:presLayoutVars>
          <dgm:chMax val="0"/>
          <dgm:bulletEnabled val="1"/>
        </dgm:presLayoutVars>
      </dgm:prSet>
      <dgm:spPr/>
    </dgm:pt>
    <dgm:pt modelId="{AB8FF4F1-E895-4F7F-9ABA-1CA985B7EFBD}" type="pres">
      <dgm:prSet presAssocID="{A9CB4429-1D87-4D70-9312-41EBB3871F1B}" presName="spacer" presStyleCnt="0"/>
      <dgm:spPr/>
    </dgm:pt>
    <dgm:pt modelId="{8FAB4F07-163E-4A30-99BF-DE4CAC3BD8FC}" type="pres">
      <dgm:prSet presAssocID="{E758993B-27EE-46D6-BE36-CF92B6EFB909}" presName="parentText" presStyleLbl="node1" presStyleIdx="1" presStyleCnt="7">
        <dgm:presLayoutVars>
          <dgm:chMax val="0"/>
          <dgm:bulletEnabled val="1"/>
        </dgm:presLayoutVars>
      </dgm:prSet>
      <dgm:spPr/>
    </dgm:pt>
    <dgm:pt modelId="{BD9B90C6-8430-4393-90B2-0CB554DB2993}" type="pres">
      <dgm:prSet presAssocID="{094A44A5-EEEA-4C90-A815-DCC25BB21B1C}" presName="spacer" presStyleCnt="0"/>
      <dgm:spPr/>
    </dgm:pt>
    <dgm:pt modelId="{39884919-7C16-4AFD-B4A3-1716A25B5EA3}" type="pres">
      <dgm:prSet presAssocID="{C6058D5B-EC91-44AD-A696-2F091A615B55}" presName="parentText" presStyleLbl="node1" presStyleIdx="2" presStyleCnt="7">
        <dgm:presLayoutVars>
          <dgm:chMax val="0"/>
          <dgm:bulletEnabled val="1"/>
        </dgm:presLayoutVars>
      </dgm:prSet>
      <dgm:spPr/>
    </dgm:pt>
    <dgm:pt modelId="{28BFA016-60BD-484A-8463-37A9B7DF69AE}" type="pres">
      <dgm:prSet presAssocID="{928CB657-13EC-464B-9ACA-C40547929B17}" presName="spacer" presStyleCnt="0"/>
      <dgm:spPr/>
    </dgm:pt>
    <dgm:pt modelId="{B1D74E34-30F8-446E-9921-E278E8529985}" type="pres">
      <dgm:prSet presAssocID="{612C91D3-7949-4E18-ACBE-168FA431D731}" presName="parentText" presStyleLbl="node1" presStyleIdx="3" presStyleCnt="7">
        <dgm:presLayoutVars>
          <dgm:chMax val="0"/>
          <dgm:bulletEnabled val="1"/>
        </dgm:presLayoutVars>
      </dgm:prSet>
      <dgm:spPr/>
    </dgm:pt>
    <dgm:pt modelId="{C8D9CE21-3307-4EDE-9634-5A05D498943A}" type="pres">
      <dgm:prSet presAssocID="{709285DF-83AF-490D-B803-8ADA4D84B0D8}" presName="spacer" presStyleCnt="0"/>
      <dgm:spPr/>
    </dgm:pt>
    <dgm:pt modelId="{6563AA18-1206-4F5B-93A8-75B65F479CB8}" type="pres">
      <dgm:prSet presAssocID="{6F4CE112-6738-4041-872E-8119FF23DC0F}" presName="parentText" presStyleLbl="node1" presStyleIdx="4" presStyleCnt="7">
        <dgm:presLayoutVars>
          <dgm:chMax val="0"/>
          <dgm:bulletEnabled val="1"/>
        </dgm:presLayoutVars>
      </dgm:prSet>
      <dgm:spPr/>
    </dgm:pt>
    <dgm:pt modelId="{8F08F3AD-043F-4C8F-A36C-9366F4AFACF2}" type="pres">
      <dgm:prSet presAssocID="{6F4CE112-6738-4041-872E-8119FF23DC0F}" presName="childText" presStyleLbl="revTx" presStyleIdx="0" presStyleCnt="2">
        <dgm:presLayoutVars>
          <dgm:bulletEnabled val="1"/>
        </dgm:presLayoutVars>
      </dgm:prSet>
      <dgm:spPr/>
    </dgm:pt>
    <dgm:pt modelId="{46E9E97F-0935-46AB-B524-70F329C621E9}" type="pres">
      <dgm:prSet presAssocID="{20D76D81-1063-4CED-B851-BBA114FF905D}" presName="parentText" presStyleLbl="node1" presStyleIdx="5" presStyleCnt="7">
        <dgm:presLayoutVars>
          <dgm:chMax val="0"/>
          <dgm:bulletEnabled val="1"/>
        </dgm:presLayoutVars>
      </dgm:prSet>
      <dgm:spPr/>
    </dgm:pt>
    <dgm:pt modelId="{FFD3E990-9EDC-406B-A385-B3A59C6E811E}" type="pres">
      <dgm:prSet presAssocID="{20D76D81-1063-4CED-B851-BBA114FF905D}" presName="childText" presStyleLbl="revTx" presStyleIdx="1" presStyleCnt="2">
        <dgm:presLayoutVars>
          <dgm:bulletEnabled val="1"/>
        </dgm:presLayoutVars>
      </dgm:prSet>
      <dgm:spPr/>
    </dgm:pt>
    <dgm:pt modelId="{8F90309B-2899-4F0A-BEAA-F42C2C66F564}" type="pres">
      <dgm:prSet presAssocID="{A6EA0635-7542-4F6E-8F2C-A0AA2B088557}" presName="parentText" presStyleLbl="node1" presStyleIdx="6" presStyleCnt="7">
        <dgm:presLayoutVars>
          <dgm:chMax val="0"/>
          <dgm:bulletEnabled val="1"/>
        </dgm:presLayoutVars>
      </dgm:prSet>
      <dgm:spPr/>
    </dgm:pt>
  </dgm:ptLst>
  <dgm:cxnLst>
    <dgm:cxn modelId="{9BCA2720-0006-4C06-9195-B979F22B33FF}" srcId="{20D76D81-1063-4CED-B851-BBA114FF905D}" destId="{06148CE8-BFF7-4EE9-B6F8-CEB508A79CE3}" srcOrd="0" destOrd="0" parTransId="{2FDF4FEA-179E-4B9A-9B9D-578CBE8A10F5}" sibTransId="{D70ABAF7-17A7-490C-8A7E-32ED352E5DE7}"/>
    <dgm:cxn modelId="{5B99FC26-55E9-4817-9E08-58096B7D9347}" type="presOf" srcId="{C6058D5B-EC91-44AD-A696-2F091A615B55}" destId="{39884919-7C16-4AFD-B4A3-1716A25B5EA3}" srcOrd="0" destOrd="0" presId="urn:microsoft.com/office/officeart/2005/8/layout/vList2"/>
    <dgm:cxn modelId="{E9AA4331-C09E-472A-876D-BF5B0E15E07B}" type="presOf" srcId="{E758993B-27EE-46D6-BE36-CF92B6EFB909}" destId="{8FAB4F07-163E-4A30-99BF-DE4CAC3BD8FC}" srcOrd="0" destOrd="0" presId="urn:microsoft.com/office/officeart/2005/8/layout/vList2"/>
    <dgm:cxn modelId="{E88BF441-7C75-490D-AEDF-41C263909F34}" type="presOf" srcId="{A3585135-5ACA-4CF7-9FA4-514E868F20FA}" destId="{42A7D873-FF49-4C02-96BE-961A35E8C5AE}" srcOrd="0" destOrd="0" presId="urn:microsoft.com/office/officeart/2005/8/layout/vList2"/>
    <dgm:cxn modelId="{64590262-1544-4384-BE13-56BBB03AEE89}" srcId="{A3585135-5ACA-4CF7-9FA4-514E868F20FA}" destId="{E758993B-27EE-46D6-BE36-CF92B6EFB909}" srcOrd="1" destOrd="0" parTransId="{22C79BA9-3301-4D59-A8F4-4D0FE411F76B}" sibTransId="{094A44A5-EEEA-4C90-A815-DCC25BB21B1C}"/>
    <dgm:cxn modelId="{6E824162-503A-4537-9D6A-A9DF29CDA58A}" srcId="{A3585135-5ACA-4CF7-9FA4-514E868F20FA}" destId="{6F4CE112-6738-4041-872E-8119FF23DC0F}" srcOrd="4" destOrd="0" parTransId="{9078AB4E-68DA-4BD0-A488-384AA294FCD3}" sibTransId="{4E7CFD78-258C-4CDF-A826-1F8FE59BBF91}"/>
    <dgm:cxn modelId="{4E78CE6C-DEB6-45DC-B9EF-F3B2716340EC}" type="presOf" srcId="{6F4CE112-6738-4041-872E-8119FF23DC0F}" destId="{6563AA18-1206-4F5B-93A8-75B65F479CB8}" srcOrd="0" destOrd="0" presId="urn:microsoft.com/office/officeart/2005/8/layout/vList2"/>
    <dgm:cxn modelId="{06A3386D-1101-45E9-B6A2-36A9CA4ACBF9}" srcId="{A3585135-5ACA-4CF7-9FA4-514E868F20FA}" destId="{C6058D5B-EC91-44AD-A696-2F091A615B55}" srcOrd="2" destOrd="0" parTransId="{FC675453-EB9E-484B-B7B8-B2A91CA452C4}" sibTransId="{928CB657-13EC-464B-9ACA-C40547929B17}"/>
    <dgm:cxn modelId="{60A30B73-4A06-490F-BD9F-544D0E11DB7F}" type="presOf" srcId="{A6EA0635-7542-4F6E-8F2C-A0AA2B088557}" destId="{8F90309B-2899-4F0A-BEAA-F42C2C66F564}" srcOrd="0" destOrd="0" presId="urn:microsoft.com/office/officeart/2005/8/layout/vList2"/>
    <dgm:cxn modelId="{E1DA5D55-28DF-4CEF-A9F7-9E36FCE3C660}" type="presOf" srcId="{5212ED81-E6D9-4AB4-A438-BF2EAC64721F}" destId="{FFD3E990-9EDC-406B-A385-B3A59C6E811E}" srcOrd="0" destOrd="2" presId="urn:microsoft.com/office/officeart/2005/8/layout/vList2"/>
    <dgm:cxn modelId="{58372B84-B2C6-4ECA-B98E-26D677C5B182}" type="presOf" srcId="{71D31BB7-C462-48C2-B562-C913820ACF2D}" destId="{8F08F3AD-043F-4C8F-A36C-9366F4AFACF2}" srcOrd="0" destOrd="0" presId="urn:microsoft.com/office/officeart/2005/8/layout/vList2"/>
    <dgm:cxn modelId="{F284298F-F265-4B5A-88E7-0DEE31F29A54}" srcId="{A3585135-5ACA-4CF7-9FA4-514E868F20FA}" destId="{A6EA0635-7542-4F6E-8F2C-A0AA2B088557}" srcOrd="6" destOrd="0" parTransId="{5B5FD4BA-7BE7-4341-A744-7B5609A31827}" sibTransId="{4663198E-7CF9-4F47-A658-E608505587CA}"/>
    <dgm:cxn modelId="{F29EB290-7607-4E4D-A5EA-28F32C6D0988}" srcId="{6F4CE112-6738-4041-872E-8119FF23DC0F}" destId="{AA634412-229C-46A9-8DB2-5CA8A67852D6}" srcOrd="1" destOrd="0" parTransId="{D01824B6-9A05-4FF7-9979-F9A568AF5EDA}" sibTransId="{725DCCAF-D673-4C4E-9C54-67F44B7373B2}"/>
    <dgm:cxn modelId="{E73B6793-F0F6-43D7-9D09-C2955C5758FC}" type="presOf" srcId="{AA634412-229C-46A9-8DB2-5CA8A67852D6}" destId="{8F08F3AD-043F-4C8F-A36C-9366F4AFACF2}" srcOrd="0" destOrd="1" presId="urn:microsoft.com/office/officeart/2005/8/layout/vList2"/>
    <dgm:cxn modelId="{A0D13295-5079-4D99-821C-EB6863BC511B}" type="presOf" srcId="{06148CE8-BFF7-4EE9-B6F8-CEB508A79CE3}" destId="{FFD3E990-9EDC-406B-A385-B3A59C6E811E}" srcOrd="0" destOrd="0" presId="urn:microsoft.com/office/officeart/2005/8/layout/vList2"/>
    <dgm:cxn modelId="{74F708A3-5489-44D5-8F61-8D2C602DF72B}" type="presOf" srcId="{11B086B8-8E06-454D-BA57-1D76639296C4}" destId="{FFD3E990-9EDC-406B-A385-B3A59C6E811E}" srcOrd="0" destOrd="1" presId="urn:microsoft.com/office/officeart/2005/8/layout/vList2"/>
    <dgm:cxn modelId="{827D27AF-E982-4BD0-9739-D918AEF32530}" srcId="{20D76D81-1063-4CED-B851-BBA114FF905D}" destId="{5212ED81-E6D9-4AB4-A438-BF2EAC64721F}" srcOrd="2" destOrd="0" parTransId="{36AF787B-A52D-473D-99D4-FA817B7E307C}" sibTransId="{2F27DC0A-FBE9-4078-924C-CDA8C97C921F}"/>
    <dgm:cxn modelId="{8EFB57B6-DE97-4C65-99DF-7ABFCB0391F8}" type="presOf" srcId="{612C91D3-7949-4E18-ACBE-168FA431D731}" destId="{B1D74E34-30F8-446E-9921-E278E8529985}" srcOrd="0" destOrd="0" presId="urn:microsoft.com/office/officeart/2005/8/layout/vList2"/>
    <dgm:cxn modelId="{217D0BC3-AD7C-4E6C-BE45-64B140F68A6F}" type="presOf" srcId="{20D76D81-1063-4CED-B851-BBA114FF905D}" destId="{46E9E97F-0935-46AB-B524-70F329C621E9}" srcOrd="0" destOrd="0" presId="urn:microsoft.com/office/officeart/2005/8/layout/vList2"/>
    <dgm:cxn modelId="{1630DDE1-7E4E-4AAC-A8A2-284F8CB628E5}" srcId="{A3585135-5ACA-4CF7-9FA4-514E868F20FA}" destId="{F061AA56-EA7B-4821-80FE-EDBED73289FE}" srcOrd="0" destOrd="0" parTransId="{E5698EB7-24D2-4A82-BEBC-5EC164B34E2F}" sibTransId="{A9CB4429-1D87-4D70-9312-41EBB3871F1B}"/>
    <dgm:cxn modelId="{C4EA7AE2-26AF-4E49-8680-5F9867708F74}" srcId="{20D76D81-1063-4CED-B851-BBA114FF905D}" destId="{11B086B8-8E06-454D-BA57-1D76639296C4}" srcOrd="1" destOrd="0" parTransId="{AC7165C7-15C7-49FF-A6E2-B43D7170E42D}" sibTransId="{EA7A2E31-1C76-497B-A3EF-7506852A8077}"/>
    <dgm:cxn modelId="{6051E2EC-4EC3-43B6-97B7-314FA9A269FB}" srcId="{A3585135-5ACA-4CF7-9FA4-514E868F20FA}" destId="{612C91D3-7949-4E18-ACBE-168FA431D731}" srcOrd="3" destOrd="0" parTransId="{DAA48B6C-8DCD-4D51-AC28-CE35B6348058}" sibTransId="{709285DF-83AF-490D-B803-8ADA4D84B0D8}"/>
    <dgm:cxn modelId="{7E5B2BF2-D357-4F91-9348-938488316E00}" srcId="{A3585135-5ACA-4CF7-9FA4-514E868F20FA}" destId="{20D76D81-1063-4CED-B851-BBA114FF905D}" srcOrd="5" destOrd="0" parTransId="{EA0EA44C-63AD-4ED7-96CD-3C0E4021A085}" sibTransId="{C5F5717B-8A10-45FE-9E25-BC3A31138C44}"/>
    <dgm:cxn modelId="{8EAAE1F5-A9D6-409A-BCCA-158F0C678655}" type="presOf" srcId="{F061AA56-EA7B-4821-80FE-EDBED73289FE}" destId="{8D987256-9AB8-4E15-9A40-2B2FB48EA2B0}" srcOrd="0" destOrd="0" presId="urn:microsoft.com/office/officeart/2005/8/layout/vList2"/>
    <dgm:cxn modelId="{B3EF3BFD-94D5-4F44-AAB0-F8C8EECB1BF8}" srcId="{6F4CE112-6738-4041-872E-8119FF23DC0F}" destId="{71D31BB7-C462-48C2-B562-C913820ACF2D}" srcOrd="0" destOrd="0" parTransId="{5285CC32-92B0-4BFC-9E77-0F341C12DA92}" sibTransId="{409D7030-028C-4544-914A-05390309434F}"/>
    <dgm:cxn modelId="{746D90E5-9F70-4841-9CA3-9F9E61F7C818}" type="presParOf" srcId="{42A7D873-FF49-4C02-96BE-961A35E8C5AE}" destId="{8D987256-9AB8-4E15-9A40-2B2FB48EA2B0}" srcOrd="0" destOrd="0" presId="urn:microsoft.com/office/officeart/2005/8/layout/vList2"/>
    <dgm:cxn modelId="{5D659416-934A-4DEC-A58C-8EF174AF774C}" type="presParOf" srcId="{42A7D873-FF49-4C02-96BE-961A35E8C5AE}" destId="{AB8FF4F1-E895-4F7F-9ABA-1CA985B7EFBD}" srcOrd="1" destOrd="0" presId="urn:microsoft.com/office/officeart/2005/8/layout/vList2"/>
    <dgm:cxn modelId="{0F9C4FE6-303A-4185-B2B1-422EEF7BA88C}" type="presParOf" srcId="{42A7D873-FF49-4C02-96BE-961A35E8C5AE}" destId="{8FAB4F07-163E-4A30-99BF-DE4CAC3BD8FC}" srcOrd="2" destOrd="0" presId="urn:microsoft.com/office/officeart/2005/8/layout/vList2"/>
    <dgm:cxn modelId="{DD501D93-BF62-47B6-96C3-370E8A9BB4EA}" type="presParOf" srcId="{42A7D873-FF49-4C02-96BE-961A35E8C5AE}" destId="{BD9B90C6-8430-4393-90B2-0CB554DB2993}" srcOrd="3" destOrd="0" presId="urn:microsoft.com/office/officeart/2005/8/layout/vList2"/>
    <dgm:cxn modelId="{793932B6-D7FA-4801-91FF-DEBA7F9931BC}" type="presParOf" srcId="{42A7D873-FF49-4C02-96BE-961A35E8C5AE}" destId="{39884919-7C16-4AFD-B4A3-1716A25B5EA3}" srcOrd="4" destOrd="0" presId="urn:microsoft.com/office/officeart/2005/8/layout/vList2"/>
    <dgm:cxn modelId="{6A29A1FC-0ED3-47C9-936F-95AF7575C048}" type="presParOf" srcId="{42A7D873-FF49-4C02-96BE-961A35E8C5AE}" destId="{28BFA016-60BD-484A-8463-37A9B7DF69AE}" srcOrd="5" destOrd="0" presId="urn:microsoft.com/office/officeart/2005/8/layout/vList2"/>
    <dgm:cxn modelId="{62B0ED32-7D55-4388-9955-22D53678D9EC}" type="presParOf" srcId="{42A7D873-FF49-4C02-96BE-961A35E8C5AE}" destId="{B1D74E34-30F8-446E-9921-E278E8529985}" srcOrd="6" destOrd="0" presId="urn:microsoft.com/office/officeart/2005/8/layout/vList2"/>
    <dgm:cxn modelId="{CA04B73C-13E3-4C64-B48C-04417B826E03}" type="presParOf" srcId="{42A7D873-FF49-4C02-96BE-961A35E8C5AE}" destId="{C8D9CE21-3307-4EDE-9634-5A05D498943A}" srcOrd="7" destOrd="0" presId="urn:microsoft.com/office/officeart/2005/8/layout/vList2"/>
    <dgm:cxn modelId="{D661C44A-4B93-4D19-A026-C749A99FD212}" type="presParOf" srcId="{42A7D873-FF49-4C02-96BE-961A35E8C5AE}" destId="{6563AA18-1206-4F5B-93A8-75B65F479CB8}" srcOrd="8" destOrd="0" presId="urn:microsoft.com/office/officeart/2005/8/layout/vList2"/>
    <dgm:cxn modelId="{D74363F8-C668-474D-86C2-2F7F4B578E43}" type="presParOf" srcId="{42A7D873-FF49-4C02-96BE-961A35E8C5AE}" destId="{8F08F3AD-043F-4C8F-A36C-9366F4AFACF2}" srcOrd="9" destOrd="0" presId="urn:microsoft.com/office/officeart/2005/8/layout/vList2"/>
    <dgm:cxn modelId="{6F17FE43-17CB-476D-B7CC-17939B3521CF}" type="presParOf" srcId="{42A7D873-FF49-4C02-96BE-961A35E8C5AE}" destId="{46E9E97F-0935-46AB-B524-70F329C621E9}" srcOrd="10" destOrd="0" presId="urn:microsoft.com/office/officeart/2005/8/layout/vList2"/>
    <dgm:cxn modelId="{59FB3A99-7FC8-4EB7-9BF0-4153EECB858B}" type="presParOf" srcId="{42A7D873-FF49-4C02-96BE-961A35E8C5AE}" destId="{FFD3E990-9EDC-406B-A385-B3A59C6E811E}" srcOrd="11" destOrd="0" presId="urn:microsoft.com/office/officeart/2005/8/layout/vList2"/>
    <dgm:cxn modelId="{9873512D-71AF-4D48-9BDA-BF42A100C142}" type="presParOf" srcId="{42A7D873-FF49-4C02-96BE-961A35E8C5AE}" destId="{8F90309B-2899-4F0A-BEAA-F42C2C66F564}" srcOrd="12" destOrd="0" presId="urn:microsoft.com/office/officeart/2005/8/layout/vList2"/>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A3585135-5ACA-4CF7-9FA4-514E868F20FA}"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IN"/>
        </a:p>
      </dgm:t>
    </dgm:pt>
    <dgm:pt modelId="{F061AA56-EA7B-4821-80FE-EDBED73289FE}">
      <dgm:prSet phldrT="[Text]"/>
      <dgm:spPr/>
      <dgm:t>
        <a:bodyPr/>
        <a:lstStyle/>
        <a:p>
          <a:r>
            <a:rPr lang="en-US" dirty="0"/>
            <a:t>Introduction</a:t>
          </a:r>
          <a:endParaRPr lang="en-IN" dirty="0"/>
        </a:p>
      </dgm:t>
    </dgm:pt>
    <dgm:pt modelId="{E5698EB7-24D2-4A82-BEBC-5EC164B34E2F}" type="parTrans" cxnId="{1630DDE1-7E4E-4AAC-A8A2-284F8CB628E5}">
      <dgm:prSet/>
      <dgm:spPr/>
      <dgm:t>
        <a:bodyPr/>
        <a:lstStyle/>
        <a:p>
          <a:endParaRPr lang="en-IN"/>
        </a:p>
      </dgm:t>
    </dgm:pt>
    <dgm:pt modelId="{A9CB4429-1D87-4D70-9312-41EBB3871F1B}" type="sibTrans" cxnId="{1630DDE1-7E4E-4AAC-A8A2-284F8CB628E5}">
      <dgm:prSet/>
      <dgm:spPr/>
      <dgm:t>
        <a:bodyPr/>
        <a:lstStyle/>
        <a:p>
          <a:endParaRPr lang="en-IN"/>
        </a:p>
      </dgm:t>
    </dgm:pt>
    <dgm:pt modelId="{20D76D81-1063-4CED-B851-BBA114FF905D}">
      <dgm:prSet/>
      <dgm:spPr/>
      <dgm:t>
        <a:bodyPr/>
        <a:lstStyle/>
        <a:p>
          <a:r>
            <a:rPr lang="en-US" dirty="0"/>
            <a:t>Experiments &amp; Results</a:t>
          </a:r>
        </a:p>
      </dgm:t>
    </dgm:pt>
    <dgm:pt modelId="{EA0EA44C-63AD-4ED7-96CD-3C0E4021A085}" type="parTrans" cxnId="{7E5B2BF2-D357-4F91-9348-938488316E00}">
      <dgm:prSet/>
      <dgm:spPr/>
      <dgm:t>
        <a:bodyPr/>
        <a:lstStyle/>
        <a:p>
          <a:endParaRPr lang="en-US"/>
        </a:p>
      </dgm:t>
    </dgm:pt>
    <dgm:pt modelId="{C5F5717B-8A10-45FE-9E25-BC3A31138C44}" type="sibTrans" cxnId="{7E5B2BF2-D357-4F91-9348-938488316E00}">
      <dgm:prSet/>
      <dgm:spPr/>
      <dgm:t>
        <a:bodyPr/>
        <a:lstStyle/>
        <a:p>
          <a:endParaRPr lang="en-US"/>
        </a:p>
      </dgm:t>
    </dgm:pt>
    <dgm:pt modelId="{6F4CE112-6738-4041-872E-8119FF23DC0F}">
      <dgm:prSet/>
      <dgm:spPr/>
      <dgm:t>
        <a:bodyPr/>
        <a:lstStyle/>
        <a:p>
          <a:r>
            <a:rPr lang="en-US" dirty="0"/>
            <a:t>Proposed Approach</a:t>
          </a:r>
        </a:p>
      </dgm:t>
    </dgm:pt>
    <dgm:pt modelId="{9078AB4E-68DA-4BD0-A488-384AA294FCD3}" type="parTrans" cxnId="{6E824162-503A-4537-9D6A-A9DF29CDA58A}">
      <dgm:prSet/>
      <dgm:spPr/>
      <dgm:t>
        <a:bodyPr/>
        <a:lstStyle/>
        <a:p>
          <a:endParaRPr lang="en-US"/>
        </a:p>
      </dgm:t>
    </dgm:pt>
    <dgm:pt modelId="{4E7CFD78-258C-4CDF-A826-1F8FE59BBF91}" type="sibTrans" cxnId="{6E824162-503A-4537-9D6A-A9DF29CDA58A}">
      <dgm:prSet/>
      <dgm:spPr/>
      <dgm:t>
        <a:bodyPr/>
        <a:lstStyle/>
        <a:p>
          <a:endParaRPr lang="en-US"/>
        </a:p>
      </dgm:t>
    </dgm:pt>
    <dgm:pt modelId="{E758993B-27EE-46D6-BE36-CF92B6EFB909}">
      <dgm:prSet phldrT="[Text]"/>
      <dgm:spPr/>
      <dgm:t>
        <a:bodyPr/>
        <a:lstStyle/>
        <a:p>
          <a:r>
            <a:rPr lang="en-IN" dirty="0"/>
            <a:t>Motivation &amp; Related Works</a:t>
          </a:r>
        </a:p>
      </dgm:t>
    </dgm:pt>
    <dgm:pt modelId="{22C79BA9-3301-4D59-A8F4-4D0FE411F76B}" type="parTrans" cxnId="{64590262-1544-4384-BE13-56BBB03AEE89}">
      <dgm:prSet/>
      <dgm:spPr/>
      <dgm:t>
        <a:bodyPr/>
        <a:lstStyle/>
        <a:p>
          <a:endParaRPr lang="en-US"/>
        </a:p>
      </dgm:t>
    </dgm:pt>
    <dgm:pt modelId="{094A44A5-EEEA-4C90-A815-DCC25BB21B1C}" type="sibTrans" cxnId="{64590262-1544-4384-BE13-56BBB03AEE89}">
      <dgm:prSet/>
      <dgm:spPr/>
      <dgm:t>
        <a:bodyPr/>
        <a:lstStyle/>
        <a:p>
          <a:endParaRPr lang="en-US"/>
        </a:p>
      </dgm:t>
    </dgm:pt>
    <dgm:pt modelId="{A6EA0635-7542-4F6E-8F2C-A0AA2B088557}">
      <dgm:prSet/>
      <dgm:spPr/>
      <dgm:t>
        <a:bodyPr/>
        <a:lstStyle/>
        <a:p>
          <a:r>
            <a:rPr lang="en-US" dirty="0"/>
            <a:t>Conclusion</a:t>
          </a:r>
        </a:p>
      </dgm:t>
    </dgm:pt>
    <dgm:pt modelId="{5B5FD4BA-7BE7-4341-A744-7B5609A31827}" type="parTrans" cxnId="{F284298F-F265-4B5A-88E7-0DEE31F29A54}">
      <dgm:prSet/>
      <dgm:spPr/>
      <dgm:t>
        <a:bodyPr/>
        <a:lstStyle/>
        <a:p>
          <a:endParaRPr lang="en-IN"/>
        </a:p>
      </dgm:t>
    </dgm:pt>
    <dgm:pt modelId="{4663198E-7CF9-4F47-A658-E608505587CA}" type="sibTrans" cxnId="{F284298F-F265-4B5A-88E7-0DEE31F29A54}">
      <dgm:prSet/>
      <dgm:spPr/>
      <dgm:t>
        <a:bodyPr/>
        <a:lstStyle/>
        <a:p>
          <a:endParaRPr lang="en-IN"/>
        </a:p>
      </dgm:t>
    </dgm:pt>
    <dgm:pt modelId="{11B086B8-8E06-454D-BA57-1D76639296C4}">
      <dgm:prSet/>
      <dgm:spPr/>
      <dgm:t>
        <a:bodyPr/>
        <a:lstStyle/>
        <a:p>
          <a:r>
            <a:rPr lang="en-US" dirty="0"/>
            <a:t>Performance</a:t>
          </a:r>
        </a:p>
      </dgm:t>
    </dgm:pt>
    <dgm:pt modelId="{AC7165C7-15C7-49FF-A6E2-B43D7170E42D}" type="parTrans" cxnId="{C4EA7AE2-26AF-4E49-8680-5F9867708F74}">
      <dgm:prSet/>
      <dgm:spPr/>
      <dgm:t>
        <a:bodyPr/>
        <a:lstStyle/>
        <a:p>
          <a:endParaRPr lang="en-IN"/>
        </a:p>
      </dgm:t>
    </dgm:pt>
    <dgm:pt modelId="{EA7A2E31-1C76-497B-A3EF-7506852A8077}" type="sibTrans" cxnId="{C4EA7AE2-26AF-4E49-8680-5F9867708F74}">
      <dgm:prSet/>
      <dgm:spPr/>
      <dgm:t>
        <a:bodyPr/>
        <a:lstStyle/>
        <a:p>
          <a:endParaRPr lang="en-IN"/>
        </a:p>
      </dgm:t>
    </dgm:pt>
    <dgm:pt modelId="{5212ED81-E6D9-4AB4-A438-BF2EAC64721F}">
      <dgm:prSet/>
      <dgm:spPr/>
      <dgm:t>
        <a:bodyPr/>
        <a:lstStyle/>
        <a:p>
          <a:r>
            <a:rPr lang="en-US" dirty="0"/>
            <a:t>Performance Benchmark</a:t>
          </a:r>
        </a:p>
      </dgm:t>
    </dgm:pt>
    <dgm:pt modelId="{36AF787B-A52D-473D-99D4-FA817B7E307C}" type="parTrans" cxnId="{827D27AF-E982-4BD0-9739-D918AEF32530}">
      <dgm:prSet/>
      <dgm:spPr/>
      <dgm:t>
        <a:bodyPr/>
        <a:lstStyle/>
        <a:p>
          <a:endParaRPr lang="en-IN"/>
        </a:p>
      </dgm:t>
    </dgm:pt>
    <dgm:pt modelId="{2F27DC0A-FBE9-4078-924C-CDA8C97C921F}" type="sibTrans" cxnId="{827D27AF-E982-4BD0-9739-D918AEF32530}">
      <dgm:prSet/>
      <dgm:spPr/>
      <dgm:t>
        <a:bodyPr/>
        <a:lstStyle/>
        <a:p>
          <a:endParaRPr lang="en-IN"/>
        </a:p>
      </dgm:t>
    </dgm:pt>
    <dgm:pt modelId="{06148CE8-BFF7-4EE9-B6F8-CEB508A79CE3}">
      <dgm:prSet/>
      <dgm:spPr/>
      <dgm:t>
        <a:bodyPr/>
        <a:lstStyle/>
        <a:p>
          <a:r>
            <a:rPr lang="en-US" dirty="0"/>
            <a:t>Setup</a:t>
          </a:r>
        </a:p>
      </dgm:t>
    </dgm:pt>
    <dgm:pt modelId="{2FDF4FEA-179E-4B9A-9B9D-578CBE8A10F5}" type="parTrans" cxnId="{9BCA2720-0006-4C06-9195-B979F22B33FF}">
      <dgm:prSet/>
      <dgm:spPr/>
      <dgm:t>
        <a:bodyPr/>
        <a:lstStyle/>
        <a:p>
          <a:endParaRPr lang="en-IN"/>
        </a:p>
      </dgm:t>
    </dgm:pt>
    <dgm:pt modelId="{D70ABAF7-17A7-490C-8A7E-32ED352E5DE7}" type="sibTrans" cxnId="{9BCA2720-0006-4C06-9195-B979F22B33FF}">
      <dgm:prSet/>
      <dgm:spPr/>
      <dgm:t>
        <a:bodyPr/>
        <a:lstStyle/>
        <a:p>
          <a:endParaRPr lang="en-IN"/>
        </a:p>
      </dgm:t>
    </dgm:pt>
    <dgm:pt modelId="{71D31BB7-C462-48C2-B562-C913820ACF2D}">
      <dgm:prSet phldrT="[Text]"/>
      <dgm:spPr/>
      <dgm:t>
        <a:bodyPr/>
        <a:lstStyle/>
        <a:p>
          <a:r>
            <a:rPr lang="en-US" dirty="0"/>
            <a:t>Algorithmic Improvements</a:t>
          </a:r>
        </a:p>
      </dgm:t>
    </dgm:pt>
    <dgm:pt modelId="{5285CC32-92B0-4BFC-9E77-0F341C12DA92}" type="parTrans" cxnId="{B3EF3BFD-94D5-4F44-AAB0-F8C8EECB1BF8}">
      <dgm:prSet/>
      <dgm:spPr/>
      <dgm:t>
        <a:bodyPr/>
        <a:lstStyle/>
        <a:p>
          <a:endParaRPr lang="en-IN"/>
        </a:p>
      </dgm:t>
    </dgm:pt>
    <dgm:pt modelId="{409D7030-028C-4544-914A-05390309434F}" type="sibTrans" cxnId="{B3EF3BFD-94D5-4F44-AAB0-F8C8EECB1BF8}">
      <dgm:prSet/>
      <dgm:spPr/>
      <dgm:t>
        <a:bodyPr/>
        <a:lstStyle/>
        <a:p>
          <a:endParaRPr lang="en-IN"/>
        </a:p>
      </dgm:t>
    </dgm:pt>
    <dgm:pt modelId="{AA634412-229C-46A9-8DB2-5CA8A67852D6}">
      <dgm:prSet phldrT="[Text]"/>
      <dgm:spPr/>
      <dgm:t>
        <a:bodyPr/>
        <a:lstStyle/>
        <a:p>
          <a:r>
            <a:rPr lang="en-US" dirty="0"/>
            <a:t>Architecture: 1. Forward FFT 2. HPG 3. Inverse FFT</a:t>
          </a:r>
        </a:p>
      </dgm:t>
    </dgm:pt>
    <dgm:pt modelId="{D01824B6-9A05-4FF7-9979-F9A568AF5EDA}" type="parTrans" cxnId="{F29EB290-7607-4E4D-A5EA-28F32C6D0988}">
      <dgm:prSet/>
      <dgm:spPr/>
      <dgm:t>
        <a:bodyPr/>
        <a:lstStyle/>
        <a:p>
          <a:endParaRPr lang="en-IN"/>
        </a:p>
      </dgm:t>
    </dgm:pt>
    <dgm:pt modelId="{725DCCAF-D673-4C4E-9C54-67F44B7373B2}" type="sibTrans" cxnId="{F29EB290-7607-4E4D-A5EA-28F32C6D0988}">
      <dgm:prSet/>
      <dgm:spPr/>
      <dgm:t>
        <a:bodyPr/>
        <a:lstStyle/>
        <a:p>
          <a:endParaRPr lang="en-IN"/>
        </a:p>
      </dgm:t>
    </dgm:pt>
    <dgm:pt modelId="{C6058D5B-EC91-44AD-A696-2F091A615B55}">
      <dgm:prSet phldrT="[Text]"/>
      <dgm:spPr/>
      <dgm:t>
        <a:bodyPr/>
        <a:lstStyle/>
        <a:p>
          <a:r>
            <a:rPr lang="en-IN" dirty="0"/>
            <a:t>Novelties</a:t>
          </a:r>
        </a:p>
      </dgm:t>
    </dgm:pt>
    <dgm:pt modelId="{FC675453-EB9E-484B-B7B8-B2A91CA452C4}" type="parTrans" cxnId="{06A3386D-1101-45E9-B6A2-36A9CA4ACBF9}">
      <dgm:prSet/>
      <dgm:spPr/>
      <dgm:t>
        <a:bodyPr/>
        <a:lstStyle/>
        <a:p>
          <a:endParaRPr lang="en-IN"/>
        </a:p>
      </dgm:t>
    </dgm:pt>
    <dgm:pt modelId="{928CB657-13EC-464B-9ACA-C40547929B17}" type="sibTrans" cxnId="{06A3386D-1101-45E9-B6A2-36A9CA4ACBF9}">
      <dgm:prSet/>
      <dgm:spPr/>
      <dgm:t>
        <a:bodyPr/>
        <a:lstStyle/>
        <a:p>
          <a:endParaRPr lang="en-IN"/>
        </a:p>
      </dgm:t>
    </dgm:pt>
    <dgm:pt modelId="{612C91D3-7949-4E18-ACBE-168FA431D731}">
      <dgm:prSet phldrT="[Text]"/>
      <dgm:spPr/>
      <dgm:t>
        <a:bodyPr/>
        <a:lstStyle/>
        <a:p>
          <a:r>
            <a:rPr lang="en-IN" dirty="0"/>
            <a:t>Background</a:t>
          </a:r>
        </a:p>
      </dgm:t>
    </dgm:pt>
    <dgm:pt modelId="{DAA48B6C-8DCD-4D51-AC28-CE35B6348058}" type="parTrans" cxnId="{6051E2EC-4EC3-43B6-97B7-314FA9A269FB}">
      <dgm:prSet/>
      <dgm:spPr/>
      <dgm:t>
        <a:bodyPr/>
        <a:lstStyle/>
        <a:p>
          <a:endParaRPr lang="en-IN"/>
        </a:p>
      </dgm:t>
    </dgm:pt>
    <dgm:pt modelId="{709285DF-83AF-490D-B803-8ADA4D84B0D8}" type="sibTrans" cxnId="{6051E2EC-4EC3-43B6-97B7-314FA9A269FB}">
      <dgm:prSet/>
      <dgm:spPr/>
      <dgm:t>
        <a:bodyPr/>
        <a:lstStyle/>
        <a:p>
          <a:endParaRPr lang="en-IN"/>
        </a:p>
      </dgm:t>
    </dgm:pt>
    <dgm:pt modelId="{42A7D873-FF49-4C02-96BE-961A35E8C5AE}" type="pres">
      <dgm:prSet presAssocID="{A3585135-5ACA-4CF7-9FA4-514E868F20FA}" presName="linear" presStyleCnt="0">
        <dgm:presLayoutVars>
          <dgm:animLvl val="lvl"/>
          <dgm:resizeHandles val="exact"/>
        </dgm:presLayoutVars>
      </dgm:prSet>
      <dgm:spPr/>
    </dgm:pt>
    <dgm:pt modelId="{8D987256-9AB8-4E15-9A40-2B2FB48EA2B0}" type="pres">
      <dgm:prSet presAssocID="{F061AA56-EA7B-4821-80FE-EDBED73289FE}" presName="parentText" presStyleLbl="node1" presStyleIdx="0" presStyleCnt="7">
        <dgm:presLayoutVars>
          <dgm:chMax val="0"/>
          <dgm:bulletEnabled val="1"/>
        </dgm:presLayoutVars>
      </dgm:prSet>
      <dgm:spPr/>
    </dgm:pt>
    <dgm:pt modelId="{AB8FF4F1-E895-4F7F-9ABA-1CA985B7EFBD}" type="pres">
      <dgm:prSet presAssocID="{A9CB4429-1D87-4D70-9312-41EBB3871F1B}" presName="spacer" presStyleCnt="0"/>
      <dgm:spPr/>
    </dgm:pt>
    <dgm:pt modelId="{8FAB4F07-163E-4A30-99BF-DE4CAC3BD8FC}" type="pres">
      <dgm:prSet presAssocID="{E758993B-27EE-46D6-BE36-CF92B6EFB909}" presName="parentText" presStyleLbl="node1" presStyleIdx="1" presStyleCnt="7">
        <dgm:presLayoutVars>
          <dgm:chMax val="0"/>
          <dgm:bulletEnabled val="1"/>
        </dgm:presLayoutVars>
      </dgm:prSet>
      <dgm:spPr/>
    </dgm:pt>
    <dgm:pt modelId="{BD9B90C6-8430-4393-90B2-0CB554DB2993}" type="pres">
      <dgm:prSet presAssocID="{094A44A5-EEEA-4C90-A815-DCC25BB21B1C}" presName="spacer" presStyleCnt="0"/>
      <dgm:spPr/>
    </dgm:pt>
    <dgm:pt modelId="{39884919-7C16-4AFD-B4A3-1716A25B5EA3}" type="pres">
      <dgm:prSet presAssocID="{C6058D5B-EC91-44AD-A696-2F091A615B55}" presName="parentText" presStyleLbl="node1" presStyleIdx="2" presStyleCnt="7">
        <dgm:presLayoutVars>
          <dgm:chMax val="0"/>
          <dgm:bulletEnabled val="1"/>
        </dgm:presLayoutVars>
      </dgm:prSet>
      <dgm:spPr/>
    </dgm:pt>
    <dgm:pt modelId="{28BFA016-60BD-484A-8463-37A9B7DF69AE}" type="pres">
      <dgm:prSet presAssocID="{928CB657-13EC-464B-9ACA-C40547929B17}" presName="spacer" presStyleCnt="0"/>
      <dgm:spPr/>
    </dgm:pt>
    <dgm:pt modelId="{B1D74E34-30F8-446E-9921-E278E8529985}" type="pres">
      <dgm:prSet presAssocID="{612C91D3-7949-4E18-ACBE-168FA431D731}" presName="parentText" presStyleLbl="node1" presStyleIdx="3" presStyleCnt="7">
        <dgm:presLayoutVars>
          <dgm:chMax val="0"/>
          <dgm:bulletEnabled val="1"/>
        </dgm:presLayoutVars>
      </dgm:prSet>
      <dgm:spPr/>
    </dgm:pt>
    <dgm:pt modelId="{C8D9CE21-3307-4EDE-9634-5A05D498943A}" type="pres">
      <dgm:prSet presAssocID="{709285DF-83AF-490D-B803-8ADA4D84B0D8}" presName="spacer" presStyleCnt="0"/>
      <dgm:spPr/>
    </dgm:pt>
    <dgm:pt modelId="{6563AA18-1206-4F5B-93A8-75B65F479CB8}" type="pres">
      <dgm:prSet presAssocID="{6F4CE112-6738-4041-872E-8119FF23DC0F}" presName="parentText" presStyleLbl="node1" presStyleIdx="4" presStyleCnt="7">
        <dgm:presLayoutVars>
          <dgm:chMax val="0"/>
          <dgm:bulletEnabled val="1"/>
        </dgm:presLayoutVars>
      </dgm:prSet>
      <dgm:spPr/>
    </dgm:pt>
    <dgm:pt modelId="{8F08F3AD-043F-4C8F-A36C-9366F4AFACF2}" type="pres">
      <dgm:prSet presAssocID="{6F4CE112-6738-4041-872E-8119FF23DC0F}" presName="childText" presStyleLbl="revTx" presStyleIdx="0" presStyleCnt="2">
        <dgm:presLayoutVars>
          <dgm:bulletEnabled val="1"/>
        </dgm:presLayoutVars>
      </dgm:prSet>
      <dgm:spPr/>
    </dgm:pt>
    <dgm:pt modelId="{46E9E97F-0935-46AB-B524-70F329C621E9}" type="pres">
      <dgm:prSet presAssocID="{20D76D81-1063-4CED-B851-BBA114FF905D}" presName="parentText" presStyleLbl="node1" presStyleIdx="5" presStyleCnt="7">
        <dgm:presLayoutVars>
          <dgm:chMax val="0"/>
          <dgm:bulletEnabled val="1"/>
        </dgm:presLayoutVars>
      </dgm:prSet>
      <dgm:spPr/>
    </dgm:pt>
    <dgm:pt modelId="{FFD3E990-9EDC-406B-A385-B3A59C6E811E}" type="pres">
      <dgm:prSet presAssocID="{20D76D81-1063-4CED-B851-BBA114FF905D}" presName="childText" presStyleLbl="revTx" presStyleIdx="1" presStyleCnt="2">
        <dgm:presLayoutVars>
          <dgm:bulletEnabled val="1"/>
        </dgm:presLayoutVars>
      </dgm:prSet>
      <dgm:spPr/>
    </dgm:pt>
    <dgm:pt modelId="{8F90309B-2899-4F0A-BEAA-F42C2C66F564}" type="pres">
      <dgm:prSet presAssocID="{A6EA0635-7542-4F6E-8F2C-A0AA2B088557}" presName="parentText" presStyleLbl="node1" presStyleIdx="6" presStyleCnt="7">
        <dgm:presLayoutVars>
          <dgm:chMax val="0"/>
          <dgm:bulletEnabled val="1"/>
        </dgm:presLayoutVars>
      </dgm:prSet>
      <dgm:spPr/>
    </dgm:pt>
  </dgm:ptLst>
  <dgm:cxnLst>
    <dgm:cxn modelId="{9BCA2720-0006-4C06-9195-B979F22B33FF}" srcId="{20D76D81-1063-4CED-B851-BBA114FF905D}" destId="{06148CE8-BFF7-4EE9-B6F8-CEB508A79CE3}" srcOrd="0" destOrd="0" parTransId="{2FDF4FEA-179E-4B9A-9B9D-578CBE8A10F5}" sibTransId="{D70ABAF7-17A7-490C-8A7E-32ED352E5DE7}"/>
    <dgm:cxn modelId="{5B99FC26-55E9-4817-9E08-58096B7D9347}" type="presOf" srcId="{C6058D5B-EC91-44AD-A696-2F091A615B55}" destId="{39884919-7C16-4AFD-B4A3-1716A25B5EA3}" srcOrd="0" destOrd="0" presId="urn:microsoft.com/office/officeart/2005/8/layout/vList2"/>
    <dgm:cxn modelId="{E9AA4331-C09E-472A-876D-BF5B0E15E07B}" type="presOf" srcId="{E758993B-27EE-46D6-BE36-CF92B6EFB909}" destId="{8FAB4F07-163E-4A30-99BF-DE4CAC3BD8FC}" srcOrd="0" destOrd="0" presId="urn:microsoft.com/office/officeart/2005/8/layout/vList2"/>
    <dgm:cxn modelId="{E88BF441-7C75-490D-AEDF-41C263909F34}" type="presOf" srcId="{A3585135-5ACA-4CF7-9FA4-514E868F20FA}" destId="{42A7D873-FF49-4C02-96BE-961A35E8C5AE}" srcOrd="0" destOrd="0" presId="urn:microsoft.com/office/officeart/2005/8/layout/vList2"/>
    <dgm:cxn modelId="{64590262-1544-4384-BE13-56BBB03AEE89}" srcId="{A3585135-5ACA-4CF7-9FA4-514E868F20FA}" destId="{E758993B-27EE-46D6-BE36-CF92B6EFB909}" srcOrd="1" destOrd="0" parTransId="{22C79BA9-3301-4D59-A8F4-4D0FE411F76B}" sibTransId="{094A44A5-EEEA-4C90-A815-DCC25BB21B1C}"/>
    <dgm:cxn modelId="{6E824162-503A-4537-9D6A-A9DF29CDA58A}" srcId="{A3585135-5ACA-4CF7-9FA4-514E868F20FA}" destId="{6F4CE112-6738-4041-872E-8119FF23DC0F}" srcOrd="4" destOrd="0" parTransId="{9078AB4E-68DA-4BD0-A488-384AA294FCD3}" sibTransId="{4E7CFD78-258C-4CDF-A826-1F8FE59BBF91}"/>
    <dgm:cxn modelId="{4E78CE6C-DEB6-45DC-B9EF-F3B2716340EC}" type="presOf" srcId="{6F4CE112-6738-4041-872E-8119FF23DC0F}" destId="{6563AA18-1206-4F5B-93A8-75B65F479CB8}" srcOrd="0" destOrd="0" presId="urn:microsoft.com/office/officeart/2005/8/layout/vList2"/>
    <dgm:cxn modelId="{06A3386D-1101-45E9-B6A2-36A9CA4ACBF9}" srcId="{A3585135-5ACA-4CF7-9FA4-514E868F20FA}" destId="{C6058D5B-EC91-44AD-A696-2F091A615B55}" srcOrd="2" destOrd="0" parTransId="{FC675453-EB9E-484B-B7B8-B2A91CA452C4}" sibTransId="{928CB657-13EC-464B-9ACA-C40547929B17}"/>
    <dgm:cxn modelId="{60A30B73-4A06-490F-BD9F-544D0E11DB7F}" type="presOf" srcId="{A6EA0635-7542-4F6E-8F2C-A0AA2B088557}" destId="{8F90309B-2899-4F0A-BEAA-F42C2C66F564}" srcOrd="0" destOrd="0" presId="urn:microsoft.com/office/officeart/2005/8/layout/vList2"/>
    <dgm:cxn modelId="{E1DA5D55-28DF-4CEF-A9F7-9E36FCE3C660}" type="presOf" srcId="{5212ED81-E6D9-4AB4-A438-BF2EAC64721F}" destId="{FFD3E990-9EDC-406B-A385-B3A59C6E811E}" srcOrd="0" destOrd="2" presId="urn:microsoft.com/office/officeart/2005/8/layout/vList2"/>
    <dgm:cxn modelId="{58372B84-B2C6-4ECA-B98E-26D677C5B182}" type="presOf" srcId="{71D31BB7-C462-48C2-B562-C913820ACF2D}" destId="{8F08F3AD-043F-4C8F-A36C-9366F4AFACF2}" srcOrd="0" destOrd="0" presId="urn:microsoft.com/office/officeart/2005/8/layout/vList2"/>
    <dgm:cxn modelId="{F284298F-F265-4B5A-88E7-0DEE31F29A54}" srcId="{A3585135-5ACA-4CF7-9FA4-514E868F20FA}" destId="{A6EA0635-7542-4F6E-8F2C-A0AA2B088557}" srcOrd="6" destOrd="0" parTransId="{5B5FD4BA-7BE7-4341-A744-7B5609A31827}" sibTransId="{4663198E-7CF9-4F47-A658-E608505587CA}"/>
    <dgm:cxn modelId="{F29EB290-7607-4E4D-A5EA-28F32C6D0988}" srcId="{6F4CE112-6738-4041-872E-8119FF23DC0F}" destId="{AA634412-229C-46A9-8DB2-5CA8A67852D6}" srcOrd="1" destOrd="0" parTransId="{D01824B6-9A05-4FF7-9979-F9A568AF5EDA}" sibTransId="{725DCCAF-D673-4C4E-9C54-67F44B7373B2}"/>
    <dgm:cxn modelId="{E73B6793-F0F6-43D7-9D09-C2955C5758FC}" type="presOf" srcId="{AA634412-229C-46A9-8DB2-5CA8A67852D6}" destId="{8F08F3AD-043F-4C8F-A36C-9366F4AFACF2}" srcOrd="0" destOrd="1" presId="urn:microsoft.com/office/officeart/2005/8/layout/vList2"/>
    <dgm:cxn modelId="{A0D13295-5079-4D99-821C-EB6863BC511B}" type="presOf" srcId="{06148CE8-BFF7-4EE9-B6F8-CEB508A79CE3}" destId="{FFD3E990-9EDC-406B-A385-B3A59C6E811E}" srcOrd="0" destOrd="0" presId="urn:microsoft.com/office/officeart/2005/8/layout/vList2"/>
    <dgm:cxn modelId="{74F708A3-5489-44D5-8F61-8D2C602DF72B}" type="presOf" srcId="{11B086B8-8E06-454D-BA57-1D76639296C4}" destId="{FFD3E990-9EDC-406B-A385-B3A59C6E811E}" srcOrd="0" destOrd="1" presId="urn:microsoft.com/office/officeart/2005/8/layout/vList2"/>
    <dgm:cxn modelId="{827D27AF-E982-4BD0-9739-D918AEF32530}" srcId="{20D76D81-1063-4CED-B851-BBA114FF905D}" destId="{5212ED81-E6D9-4AB4-A438-BF2EAC64721F}" srcOrd="2" destOrd="0" parTransId="{36AF787B-A52D-473D-99D4-FA817B7E307C}" sibTransId="{2F27DC0A-FBE9-4078-924C-CDA8C97C921F}"/>
    <dgm:cxn modelId="{8EFB57B6-DE97-4C65-99DF-7ABFCB0391F8}" type="presOf" srcId="{612C91D3-7949-4E18-ACBE-168FA431D731}" destId="{B1D74E34-30F8-446E-9921-E278E8529985}" srcOrd="0" destOrd="0" presId="urn:microsoft.com/office/officeart/2005/8/layout/vList2"/>
    <dgm:cxn modelId="{217D0BC3-AD7C-4E6C-BE45-64B140F68A6F}" type="presOf" srcId="{20D76D81-1063-4CED-B851-BBA114FF905D}" destId="{46E9E97F-0935-46AB-B524-70F329C621E9}" srcOrd="0" destOrd="0" presId="urn:microsoft.com/office/officeart/2005/8/layout/vList2"/>
    <dgm:cxn modelId="{1630DDE1-7E4E-4AAC-A8A2-284F8CB628E5}" srcId="{A3585135-5ACA-4CF7-9FA4-514E868F20FA}" destId="{F061AA56-EA7B-4821-80FE-EDBED73289FE}" srcOrd="0" destOrd="0" parTransId="{E5698EB7-24D2-4A82-BEBC-5EC164B34E2F}" sibTransId="{A9CB4429-1D87-4D70-9312-41EBB3871F1B}"/>
    <dgm:cxn modelId="{C4EA7AE2-26AF-4E49-8680-5F9867708F74}" srcId="{20D76D81-1063-4CED-B851-BBA114FF905D}" destId="{11B086B8-8E06-454D-BA57-1D76639296C4}" srcOrd="1" destOrd="0" parTransId="{AC7165C7-15C7-49FF-A6E2-B43D7170E42D}" sibTransId="{EA7A2E31-1C76-497B-A3EF-7506852A8077}"/>
    <dgm:cxn modelId="{6051E2EC-4EC3-43B6-97B7-314FA9A269FB}" srcId="{A3585135-5ACA-4CF7-9FA4-514E868F20FA}" destId="{612C91D3-7949-4E18-ACBE-168FA431D731}" srcOrd="3" destOrd="0" parTransId="{DAA48B6C-8DCD-4D51-AC28-CE35B6348058}" sibTransId="{709285DF-83AF-490D-B803-8ADA4D84B0D8}"/>
    <dgm:cxn modelId="{7E5B2BF2-D357-4F91-9348-938488316E00}" srcId="{A3585135-5ACA-4CF7-9FA4-514E868F20FA}" destId="{20D76D81-1063-4CED-B851-BBA114FF905D}" srcOrd="5" destOrd="0" parTransId="{EA0EA44C-63AD-4ED7-96CD-3C0E4021A085}" sibTransId="{C5F5717B-8A10-45FE-9E25-BC3A31138C44}"/>
    <dgm:cxn modelId="{8EAAE1F5-A9D6-409A-BCCA-158F0C678655}" type="presOf" srcId="{F061AA56-EA7B-4821-80FE-EDBED73289FE}" destId="{8D987256-9AB8-4E15-9A40-2B2FB48EA2B0}" srcOrd="0" destOrd="0" presId="urn:microsoft.com/office/officeart/2005/8/layout/vList2"/>
    <dgm:cxn modelId="{B3EF3BFD-94D5-4F44-AAB0-F8C8EECB1BF8}" srcId="{6F4CE112-6738-4041-872E-8119FF23DC0F}" destId="{71D31BB7-C462-48C2-B562-C913820ACF2D}" srcOrd="0" destOrd="0" parTransId="{5285CC32-92B0-4BFC-9E77-0F341C12DA92}" sibTransId="{409D7030-028C-4544-914A-05390309434F}"/>
    <dgm:cxn modelId="{746D90E5-9F70-4841-9CA3-9F9E61F7C818}" type="presParOf" srcId="{42A7D873-FF49-4C02-96BE-961A35E8C5AE}" destId="{8D987256-9AB8-4E15-9A40-2B2FB48EA2B0}" srcOrd="0" destOrd="0" presId="urn:microsoft.com/office/officeart/2005/8/layout/vList2"/>
    <dgm:cxn modelId="{5D659416-934A-4DEC-A58C-8EF174AF774C}" type="presParOf" srcId="{42A7D873-FF49-4C02-96BE-961A35E8C5AE}" destId="{AB8FF4F1-E895-4F7F-9ABA-1CA985B7EFBD}" srcOrd="1" destOrd="0" presId="urn:microsoft.com/office/officeart/2005/8/layout/vList2"/>
    <dgm:cxn modelId="{0F9C4FE6-303A-4185-B2B1-422EEF7BA88C}" type="presParOf" srcId="{42A7D873-FF49-4C02-96BE-961A35E8C5AE}" destId="{8FAB4F07-163E-4A30-99BF-DE4CAC3BD8FC}" srcOrd="2" destOrd="0" presId="urn:microsoft.com/office/officeart/2005/8/layout/vList2"/>
    <dgm:cxn modelId="{DD501D93-BF62-47B6-96C3-370E8A9BB4EA}" type="presParOf" srcId="{42A7D873-FF49-4C02-96BE-961A35E8C5AE}" destId="{BD9B90C6-8430-4393-90B2-0CB554DB2993}" srcOrd="3" destOrd="0" presId="urn:microsoft.com/office/officeart/2005/8/layout/vList2"/>
    <dgm:cxn modelId="{793932B6-D7FA-4801-91FF-DEBA7F9931BC}" type="presParOf" srcId="{42A7D873-FF49-4C02-96BE-961A35E8C5AE}" destId="{39884919-7C16-4AFD-B4A3-1716A25B5EA3}" srcOrd="4" destOrd="0" presId="urn:microsoft.com/office/officeart/2005/8/layout/vList2"/>
    <dgm:cxn modelId="{6A29A1FC-0ED3-47C9-936F-95AF7575C048}" type="presParOf" srcId="{42A7D873-FF49-4C02-96BE-961A35E8C5AE}" destId="{28BFA016-60BD-484A-8463-37A9B7DF69AE}" srcOrd="5" destOrd="0" presId="urn:microsoft.com/office/officeart/2005/8/layout/vList2"/>
    <dgm:cxn modelId="{62B0ED32-7D55-4388-9955-22D53678D9EC}" type="presParOf" srcId="{42A7D873-FF49-4C02-96BE-961A35E8C5AE}" destId="{B1D74E34-30F8-446E-9921-E278E8529985}" srcOrd="6" destOrd="0" presId="urn:microsoft.com/office/officeart/2005/8/layout/vList2"/>
    <dgm:cxn modelId="{CA04B73C-13E3-4C64-B48C-04417B826E03}" type="presParOf" srcId="{42A7D873-FF49-4C02-96BE-961A35E8C5AE}" destId="{C8D9CE21-3307-4EDE-9634-5A05D498943A}" srcOrd="7" destOrd="0" presId="urn:microsoft.com/office/officeart/2005/8/layout/vList2"/>
    <dgm:cxn modelId="{D661C44A-4B93-4D19-A026-C749A99FD212}" type="presParOf" srcId="{42A7D873-FF49-4C02-96BE-961A35E8C5AE}" destId="{6563AA18-1206-4F5B-93A8-75B65F479CB8}" srcOrd="8" destOrd="0" presId="urn:microsoft.com/office/officeart/2005/8/layout/vList2"/>
    <dgm:cxn modelId="{D74363F8-C668-474D-86C2-2F7F4B578E43}" type="presParOf" srcId="{42A7D873-FF49-4C02-96BE-961A35E8C5AE}" destId="{8F08F3AD-043F-4C8F-A36C-9366F4AFACF2}" srcOrd="9" destOrd="0" presId="urn:microsoft.com/office/officeart/2005/8/layout/vList2"/>
    <dgm:cxn modelId="{6F17FE43-17CB-476D-B7CC-17939B3521CF}" type="presParOf" srcId="{42A7D873-FF49-4C02-96BE-961A35E8C5AE}" destId="{46E9E97F-0935-46AB-B524-70F329C621E9}" srcOrd="10" destOrd="0" presId="urn:microsoft.com/office/officeart/2005/8/layout/vList2"/>
    <dgm:cxn modelId="{59FB3A99-7FC8-4EB7-9BF0-4153EECB858B}" type="presParOf" srcId="{42A7D873-FF49-4C02-96BE-961A35E8C5AE}" destId="{FFD3E990-9EDC-406B-A385-B3A59C6E811E}" srcOrd="11" destOrd="0" presId="urn:microsoft.com/office/officeart/2005/8/layout/vList2"/>
    <dgm:cxn modelId="{9873512D-71AF-4D48-9BDA-BF42A100C142}" type="presParOf" srcId="{42A7D873-FF49-4C02-96BE-961A35E8C5AE}" destId="{8F90309B-2899-4F0A-BEAA-F42C2C66F564}" srcOrd="12" destOrd="0" presId="urn:microsoft.com/office/officeart/2005/8/layout/vList2"/>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F459B590-EE8A-4BEA-9830-509033D66A8C}"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IN"/>
        </a:p>
      </dgm:t>
    </dgm:pt>
    <dgm:pt modelId="{0AEA3C2F-6A5E-4309-B8EF-F4DA9D5B3B4C}">
      <dgm:prSet/>
      <dgm:spPr/>
      <dgm:t>
        <a:bodyPr/>
        <a:lstStyle/>
        <a:p>
          <a:r>
            <a:rPr lang="en-US" dirty="0" err="1"/>
            <a:t>Ifmap</a:t>
          </a:r>
          <a:r>
            <a:rPr lang="en-US" dirty="0"/>
            <a:t> tensor (Input Feature Map)</a:t>
          </a:r>
        </a:p>
      </dgm:t>
    </dgm:pt>
    <dgm:pt modelId="{626F1FC5-02AE-48E7-A8B5-B9204597BACB}" type="parTrans" cxnId="{649A58C6-4DDA-4F52-AC5C-D12C54DEC173}">
      <dgm:prSet/>
      <dgm:spPr/>
      <dgm:t>
        <a:bodyPr/>
        <a:lstStyle/>
        <a:p>
          <a:endParaRPr lang="en-IN"/>
        </a:p>
      </dgm:t>
    </dgm:pt>
    <dgm:pt modelId="{9B3E0F70-81E1-493C-9193-FC86E18FA6F5}" type="sibTrans" cxnId="{649A58C6-4DDA-4F52-AC5C-D12C54DEC173}">
      <dgm:prSet/>
      <dgm:spPr/>
      <dgm:t>
        <a:bodyPr/>
        <a:lstStyle/>
        <a:p>
          <a:endParaRPr lang="en-IN"/>
        </a:p>
      </dgm:t>
    </dgm:pt>
    <dgm:pt modelId="{66CE51C9-CB41-4FEE-BACA-592CB87A46F6}">
      <dgm:prSet/>
      <dgm:spPr/>
      <dgm:t>
        <a:bodyPr/>
        <a:lstStyle/>
        <a:p>
          <a:r>
            <a:rPr lang="en-US" dirty="0" err="1"/>
            <a:t>wt</a:t>
          </a:r>
          <a:r>
            <a:rPr lang="en-US" dirty="0"/>
            <a:t> tensor (Weight)</a:t>
          </a:r>
        </a:p>
      </dgm:t>
    </dgm:pt>
    <dgm:pt modelId="{15AEB5BB-D33A-4B63-B7DB-ACFD5C2C0AAF}" type="parTrans" cxnId="{C6060F2E-A1BE-4F63-93BC-79ECD2D8E364}">
      <dgm:prSet/>
      <dgm:spPr/>
      <dgm:t>
        <a:bodyPr/>
        <a:lstStyle/>
        <a:p>
          <a:endParaRPr lang="en-IN"/>
        </a:p>
      </dgm:t>
    </dgm:pt>
    <dgm:pt modelId="{2A7A0D96-E701-45C2-880D-79BA61649872}" type="sibTrans" cxnId="{C6060F2E-A1BE-4F63-93BC-79ECD2D8E364}">
      <dgm:prSet/>
      <dgm:spPr/>
      <dgm:t>
        <a:bodyPr/>
        <a:lstStyle/>
        <a:p>
          <a:endParaRPr lang="en-IN"/>
        </a:p>
      </dgm:t>
    </dgm:pt>
    <dgm:pt modelId="{E0BA9E6B-CD6A-452D-9232-E6000445F2E5}">
      <dgm:prSet/>
      <dgm:spPr/>
      <dgm:t>
        <a:bodyPr/>
        <a:lstStyle/>
        <a:p>
          <a:r>
            <a:rPr lang="en-US" dirty="0" err="1"/>
            <a:t>ofmap</a:t>
          </a:r>
          <a:r>
            <a:rPr lang="en-US" dirty="0"/>
            <a:t> tensor (Output Feature Map)</a:t>
          </a:r>
        </a:p>
      </dgm:t>
    </dgm:pt>
    <dgm:pt modelId="{97817F32-D590-41FC-B01C-D3DCFB3679A0}" type="parTrans" cxnId="{C6FE1DCE-16A3-42AB-AC7E-8080867AED09}">
      <dgm:prSet/>
      <dgm:spPr/>
      <dgm:t>
        <a:bodyPr/>
        <a:lstStyle/>
        <a:p>
          <a:endParaRPr lang="en-IN"/>
        </a:p>
      </dgm:t>
    </dgm:pt>
    <dgm:pt modelId="{4FC682D4-17B8-4FF3-9E99-284313ACA449}" type="sibTrans" cxnId="{C6FE1DCE-16A3-42AB-AC7E-8080867AED09}">
      <dgm:prSet/>
      <dgm:spPr/>
      <dgm:t>
        <a:bodyPr/>
        <a:lstStyle/>
        <a:p>
          <a:endParaRPr lang="en-IN"/>
        </a:p>
      </dgm:t>
    </dgm:pt>
    <mc:AlternateContent xmlns:mc="http://schemas.openxmlformats.org/markup-compatibility/2006" xmlns:a14="http://schemas.microsoft.com/office/drawing/2010/main">
      <mc:Choice Requires="a14">
        <dgm:pt modelId="{35B367FE-D450-4CB9-BFF0-361C2DFD020B}">
          <dgm:prSet/>
          <dgm:spPr/>
          <dgm:t>
            <a:bodyPr/>
            <a:lstStyle/>
            <a:p>
              <a:r>
                <a:rPr lang="en-US" dirty="0"/>
                <a:t>4-dimensional tensor (</a:t>
              </a:r>
              <a14:m>
                <m:oMath xmlns:m="http://schemas.openxmlformats.org/officeDocument/2006/math">
                  <m:r>
                    <a:rPr lang="en-US" smtClean="0">
                      <a:latin typeface="Cambria Math" panose="02040503050406030204" pitchFamily="18" charset="0"/>
                    </a:rPr>
                    <m:t>𝐼𝐹𝑆</m:t>
                  </m:r>
                  <m:r>
                    <a:rPr lang="en-US" smtClean="0">
                      <a:latin typeface="Cambria Math" panose="02040503050406030204" pitchFamily="18" charset="0"/>
                    </a:rPr>
                    <m:t>∗</m:t>
                  </m:r>
                  <m:r>
                    <a:rPr lang="en-US" smtClean="0">
                      <a:latin typeface="Cambria Math" panose="02040503050406030204" pitchFamily="18" charset="0"/>
                    </a:rPr>
                    <m:t>𝐼𝐹𝑆</m:t>
                  </m:r>
                  <m:r>
                    <a:rPr lang="en-IN" b="0" i="0" smtClean="0">
                      <a:latin typeface="Cambria Math" panose="02040503050406030204" pitchFamily="18" charset="0"/>
                    </a:rPr>
                    <m:t>∗</m:t>
                  </m:r>
                  <m:r>
                    <a:rPr lang="en-US" smtClean="0">
                      <a:latin typeface="Cambria Math" panose="02040503050406030204" pitchFamily="18" charset="0"/>
                    </a:rPr>
                    <m:t>𝐼𝐶</m:t>
                  </m:r>
                  <m:r>
                    <a:rPr lang="en-US" smtClean="0">
                      <a:latin typeface="Cambria Math" panose="02040503050406030204" pitchFamily="18" charset="0"/>
                    </a:rPr>
                    <m:t>∗</m:t>
                  </m:r>
                  <m:r>
                    <a:rPr lang="en-US" smtClean="0">
                      <a:latin typeface="Cambria Math" panose="02040503050406030204" pitchFamily="18" charset="0"/>
                    </a:rPr>
                    <m:t>𝑁</m:t>
                  </m:r>
                </m:oMath>
              </a14:m>
              <a:r>
                <a:rPr lang="en-US" dirty="0"/>
                <a:t>)</a:t>
              </a:r>
            </a:p>
          </dgm:t>
        </dgm:pt>
      </mc:Choice>
      <mc:Fallback xmlns="">
        <dgm:pt modelId="{35B367FE-D450-4CB9-BFF0-361C2DFD020B}">
          <dgm:prSet/>
          <dgm:spPr/>
          <dgm:t>
            <a:bodyPr/>
            <a:lstStyle/>
            <a:p>
              <a:r>
                <a:rPr lang="en-US" dirty="0"/>
                <a:t>4-dimensional tensor (</a:t>
              </a:r>
              <a:r>
                <a:rPr lang="en-US" i="0">
                  <a:latin typeface="Cambria Math" panose="02040503050406030204" pitchFamily="18" charset="0"/>
                </a:rPr>
                <a:t>𝐼𝐹𝑆∗𝐼𝐹𝑆</a:t>
              </a:r>
              <a:r>
                <a:rPr lang="en-IN" b="0" i="0">
                  <a:latin typeface="Cambria Math" panose="02040503050406030204" pitchFamily="18" charset="0"/>
                </a:rPr>
                <a:t>∗</a:t>
              </a:r>
              <a:r>
                <a:rPr lang="en-US" i="0">
                  <a:latin typeface="Cambria Math" panose="02040503050406030204" pitchFamily="18" charset="0"/>
                </a:rPr>
                <a:t>𝐼𝐶∗𝑁</a:t>
              </a:r>
              <a:r>
                <a:rPr lang="en-US" dirty="0"/>
                <a:t>)</a:t>
              </a:r>
            </a:p>
          </dgm:t>
        </dgm:pt>
      </mc:Fallback>
    </mc:AlternateContent>
    <dgm:pt modelId="{11687915-F2F7-4DFE-B473-BF12C33FA738}" type="parTrans" cxnId="{C935C6D7-A9C9-4DA7-AAA7-0E761BB2F650}">
      <dgm:prSet/>
      <dgm:spPr/>
      <dgm:t>
        <a:bodyPr/>
        <a:lstStyle/>
        <a:p>
          <a:endParaRPr lang="en-IN"/>
        </a:p>
      </dgm:t>
    </dgm:pt>
    <dgm:pt modelId="{AFBEBBCC-CB80-46DD-9378-47917527DCAA}" type="sibTrans" cxnId="{C935C6D7-A9C9-4DA7-AAA7-0E761BB2F650}">
      <dgm:prSet/>
      <dgm:spPr/>
      <dgm:t>
        <a:bodyPr/>
        <a:lstStyle/>
        <a:p>
          <a:endParaRPr lang="en-IN"/>
        </a:p>
      </dgm:t>
    </dgm:pt>
    <dgm:pt modelId="{663E0ECA-0388-46D7-8203-499BCCEDB875}">
      <dgm:prSet/>
      <dgm:spPr/>
      <dgm:t>
        <a:bodyPr/>
        <a:lstStyle/>
        <a:p>
          <a:r>
            <a:rPr lang="en-US" dirty="0"/>
            <a:t>IC : Input Channels</a:t>
          </a:r>
        </a:p>
      </dgm:t>
    </dgm:pt>
    <dgm:pt modelId="{AA77B039-58BE-403C-9B9E-BAF6A2A79405}" type="parTrans" cxnId="{2317DDC8-1E90-4D4F-B21D-003D1909E055}">
      <dgm:prSet/>
      <dgm:spPr/>
      <dgm:t>
        <a:bodyPr/>
        <a:lstStyle/>
        <a:p>
          <a:endParaRPr lang="en-IN"/>
        </a:p>
      </dgm:t>
    </dgm:pt>
    <dgm:pt modelId="{2FE9BCEE-AEA2-4285-99E0-04E2A06962E7}" type="sibTrans" cxnId="{2317DDC8-1E90-4D4F-B21D-003D1909E055}">
      <dgm:prSet/>
      <dgm:spPr/>
      <dgm:t>
        <a:bodyPr/>
        <a:lstStyle/>
        <a:p>
          <a:endParaRPr lang="en-IN"/>
        </a:p>
      </dgm:t>
    </dgm:pt>
    <dgm:pt modelId="{70AB8A03-EFFA-4486-B136-54E4A5E14A90}">
      <dgm:prSet/>
      <dgm:spPr/>
      <dgm:t>
        <a:bodyPr/>
        <a:lstStyle/>
        <a:p>
          <a:r>
            <a:rPr lang="en-US" dirty="0"/>
            <a:t>N : # of </a:t>
          </a:r>
          <a:r>
            <a:rPr lang="en-US" dirty="0" err="1"/>
            <a:t>ifmaps</a:t>
          </a:r>
          <a:r>
            <a:rPr lang="en-US" dirty="0"/>
            <a:t> in a batch</a:t>
          </a:r>
        </a:p>
      </dgm:t>
    </dgm:pt>
    <dgm:pt modelId="{6BC5A8EC-6A9D-4614-93CC-64CDCADC5FD5}" type="parTrans" cxnId="{12226567-FAE8-452F-94D1-5877D0363E8D}">
      <dgm:prSet/>
      <dgm:spPr/>
      <dgm:t>
        <a:bodyPr/>
        <a:lstStyle/>
        <a:p>
          <a:endParaRPr lang="en-IN"/>
        </a:p>
      </dgm:t>
    </dgm:pt>
    <dgm:pt modelId="{D9E49FBC-299F-48C8-933B-0F872969060F}" type="sibTrans" cxnId="{12226567-FAE8-452F-94D1-5877D0363E8D}">
      <dgm:prSet/>
      <dgm:spPr/>
      <dgm:t>
        <a:bodyPr/>
        <a:lstStyle/>
        <a:p>
          <a:endParaRPr lang="en-IN"/>
        </a:p>
      </dgm:t>
    </dgm:pt>
    <mc:AlternateContent xmlns:mc="http://schemas.openxmlformats.org/markup-compatibility/2006" xmlns:a14="http://schemas.microsoft.com/office/drawing/2010/main">
      <mc:Choice Requires="a14">
        <dgm:pt modelId="{6DD35648-FAE5-42DC-9135-BF720985F994}">
          <dgm:prSet/>
          <dgm:spPr/>
          <dgm:t>
            <a:bodyPr/>
            <a:lstStyle/>
            <a:p>
              <a:r>
                <a:rPr lang="en-US" dirty="0"/>
                <a:t>4-dimensional tensor (</a:t>
              </a:r>
              <a14:m>
                <m:oMath xmlns:m="http://schemas.openxmlformats.org/officeDocument/2006/math">
                  <m:r>
                    <a:rPr lang="en-US" smtClean="0">
                      <a:latin typeface="Cambria Math" panose="02040503050406030204" pitchFamily="18" charset="0"/>
                    </a:rPr>
                    <m:t>𝐹𝑆</m:t>
                  </m:r>
                  <m:r>
                    <a:rPr lang="en-US" smtClean="0">
                      <a:latin typeface="Cambria Math" panose="02040503050406030204" pitchFamily="18" charset="0"/>
                    </a:rPr>
                    <m:t>∗</m:t>
                  </m:r>
                  <m:r>
                    <a:rPr lang="en-US" smtClean="0">
                      <a:latin typeface="Cambria Math" panose="02040503050406030204" pitchFamily="18" charset="0"/>
                    </a:rPr>
                    <m:t>𝐹𝑆</m:t>
                  </m:r>
                  <m:r>
                    <a:rPr lang="en-US" smtClean="0">
                      <a:latin typeface="Cambria Math" panose="02040503050406030204" pitchFamily="18" charset="0"/>
                    </a:rPr>
                    <m:t>∗</m:t>
                  </m:r>
                  <m:r>
                    <a:rPr lang="en-US" smtClean="0">
                      <a:latin typeface="Cambria Math" panose="02040503050406030204" pitchFamily="18" charset="0"/>
                    </a:rPr>
                    <m:t>𝐼𝐶</m:t>
                  </m:r>
                  <m:r>
                    <a:rPr lang="en-US" smtClean="0">
                      <a:latin typeface="Cambria Math" panose="02040503050406030204" pitchFamily="18" charset="0"/>
                    </a:rPr>
                    <m:t>∗</m:t>
                  </m:r>
                  <m:r>
                    <a:rPr lang="en-US" smtClean="0">
                      <a:latin typeface="Cambria Math" panose="02040503050406030204" pitchFamily="18" charset="0"/>
                    </a:rPr>
                    <m:t>𝑂𝐶</m:t>
                  </m:r>
                </m:oMath>
              </a14:m>
              <a:r>
                <a:rPr lang="en-US" dirty="0"/>
                <a:t>)</a:t>
              </a:r>
            </a:p>
          </dgm:t>
        </dgm:pt>
      </mc:Choice>
      <mc:Fallback xmlns="">
        <dgm:pt modelId="{6DD35648-FAE5-42DC-9135-BF720985F994}">
          <dgm:prSet/>
          <dgm:spPr/>
          <dgm:t>
            <a:bodyPr/>
            <a:lstStyle/>
            <a:p>
              <a:r>
                <a:rPr lang="en-US" dirty="0"/>
                <a:t>4-dimensional tensor (</a:t>
              </a:r>
              <a:r>
                <a:rPr lang="en-US" i="0">
                  <a:latin typeface="Cambria Math" panose="02040503050406030204" pitchFamily="18" charset="0"/>
                </a:rPr>
                <a:t>𝐹𝑆∗𝐹𝑆∗𝐼𝐶∗𝑂𝐶</a:t>
              </a:r>
              <a:r>
                <a:rPr lang="en-US" dirty="0"/>
                <a:t>)</a:t>
              </a:r>
            </a:p>
          </dgm:t>
        </dgm:pt>
      </mc:Fallback>
    </mc:AlternateContent>
    <dgm:pt modelId="{0604D9EF-3C08-4E8B-8321-1A1F841BF4A2}" type="parTrans" cxnId="{ACE76C0F-9FE4-438F-8D49-BF9C8B4B633D}">
      <dgm:prSet/>
      <dgm:spPr/>
      <dgm:t>
        <a:bodyPr/>
        <a:lstStyle/>
        <a:p>
          <a:endParaRPr lang="en-IN"/>
        </a:p>
      </dgm:t>
    </dgm:pt>
    <dgm:pt modelId="{443F2450-3FC6-4CE9-BBF0-C963A55319AF}" type="sibTrans" cxnId="{ACE76C0F-9FE4-438F-8D49-BF9C8B4B633D}">
      <dgm:prSet/>
      <dgm:spPr/>
      <dgm:t>
        <a:bodyPr/>
        <a:lstStyle/>
        <a:p>
          <a:endParaRPr lang="en-IN"/>
        </a:p>
      </dgm:t>
    </dgm:pt>
    <dgm:pt modelId="{4D28C06F-7436-4FCC-B945-3EB16AB12829}">
      <dgm:prSet/>
      <dgm:spPr/>
      <dgm:t>
        <a:bodyPr/>
        <a:lstStyle/>
        <a:p>
          <a:r>
            <a:rPr lang="en-US" dirty="0"/>
            <a:t>FS : WT Size (Generally a square matrix)</a:t>
          </a:r>
        </a:p>
      </dgm:t>
    </dgm:pt>
    <dgm:pt modelId="{2A55CA70-5355-4C88-81DC-2E3F11FC871D}" type="parTrans" cxnId="{96922FCA-3BC1-423D-9604-EE307AECB593}">
      <dgm:prSet/>
      <dgm:spPr/>
      <dgm:t>
        <a:bodyPr/>
        <a:lstStyle/>
        <a:p>
          <a:endParaRPr lang="en-IN"/>
        </a:p>
      </dgm:t>
    </dgm:pt>
    <dgm:pt modelId="{F0BD225F-540F-413D-A122-BD3F6C3A37EA}" type="sibTrans" cxnId="{96922FCA-3BC1-423D-9604-EE307AECB593}">
      <dgm:prSet/>
      <dgm:spPr/>
      <dgm:t>
        <a:bodyPr/>
        <a:lstStyle/>
        <a:p>
          <a:endParaRPr lang="en-IN"/>
        </a:p>
      </dgm:t>
    </dgm:pt>
    <mc:AlternateContent xmlns:mc="http://schemas.openxmlformats.org/markup-compatibility/2006" xmlns:a14="http://schemas.microsoft.com/office/drawing/2010/main">
      <mc:Choice Requires="a14">
        <dgm:pt modelId="{4D0FA7AF-7932-4440-B85B-51FF072E21A2}">
          <dgm:prSet/>
          <dgm:spPr/>
          <dgm:t>
            <a:bodyPr/>
            <a:lstStyle/>
            <a:p>
              <a:r>
                <a:rPr lang="en-US" dirty="0"/>
                <a:t>4-dimensional tensor (</a:t>
              </a:r>
              <a14:m>
                <m:oMath xmlns:m="http://schemas.openxmlformats.org/officeDocument/2006/math">
                  <m:r>
                    <a:rPr lang="en-US" smtClean="0">
                      <a:latin typeface="Cambria Math" panose="02040503050406030204" pitchFamily="18" charset="0"/>
                    </a:rPr>
                    <m:t>𝑂𝐹𝑆</m:t>
                  </m:r>
                  <m:r>
                    <a:rPr lang="en-US" smtClean="0">
                      <a:latin typeface="Cambria Math" panose="02040503050406030204" pitchFamily="18" charset="0"/>
                    </a:rPr>
                    <m:t>∗</m:t>
                  </m:r>
                  <m:r>
                    <a:rPr lang="en-US" smtClean="0">
                      <a:latin typeface="Cambria Math" panose="02040503050406030204" pitchFamily="18" charset="0"/>
                    </a:rPr>
                    <m:t>𝑂𝐹𝑆</m:t>
                  </m:r>
                  <m:r>
                    <a:rPr lang="en-US" smtClean="0">
                      <a:latin typeface="Cambria Math" panose="02040503050406030204" pitchFamily="18" charset="0"/>
                    </a:rPr>
                    <m:t>∗</m:t>
                  </m:r>
                  <m:r>
                    <a:rPr lang="en-US" smtClean="0">
                      <a:latin typeface="Cambria Math" panose="02040503050406030204" pitchFamily="18" charset="0"/>
                    </a:rPr>
                    <m:t>𝑂𝐶</m:t>
                  </m:r>
                  <m:r>
                    <a:rPr lang="en-IN" b="0" i="0" smtClean="0">
                      <a:latin typeface="Cambria Math" panose="02040503050406030204" pitchFamily="18" charset="0"/>
                    </a:rPr>
                    <m:t>∗</m:t>
                  </m:r>
                  <m:r>
                    <a:rPr lang="en-US" smtClean="0">
                      <a:latin typeface="Cambria Math" panose="02040503050406030204" pitchFamily="18" charset="0"/>
                    </a:rPr>
                    <m:t>𝑁</m:t>
                  </m:r>
                </m:oMath>
              </a14:m>
              <a:r>
                <a:rPr lang="en-US" dirty="0"/>
                <a:t>)</a:t>
              </a:r>
            </a:p>
          </dgm:t>
        </dgm:pt>
      </mc:Choice>
      <mc:Fallback xmlns="">
        <dgm:pt modelId="{4D0FA7AF-7932-4440-B85B-51FF072E21A2}">
          <dgm:prSet/>
          <dgm:spPr/>
          <dgm:t>
            <a:bodyPr/>
            <a:lstStyle/>
            <a:p>
              <a:r>
                <a:rPr lang="en-US" dirty="0"/>
                <a:t>4-dimensional tensor (</a:t>
              </a:r>
              <a:r>
                <a:rPr lang="en-US" i="0">
                  <a:latin typeface="Cambria Math" panose="02040503050406030204" pitchFamily="18" charset="0"/>
                </a:rPr>
                <a:t>𝑂𝐹𝑆∗𝑂𝐹𝑆∗𝑂𝐶</a:t>
              </a:r>
              <a:r>
                <a:rPr lang="en-IN" b="0" i="0">
                  <a:latin typeface="Cambria Math" panose="02040503050406030204" pitchFamily="18" charset="0"/>
                </a:rPr>
                <a:t>∗</a:t>
              </a:r>
              <a:r>
                <a:rPr lang="en-US" i="0">
                  <a:latin typeface="Cambria Math" panose="02040503050406030204" pitchFamily="18" charset="0"/>
                </a:rPr>
                <a:t>𝑁</a:t>
              </a:r>
              <a:r>
                <a:rPr lang="en-US" dirty="0"/>
                <a:t>)</a:t>
              </a:r>
            </a:p>
          </dgm:t>
        </dgm:pt>
      </mc:Fallback>
    </mc:AlternateContent>
    <dgm:pt modelId="{C313C81E-9C99-4125-BC7D-D61964AAC9E4}" type="parTrans" cxnId="{C4408115-1D47-4900-A0B5-C97DC0792E23}">
      <dgm:prSet/>
      <dgm:spPr/>
      <dgm:t>
        <a:bodyPr/>
        <a:lstStyle/>
        <a:p>
          <a:endParaRPr lang="en-IN"/>
        </a:p>
      </dgm:t>
    </dgm:pt>
    <dgm:pt modelId="{43A35720-CC36-4D08-9DC0-E51100AFB548}" type="sibTrans" cxnId="{C4408115-1D47-4900-A0B5-C97DC0792E23}">
      <dgm:prSet/>
      <dgm:spPr/>
      <dgm:t>
        <a:bodyPr/>
        <a:lstStyle/>
        <a:p>
          <a:endParaRPr lang="en-IN"/>
        </a:p>
      </dgm:t>
    </dgm:pt>
    <dgm:pt modelId="{F680E9CB-1650-42E2-ACBF-47F60CBCE040}">
      <dgm:prSet/>
      <dgm:spPr/>
      <dgm:t>
        <a:bodyPr/>
        <a:lstStyle/>
        <a:p>
          <a:r>
            <a:rPr lang="en-US" dirty="0"/>
            <a:t>OFS :Output  </a:t>
          </a:r>
          <a:r>
            <a:rPr lang="en-US" dirty="0" err="1"/>
            <a:t>fmap</a:t>
          </a:r>
          <a:r>
            <a:rPr lang="en-US" dirty="0"/>
            <a:t> Size (square matrix)</a:t>
          </a:r>
        </a:p>
      </dgm:t>
    </dgm:pt>
    <dgm:pt modelId="{E63B721E-7730-40B9-9036-12789CA93DA9}" type="parTrans" cxnId="{7BC556E4-D099-40A2-B055-F12E2E2D0D13}">
      <dgm:prSet/>
      <dgm:spPr/>
      <dgm:t>
        <a:bodyPr/>
        <a:lstStyle/>
        <a:p>
          <a:endParaRPr lang="en-IN"/>
        </a:p>
      </dgm:t>
    </dgm:pt>
    <dgm:pt modelId="{25FF17A8-00ED-47AF-9151-B496F2F4A3ED}" type="sibTrans" cxnId="{7BC556E4-D099-40A2-B055-F12E2E2D0D13}">
      <dgm:prSet/>
      <dgm:spPr/>
      <dgm:t>
        <a:bodyPr/>
        <a:lstStyle/>
        <a:p>
          <a:endParaRPr lang="en-IN"/>
        </a:p>
      </dgm:t>
    </dgm:pt>
    <dgm:pt modelId="{E1015ED5-36C2-4D25-89C8-5F34D09B8214}">
      <dgm:prSet/>
      <dgm:spPr/>
      <dgm:t>
        <a:bodyPr/>
        <a:lstStyle/>
        <a:p>
          <a:r>
            <a:rPr lang="en-US" dirty="0" err="1"/>
            <a:t>psum</a:t>
          </a:r>
          <a:r>
            <a:rPr lang="en-US" dirty="0"/>
            <a:t> tensor (Partial Sum)</a:t>
          </a:r>
        </a:p>
      </dgm:t>
    </dgm:pt>
    <dgm:pt modelId="{433EA466-840D-4C8E-AC61-B2730EAD8F5C}" type="parTrans" cxnId="{703BDFD2-8CFE-4F40-AD8D-FC80FDB1D2E1}">
      <dgm:prSet/>
      <dgm:spPr/>
      <dgm:t>
        <a:bodyPr/>
        <a:lstStyle/>
        <a:p>
          <a:endParaRPr lang="en-IN"/>
        </a:p>
      </dgm:t>
    </dgm:pt>
    <dgm:pt modelId="{71E5F9FC-F764-4888-984A-E1188F10EA44}" type="sibTrans" cxnId="{703BDFD2-8CFE-4F40-AD8D-FC80FDB1D2E1}">
      <dgm:prSet/>
      <dgm:spPr/>
      <dgm:t>
        <a:bodyPr/>
        <a:lstStyle/>
        <a:p>
          <a:endParaRPr lang="en-IN"/>
        </a:p>
      </dgm:t>
    </dgm:pt>
    <dgm:pt modelId="{31B44209-4067-474D-B19B-3C933C89A2AE}">
      <dgm:prSet/>
      <dgm:spPr/>
      <dgm:t>
        <a:bodyPr/>
        <a:lstStyle/>
        <a:p>
          <a:r>
            <a:rPr lang="en-US" dirty="0"/>
            <a:t>Intermediate </a:t>
          </a:r>
          <a:r>
            <a:rPr lang="en-US" dirty="0" err="1"/>
            <a:t>ofmap</a:t>
          </a:r>
          <a:r>
            <a:rPr lang="en-US" dirty="0"/>
            <a:t> in case of tiling</a:t>
          </a:r>
        </a:p>
      </dgm:t>
    </dgm:pt>
    <dgm:pt modelId="{D4A127C0-4E43-4BA8-B783-6BFE23B4D0E0}" type="parTrans" cxnId="{956CBA84-EBDF-4FFA-BD7F-D79405C14C72}">
      <dgm:prSet/>
      <dgm:spPr/>
      <dgm:t>
        <a:bodyPr/>
        <a:lstStyle/>
        <a:p>
          <a:endParaRPr lang="en-IN"/>
        </a:p>
      </dgm:t>
    </dgm:pt>
    <dgm:pt modelId="{29B8ACDE-CA2A-46F6-B1D6-B8918A1E4049}" type="sibTrans" cxnId="{956CBA84-EBDF-4FFA-BD7F-D79405C14C72}">
      <dgm:prSet/>
      <dgm:spPr/>
      <dgm:t>
        <a:bodyPr/>
        <a:lstStyle/>
        <a:p>
          <a:endParaRPr lang="en-IN"/>
        </a:p>
      </dgm:t>
    </dgm:pt>
    <dgm:pt modelId="{B0217C7D-840F-4E81-9D2D-66C16A84F5FB}">
      <dgm:prSet/>
      <dgm:spPr/>
      <dgm:t>
        <a:bodyPr/>
        <a:lstStyle/>
        <a:p>
          <a:r>
            <a:rPr lang="en-US" dirty="0"/>
            <a:t>IFS : Input </a:t>
          </a:r>
          <a:r>
            <a:rPr lang="en-US" dirty="0" err="1"/>
            <a:t>fmap</a:t>
          </a:r>
          <a:r>
            <a:rPr lang="en-US" dirty="0"/>
            <a:t> Size (generally a square matrix)</a:t>
          </a:r>
        </a:p>
      </dgm:t>
    </dgm:pt>
    <dgm:pt modelId="{8DD66775-8AE9-40BC-AD10-D95FA6C94EEC}" type="parTrans" cxnId="{2A116A91-CDA8-4C3B-9725-B0A86EDAE9DB}">
      <dgm:prSet/>
      <dgm:spPr/>
      <dgm:t>
        <a:bodyPr/>
        <a:lstStyle/>
        <a:p>
          <a:endParaRPr lang="en-IN"/>
        </a:p>
      </dgm:t>
    </dgm:pt>
    <dgm:pt modelId="{EAC24748-8708-4095-A04E-8008D083CAF4}" type="sibTrans" cxnId="{2A116A91-CDA8-4C3B-9725-B0A86EDAE9DB}">
      <dgm:prSet/>
      <dgm:spPr/>
      <dgm:t>
        <a:bodyPr/>
        <a:lstStyle/>
        <a:p>
          <a:endParaRPr lang="en-IN"/>
        </a:p>
      </dgm:t>
    </dgm:pt>
    <dgm:pt modelId="{DBFD4E2C-69C4-4F43-B82D-3F15E4C545CE}">
      <dgm:prSet/>
      <dgm:spPr/>
      <dgm:t>
        <a:bodyPr/>
        <a:lstStyle/>
        <a:p>
          <a:r>
            <a:rPr lang="en-US" dirty="0"/>
            <a:t>OC : Output Channels</a:t>
          </a:r>
        </a:p>
      </dgm:t>
    </dgm:pt>
    <dgm:pt modelId="{471A88CD-0371-4269-917F-B808BE80044F}" type="parTrans" cxnId="{B58E64B8-2950-4BB1-85ED-B38060E976F3}">
      <dgm:prSet/>
      <dgm:spPr/>
      <dgm:t>
        <a:bodyPr/>
        <a:lstStyle/>
        <a:p>
          <a:endParaRPr lang="en-IN"/>
        </a:p>
      </dgm:t>
    </dgm:pt>
    <dgm:pt modelId="{5968F9CA-3A7A-4DC2-A928-59F26619ED14}" type="sibTrans" cxnId="{B58E64B8-2950-4BB1-85ED-B38060E976F3}">
      <dgm:prSet/>
      <dgm:spPr/>
      <dgm:t>
        <a:bodyPr/>
        <a:lstStyle/>
        <a:p>
          <a:endParaRPr lang="en-IN"/>
        </a:p>
      </dgm:t>
    </dgm:pt>
    <dgm:pt modelId="{60015200-1C45-4529-9B5A-F05ECFDF6815}" type="pres">
      <dgm:prSet presAssocID="{F459B590-EE8A-4BEA-9830-509033D66A8C}" presName="linear" presStyleCnt="0">
        <dgm:presLayoutVars>
          <dgm:animLvl val="lvl"/>
          <dgm:resizeHandles val="exact"/>
        </dgm:presLayoutVars>
      </dgm:prSet>
      <dgm:spPr/>
    </dgm:pt>
    <dgm:pt modelId="{DD6F63A0-597C-4B4B-8386-D840116745FE}" type="pres">
      <dgm:prSet presAssocID="{0AEA3C2F-6A5E-4309-B8EF-F4DA9D5B3B4C}" presName="parentText" presStyleLbl="node1" presStyleIdx="0" presStyleCnt="4">
        <dgm:presLayoutVars>
          <dgm:chMax val="0"/>
          <dgm:bulletEnabled val="1"/>
        </dgm:presLayoutVars>
      </dgm:prSet>
      <dgm:spPr/>
    </dgm:pt>
    <dgm:pt modelId="{A1BD46D9-B9E7-4DED-9FAD-20D8B705475B}" type="pres">
      <dgm:prSet presAssocID="{0AEA3C2F-6A5E-4309-B8EF-F4DA9D5B3B4C}" presName="childText" presStyleLbl="revTx" presStyleIdx="0" presStyleCnt="4">
        <dgm:presLayoutVars>
          <dgm:bulletEnabled val="1"/>
        </dgm:presLayoutVars>
      </dgm:prSet>
      <dgm:spPr/>
    </dgm:pt>
    <dgm:pt modelId="{2023D216-48E4-48F5-AF94-92F58CB281C8}" type="pres">
      <dgm:prSet presAssocID="{66CE51C9-CB41-4FEE-BACA-592CB87A46F6}" presName="parentText" presStyleLbl="node1" presStyleIdx="1" presStyleCnt="4">
        <dgm:presLayoutVars>
          <dgm:chMax val="0"/>
          <dgm:bulletEnabled val="1"/>
        </dgm:presLayoutVars>
      </dgm:prSet>
      <dgm:spPr/>
    </dgm:pt>
    <dgm:pt modelId="{253962A1-4997-4CC6-9E53-78C8BCE011AE}" type="pres">
      <dgm:prSet presAssocID="{66CE51C9-CB41-4FEE-BACA-592CB87A46F6}" presName="childText" presStyleLbl="revTx" presStyleIdx="1" presStyleCnt="4">
        <dgm:presLayoutVars>
          <dgm:bulletEnabled val="1"/>
        </dgm:presLayoutVars>
      </dgm:prSet>
      <dgm:spPr/>
    </dgm:pt>
    <dgm:pt modelId="{6205484D-A7EE-4BB6-8C6C-A2AD8F93213C}" type="pres">
      <dgm:prSet presAssocID="{E0BA9E6B-CD6A-452D-9232-E6000445F2E5}" presName="parentText" presStyleLbl="node1" presStyleIdx="2" presStyleCnt="4">
        <dgm:presLayoutVars>
          <dgm:chMax val="0"/>
          <dgm:bulletEnabled val="1"/>
        </dgm:presLayoutVars>
      </dgm:prSet>
      <dgm:spPr/>
    </dgm:pt>
    <dgm:pt modelId="{5F0C2EF9-78DE-46B3-AA57-5670B0A4A874}" type="pres">
      <dgm:prSet presAssocID="{E0BA9E6B-CD6A-452D-9232-E6000445F2E5}" presName="childText" presStyleLbl="revTx" presStyleIdx="2" presStyleCnt="4">
        <dgm:presLayoutVars>
          <dgm:bulletEnabled val="1"/>
        </dgm:presLayoutVars>
      </dgm:prSet>
      <dgm:spPr/>
    </dgm:pt>
    <dgm:pt modelId="{20A7002A-8995-4FA4-AB25-5C72370C5ED9}" type="pres">
      <dgm:prSet presAssocID="{E1015ED5-36C2-4D25-89C8-5F34D09B8214}" presName="parentText" presStyleLbl="node1" presStyleIdx="3" presStyleCnt="4">
        <dgm:presLayoutVars>
          <dgm:chMax val="0"/>
          <dgm:bulletEnabled val="1"/>
        </dgm:presLayoutVars>
      </dgm:prSet>
      <dgm:spPr/>
    </dgm:pt>
    <dgm:pt modelId="{9A8533E0-D51C-4D66-A635-2CC2EF6BB6B7}" type="pres">
      <dgm:prSet presAssocID="{E1015ED5-36C2-4D25-89C8-5F34D09B8214}" presName="childText" presStyleLbl="revTx" presStyleIdx="3" presStyleCnt="4">
        <dgm:presLayoutVars>
          <dgm:bulletEnabled val="1"/>
        </dgm:presLayoutVars>
      </dgm:prSet>
      <dgm:spPr/>
    </dgm:pt>
  </dgm:ptLst>
  <dgm:cxnLst>
    <dgm:cxn modelId="{ACE76C0F-9FE4-438F-8D49-BF9C8B4B633D}" srcId="{66CE51C9-CB41-4FEE-BACA-592CB87A46F6}" destId="{6DD35648-FAE5-42DC-9135-BF720985F994}" srcOrd="0" destOrd="0" parTransId="{0604D9EF-3C08-4E8B-8321-1A1F841BF4A2}" sibTransId="{443F2450-3FC6-4CE9-BBF0-C963A55319AF}"/>
    <dgm:cxn modelId="{BB51FD13-2E61-4C92-8C84-F09753883AA3}" type="presOf" srcId="{F459B590-EE8A-4BEA-9830-509033D66A8C}" destId="{60015200-1C45-4529-9B5A-F05ECFDF6815}" srcOrd="0" destOrd="0" presId="urn:microsoft.com/office/officeart/2005/8/layout/vList2"/>
    <dgm:cxn modelId="{C4408115-1D47-4900-A0B5-C97DC0792E23}" srcId="{E0BA9E6B-CD6A-452D-9232-E6000445F2E5}" destId="{4D0FA7AF-7932-4440-B85B-51FF072E21A2}" srcOrd="0" destOrd="0" parTransId="{C313C81E-9C99-4125-BC7D-D61964AAC9E4}" sibTransId="{43A35720-CC36-4D08-9DC0-E51100AFB548}"/>
    <dgm:cxn modelId="{7E679920-7194-46D7-BF94-794F8A1309B5}" type="presOf" srcId="{70AB8A03-EFFA-4486-B136-54E4A5E14A90}" destId="{A1BD46D9-B9E7-4DED-9FAD-20D8B705475B}" srcOrd="0" destOrd="3" presId="urn:microsoft.com/office/officeart/2005/8/layout/vList2"/>
    <dgm:cxn modelId="{9985442B-95E2-44CA-9D8A-D8CE9B5A9362}" type="presOf" srcId="{E1015ED5-36C2-4D25-89C8-5F34D09B8214}" destId="{20A7002A-8995-4FA4-AB25-5C72370C5ED9}" srcOrd="0" destOrd="0" presId="urn:microsoft.com/office/officeart/2005/8/layout/vList2"/>
    <dgm:cxn modelId="{C6060F2E-A1BE-4F63-93BC-79ECD2D8E364}" srcId="{F459B590-EE8A-4BEA-9830-509033D66A8C}" destId="{66CE51C9-CB41-4FEE-BACA-592CB87A46F6}" srcOrd="1" destOrd="0" parTransId="{15AEB5BB-D33A-4B63-B7DB-ACFD5C2C0AAF}" sibTransId="{2A7A0D96-E701-45C2-880D-79BA61649872}"/>
    <dgm:cxn modelId="{890F3047-08CE-4E09-8294-548FF52F0835}" type="presOf" srcId="{4D28C06F-7436-4FCC-B945-3EB16AB12829}" destId="{253962A1-4997-4CC6-9E53-78C8BCE011AE}" srcOrd="0" destOrd="1" presId="urn:microsoft.com/office/officeart/2005/8/layout/vList2"/>
    <dgm:cxn modelId="{12226567-FAE8-452F-94D1-5877D0363E8D}" srcId="{0AEA3C2F-6A5E-4309-B8EF-F4DA9D5B3B4C}" destId="{70AB8A03-EFFA-4486-B136-54E4A5E14A90}" srcOrd="3" destOrd="0" parTransId="{6BC5A8EC-6A9D-4614-93CC-64CDCADC5FD5}" sibTransId="{D9E49FBC-299F-48C8-933B-0F872969060F}"/>
    <dgm:cxn modelId="{F62DB268-E0DB-4AE7-977B-CE88849660FE}" type="presOf" srcId="{35B367FE-D450-4CB9-BFF0-361C2DFD020B}" destId="{A1BD46D9-B9E7-4DED-9FAD-20D8B705475B}" srcOrd="0" destOrd="0" presId="urn:microsoft.com/office/officeart/2005/8/layout/vList2"/>
    <dgm:cxn modelId="{BA0BB673-9522-4B48-91E2-0AF54D8ED9E7}" type="presOf" srcId="{66CE51C9-CB41-4FEE-BACA-592CB87A46F6}" destId="{2023D216-48E4-48F5-AF94-92F58CB281C8}" srcOrd="0" destOrd="0" presId="urn:microsoft.com/office/officeart/2005/8/layout/vList2"/>
    <dgm:cxn modelId="{A7667E55-B96E-44F1-A92B-6244785DDE27}" type="presOf" srcId="{663E0ECA-0388-46D7-8203-499BCCEDB875}" destId="{A1BD46D9-B9E7-4DED-9FAD-20D8B705475B}" srcOrd="0" destOrd="2" presId="urn:microsoft.com/office/officeart/2005/8/layout/vList2"/>
    <dgm:cxn modelId="{67207459-6DEA-4070-9439-0FC3245B7E15}" type="presOf" srcId="{31B44209-4067-474D-B19B-3C933C89A2AE}" destId="{9A8533E0-D51C-4D66-A635-2CC2EF6BB6B7}" srcOrd="0" destOrd="0" presId="urn:microsoft.com/office/officeart/2005/8/layout/vList2"/>
    <dgm:cxn modelId="{956CBA84-EBDF-4FFA-BD7F-D79405C14C72}" srcId="{E1015ED5-36C2-4D25-89C8-5F34D09B8214}" destId="{31B44209-4067-474D-B19B-3C933C89A2AE}" srcOrd="0" destOrd="0" parTransId="{D4A127C0-4E43-4BA8-B783-6BFE23B4D0E0}" sibTransId="{29B8ACDE-CA2A-46F6-B1D6-B8918A1E4049}"/>
    <dgm:cxn modelId="{98783D8E-CFD2-402F-ADEA-12FCD014EC6D}" type="presOf" srcId="{4D0FA7AF-7932-4440-B85B-51FF072E21A2}" destId="{5F0C2EF9-78DE-46B3-AA57-5670B0A4A874}" srcOrd="0" destOrd="0" presId="urn:microsoft.com/office/officeart/2005/8/layout/vList2"/>
    <dgm:cxn modelId="{2A116A91-CDA8-4C3B-9725-B0A86EDAE9DB}" srcId="{0AEA3C2F-6A5E-4309-B8EF-F4DA9D5B3B4C}" destId="{B0217C7D-840F-4E81-9D2D-66C16A84F5FB}" srcOrd="1" destOrd="0" parTransId="{8DD66775-8AE9-40BC-AD10-D95FA6C94EEC}" sibTransId="{EAC24748-8708-4095-A04E-8008D083CAF4}"/>
    <dgm:cxn modelId="{18B36992-5858-43E3-BA79-81D958B209FE}" type="presOf" srcId="{DBFD4E2C-69C4-4F43-B82D-3F15E4C545CE}" destId="{253962A1-4997-4CC6-9E53-78C8BCE011AE}" srcOrd="0" destOrd="2" presId="urn:microsoft.com/office/officeart/2005/8/layout/vList2"/>
    <dgm:cxn modelId="{3EEFE896-CDE3-471B-A5D9-B15A18F226D5}" type="presOf" srcId="{B0217C7D-840F-4E81-9D2D-66C16A84F5FB}" destId="{A1BD46D9-B9E7-4DED-9FAD-20D8B705475B}" srcOrd="0" destOrd="1" presId="urn:microsoft.com/office/officeart/2005/8/layout/vList2"/>
    <dgm:cxn modelId="{38FBE8A5-DEF2-4E41-AFDA-1C4A683519A7}" type="presOf" srcId="{E0BA9E6B-CD6A-452D-9232-E6000445F2E5}" destId="{6205484D-A7EE-4BB6-8C6C-A2AD8F93213C}" srcOrd="0" destOrd="0" presId="urn:microsoft.com/office/officeart/2005/8/layout/vList2"/>
    <dgm:cxn modelId="{B58E64B8-2950-4BB1-85ED-B38060E976F3}" srcId="{66CE51C9-CB41-4FEE-BACA-592CB87A46F6}" destId="{DBFD4E2C-69C4-4F43-B82D-3F15E4C545CE}" srcOrd="2" destOrd="0" parTransId="{471A88CD-0371-4269-917F-B808BE80044F}" sibTransId="{5968F9CA-3A7A-4DC2-A928-59F26619ED14}"/>
    <dgm:cxn modelId="{12EDB2BA-C302-48FB-9EEE-8839820DC14E}" type="presOf" srcId="{0AEA3C2F-6A5E-4309-B8EF-F4DA9D5B3B4C}" destId="{DD6F63A0-597C-4B4B-8386-D840116745FE}" srcOrd="0" destOrd="0" presId="urn:microsoft.com/office/officeart/2005/8/layout/vList2"/>
    <dgm:cxn modelId="{484BD0BE-1B17-4636-ACCD-F66E5A082FFE}" type="presOf" srcId="{6DD35648-FAE5-42DC-9135-BF720985F994}" destId="{253962A1-4997-4CC6-9E53-78C8BCE011AE}" srcOrd="0" destOrd="0" presId="urn:microsoft.com/office/officeart/2005/8/layout/vList2"/>
    <dgm:cxn modelId="{E50277C2-8EF6-4B32-A59B-F64FE3B384CA}" type="presOf" srcId="{F680E9CB-1650-42E2-ACBF-47F60CBCE040}" destId="{5F0C2EF9-78DE-46B3-AA57-5670B0A4A874}" srcOrd="0" destOrd="1" presId="urn:microsoft.com/office/officeart/2005/8/layout/vList2"/>
    <dgm:cxn modelId="{649A58C6-4DDA-4F52-AC5C-D12C54DEC173}" srcId="{F459B590-EE8A-4BEA-9830-509033D66A8C}" destId="{0AEA3C2F-6A5E-4309-B8EF-F4DA9D5B3B4C}" srcOrd="0" destOrd="0" parTransId="{626F1FC5-02AE-48E7-A8B5-B9204597BACB}" sibTransId="{9B3E0F70-81E1-493C-9193-FC86E18FA6F5}"/>
    <dgm:cxn modelId="{2317DDC8-1E90-4D4F-B21D-003D1909E055}" srcId="{0AEA3C2F-6A5E-4309-B8EF-F4DA9D5B3B4C}" destId="{663E0ECA-0388-46D7-8203-499BCCEDB875}" srcOrd="2" destOrd="0" parTransId="{AA77B039-58BE-403C-9B9E-BAF6A2A79405}" sibTransId="{2FE9BCEE-AEA2-4285-99E0-04E2A06962E7}"/>
    <dgm:cxn modelId="{96922FCA-3BC1-423D-9604-EE307AECB593}" srcId="{66CE51C9-CB41-4FEE-BACA-592CB87A46F6}" destId="{4D28C06F-7436-4FCC-B945-3EB16AB12829}" srcOrd="1" destOrd="0" parTransId="{2A55CA70-5355-4C88-81DC-2E3F11FC871D}" sibTransId="{F0BD225F-540F-413D-A122-BD3F6C3A37EA}"/>
    <dgm:cxn modelId="{C6FE1DCE-16A3-42AB-AC7E-8080867AED09}" srcId="{F459B590-EE8A-4BEA-9830-509033D66A8C}" destId="{E0BA9E6B-CD6A-452D-9232-E6000445F2E5}" srcOrd="2" destOrd="0" parTransId="{97817F32-D590-41FC-B01C-D3DCFB3679A0}" sibTransId="{4FC682D4-17B8-4FF3-9E99-284313ACA449}"/>
    <dgm:cxn modelId="{703BDFD2-8CFE-4F40-AD8D-FC80FDB1D2E1}" srcId="{F459B590-EE8A-4BEA-9830-509033D66A8C}" destId="{E1015ED5-36C2-4D25-89C8-5F34D09B8214}" srcOrd="3" destOrd="0" parTransId="{433EA466-840D-4C8E-AC61-B2730EAD8F5C}" sibTransId="{71E5F9FC-F764-4888-984A-E1188F10EA44}"/>
    <dgm:cxn modelId="{C935C6D7-A9C9-4DA7-AAA7-0E761BB2F650}" srcId="{0AEA3C2F-6A5E-4309-B8EF-F4DA9D5B3B4C}" destId="{35B367FE-D450-4CB9-BFF0-361C2DFD020B}" srcOrd="0" destOrd="0" parTransId="{11687915-F2F7-4DFE-B473-BF12C33FA738}" sibTransId="{AFBEBBCC-CB80-46DD-9378-47917527DCAA}"/>
    <dgm:cxn modelId="{7BC556E4-D099-40A2-B055-F12E2E2D0D13}" srcId="{E0BA9E6B-CD6A-452D-9232-E6000445F2E5}" destId="{F680E9CB-1650-42E2-ACBF-47F60CBCE040}" srcOrd="1" destOrd="0" parTransId="{E63B721E-7730-40B9-9036-12789CA93DA9}" sibTransId="{25FF17A8-00ED-47AF-9151-B496F2F4A3ED}"/>
    <dgm:cxn modelId="{09969CDD-78B3-4CD1-BC5B-16414218A0E5}" type="presParOf" srcId="{60015200-1C45-4529-9B5A-F05ECFDF6815}" destId="{DD6F63A0-597C-4B4B-8386-D840116745FE}" srcOrd="0" destOrd="0" presId="urn:microsoft.com/office/officeart/2005/8/layout/vList2"/>
    <dgm:cxn modelId="{A6E55F8C-EF5B-4333-B302-7FD36865530E}" type="presParOf" srcId="{60015200-1C45-4529-9B5A-F05ECFDF6815}" destId="{A1BD46D9-B9E7-4DED-9FAD-20D8B705475B}" srcOrd="1" destOrd="0" presId="urn:microsoft.com/office/officeart/2005/8/layout/vList2"/>
    <dgm:cxn modelId="{5A335A7C-40BE-4263-932E-019D3F0A3652}" type="presParOf" srcId="{60015200-1C45-4529-9B5A-F05ECFDF6815}" destId="{2023D216-48E4-48F5-AF94-92F58CB281C8}" srcOrd="2" destOrd="0" presId="urn:microsoft.com/office/officeart/2005/8/layout/vList2"/>
    <dgm:cxn modelId="{979E08A8-F303-449B-9C4B-C0AED5A577CF}" type="presParOf" srcId="{60015200-1C45-4529-9B5A-F05ECFDF6815}" destId="{253962A1-4997-4CC6-9E53-78C8BCE011AE}" srcOrd="3" destOrd="0" presId="urn:microsoft.com/office/officeart/2005/8/layout/vList2"/>
    <dgm:cxn modelId="{4C6F7EC9-010F-483B-8EAD-6C01DDFF03A3}" type="presParOf" srcId="{60015200-1C45-4529-9B5A-F05ECFDF6815}" destId="{6205484D-A7EE-4BB6-8C6C-A2AD8F93213C}" srcOrd="4" destOrd="0" presId="urn:microsoft.com/office/officeart/2005/8/layout/vList2"/>
    <dgm:cxn modelId="{86EE652B-027A-4191-BCBA-D36D89AA5370}" type="presParOf" srcId="{60015200-1C45-4529-9B5A-F05ECFDF6815}" destId="{5F0C2EF9-78DE-46B3-AA57-5670B0A4A874}" srcOrd="5" destOrd="0" presId="urn:microsoft.com/office/officeart/2005/8/layout/vList2"/>
    <dgm:cxn modelId="{CC66391C-3596-40C3-83AD-BBED3AB73ED7}" type="presParOf" srcId="{60015200-1C45-4529-9B5A-F05ECFDF6815}" destId="{20A7002A-8995-4FA4-AB25-5C72370C5ED9}" srcOrd="6" destOrd="0" presId="urn:microsoft.com/office/officeart/2005/8/layout/vList2"/>
    <dgm:cxn modelId="{28920616-4C2C-406D-9DB7-4B0C25629654}" type="presParOf" srcId="{60015200-1C45-4529-9B5A-F05ECFDF6815}" destId="{9A8533E0-D51C-4D66-A635-2CC2EF6BB6B7}" srcOrd="7" destOrd="0" presId="urn:microsoft.com/office/officeart/2005/8/layout/vList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B2A7D354-EC26-4161-8E48-E3BEEAC9A187}" type="doc">
      <dgm:prSet loTypeId="urn:microsoft.com/office/officeart/2005/8/layout/list1" loCatId="list" qsTypeId="urn:microsoft.com/office/officeart/2005/8/quickstyle/simple1" qsCatId="simple" csTypeId="urn:microsoft.com/office/officeart/2005/8/colors/colorful5" csCatId="colorful" phldr="1"/>
      <dgm:spPr/>
      <dgm:t>
        <a:bodyPr/>
        <a:lstStyle/>
        <a:p>
          <a:endParaRPr lang="en-IN"/>
        </a:p>
      </dgm:t>
    </dgm:pt>
    <dgm:pt modelId="{4F03F310-41C7-4F96-A425-F6598B4F6FD6}">
      <dgm:prSet/>
      <dgm:spPr/>
      <dgm:t>
        <a:bodyPr/>
        <a:lstStyle/>
        <a:p>
          <a:r>
            <a:rPr lang="en-IN"/>
            <a:t>Conventional 2-D FFT</a:t>
          </a:r>
        </a:p>
      </dgm:t>
    </dgm:pt>
    <dgm:pt modelId="{195A2BD2-A898-4600-9F99-693C06FFCB4C}" type="parTrans" cxnId="{E63B4B9D-4F49-4767-9F90-766FA0D0024D}">
      <dgm:prSet/>
      <dgm:spPr/>
      <dgm:t>
        <a:bodyPr/>
        <a:lstStyle/>
        <a:p>
          <a:endParaRPr lang="en-IN"/>
        </a:p>
      </dgm:t>
    </dgm:pt>
    <dgm:pt modelId="{9723741D-0C5E-4DC0-9ACF-25A630AC44F0}" type="sibTrans" cxnId="{E63B4B9D-4F49-4767-9F90-766FA0D0024D}">
      <dgm:prSet/>
      <dgm:spPr/>
      <dgm:t>
        <a:bodyPr/>
        <a:lstStyle/>
        <a:p>
          <a:endParaRPr lang="en-IN"/>
        </a:p>
      </dgm:t>
    </dgm:pt>
    <mc:AlternateContent xmlns:mc="http://schemas.openxmlformats.org/markup-compatibility/2006" xmlns:a14="http://schemas.microsoft.com/office/drawing/2010/main">
      <mc:Choice Requires="a14">
        <dgm:pt modelId="{E66BE11B-8C1B-43B8-B4AC-A1962C75E611}">
          <dgm:prSet/>
          <dgm:spPr/>
          <dgm:t>
            <a:bodyPr/>
            <a:lstStyle/>
            <a:p>
              <a:r>
                <a:rPr lang="en-IN"/>
                <a:t>Uses row-wise FFT’s then column-wise FFT’s resulting in </a:t>
              </a:r>
              <a14:m>
                <m:oMath xmlns:m="http://schemas.openxmlformats.org/officeDocument/2006/math">
                  <m:r>
                    <a:rPr lang="en-IN">
                      <a:latin typeface="Cambria Math" panose="02040503050406030204" pitchFamily="18" charset="0"/>
                    </a:rPr>
                    <m:t>2</m:t>
                  </m:r>
                  <m:r>
                    <a:rPr lang="en-IN">
                      <a:latin typeface="Cambria Math" panose="02040503050406030204" pitchFamily="18" charset="0"/>
                    </a:rPr>
                    <m:t>𝑛</m:t>
                  </m:r>
                </m:oMath>
              </a14:m>
              <a:r>
                <a:rPr lang="en-IN"/>
                <a:t> 1-D FFT’s</a:t>
              </a:r>
            </a:p>
          </dgm:t>
        </dgm:pt>
      </mc:Choice>
      <mc:Fallback xmlns="">
        <dgm:pt modelId="{E66BE11B-8C1B-43B8-B4AC-A1962C75E611}">
          <dgm:prSet/>
          <dgm:spPr/>
          <dgm:t>
            <a:bodyPr/>
            <a:lstStyle/>
            <a:p>
              <a:r>
                <a:rPr lang="en-IN"/>
                <a:t>Uses row-wise FFT’s then column-wise FFT’s resulting in </a:t>
              </a:r>
              <a:r>
                <a:rPr lang="en-IN" i="0">
                  <a:latin typeface="Cambria Math" panose="02040503050406030204" pitchFamily="18" charset="0"/>
                </a:rPr>
                <a:t>2𝑛</a:t>
              </a:r>
              <a:r>
                <a:rPr lang="en-IN"/>
                <a:t> 1-D FFT’s</a:t>
              </a:r>
            </a:p>
          </dgm:t>
        </dgm:pt>
      </mc:Fallback>
    </mc:AlternateContent>
    <dgm:pt modelId="{F1C0FB2D-A8B3-4460-8555-59228E7331C1}" type="parTrans" cxnId="{FE783ECC-D9AB-401A-BC10-A12DEF54592C}">
      <dgm:prSet/>
      <dgm:spPr/>
      <dgm:t>
        <a:bodyPr/>
        <a:lstStyle/>
        <a:p>
          <a:endParaRPr lang="en-IN"/>
        </a:p>
      </dgm:t>
    </dgm:pt>
    <dgm:pt modelId="{C8C9B2C3-C45E-4C34-9DBB-A70103E233EA}" type="sibTrans" cxnId="{FE783ECC-D9AB-401A-BC10-A12DEF54592C}">
      <dgm:prSet/>
      <dgm:spPr/>
      <dgm:t>
        <a:bodyPr/>
        <a:lstStyle/>
        <a:p>
          <a:endParaRPr lang="en-IN"/>
        </a:p>
      </dgm:t>
    </dgm:pt>
    <mc:AlternateContent xmlns:mc="http://schemas.openxmlformats.org/markup-compatibility/2006" xmlns:a14="http://schemas.microsoft.com/office/drawing/2010/main">
      <mc:Choice Requires="a14">
        <dgm:pt modelId="{10309E80-95AD-4F33-8E8C-7FD607869B29}">
          <dgm:prSet/>
          <dgm:spPr/>
          <dgm:t>
            <a:bodyPr/>
            <a:lstStyle/>
            <a:p>
              <a:pPr/>
              <a14:m>
                <m:oMathPara xmlns:m="http://schemas.openxmlformats.org/officeDocument/2006/math">
                  <m:oMathParaPr>
                    <m:jc m:val="centerGroup"/>
                  </m:oMathParaPr>
                  <m:oMath xmlns:m="http://schemas.openxmlformats.org/officeDocument/2006/math">
                    <m:r>
                      <a:rPr lang="en-IN" smtClean="0">
                        <a:latin typeface="Cambria Math" panose="02040503050406030204" pitchFamily="18" charset="0"/>
                      </a:rPr>
                      <m:t># </m:t>
                    </m:r>
                    <m:r>
                      <a:rPr lang="en-IN" smtClean="0">
                        <a:latin typeface="Cambria Math" panose="02040503050406030204" pitchFamily="18" charset="0"/>
                      </a:rPr>
                      <m:t>𝐶𝑀𝑈</m:t>
                    </m:r>
                    <m:sSup>
                      <m:sSupPr>
                        <m:ctrlPr>
                          <a:rPr lang="en-IN" i="1">
                            <a:latin typeface="Cambria Math" panose="02040503050406030204" pitchFamily="18" charset="0"/>
                          </a:rPr>
                        </m:ctrlPr>
                      </m:sSupPr>
                      <m:e>
                        <m:r>
                          <a:rPr lang="en-IN">
                            <a:latin typeface="Cambria Math" panose="02040503050406030204" pitchFamily="18" charset="0"/>
                          </a:rPr>
                          <m:t>𝐿</m:t>
                        </m:r>
                      </m:e>
                      <m:sup>
                        <m:r>
                          <a:rPr lang="en-IN">
                            <a:latin typeface="Cambria Math" panose="02040503050406030204" pitchFamily="18" charset="0"/>
                          </a:rPr>
                          <m:t>′</m:t>
                        </m:r>
                      </m:sup>
                    </m:sSup>
                    <m:r>
                      <a:rPr lang="en-IN">
                        <a:latin typeface="Cambria Math" panose="02040503050406030204" pitchFamily="18" charset="0"/>
                      </a:rPr>
                      <m:t>𝑠</m:t>
                    </m:r>
                    <m:r>
                      <a:rPr lang="en-IN">
                        <a:latin typeface="Cambria Math" panose="02040503050406030204" pitchFamily="18" charset="0"/>
                      </a:rPr>
                      <m:t>=2</m:t>
                    </m:r>
                    <m:r>
                      <a:rPr lang="en-IN">
                        <a:latin typeface="Cambria Math" panose="02040503050406030204" pitchFamily="18" charset="0"/>
                      </a:rPr>
                      <m:t>𝑛</m:t>
                    </m:r>
                    <m:r>
                      <a:rPr lang="en-IN">
                        <a:latin typeface="Cambria Math" panose="02040503050406030204" pitchFamily="18" charset="0"/>
                      </a:rPr>
                      <m:t>∗</m:t>
                    </m:r>
                    <m:d>
                      <m:dPr>
                        <m:ctrlPr>
                          <a:rPr lang="en-IN" i="1">
                            <a:latin typeface="Cambria Math" panose="02040503050406030204" pitchFamily="18" charset="0"/>
                          </a:rPr>
                        </m:ctrlPr>
                      </m:dPr>
                      <m:e>
                        <m:f>
                          <m:fPr>
                            <m:ctrlPr>
                              <a:rPr lang="en-IN" i="1">
                                <a:latin typeface="Cambria Math" panose="02040503050406030204" pitchFamily="18" charset="0"/>
                              </a:rPr>
                            </m:ctrlPr>
                          </m:fPr>
                          <m:num>
                            <m:r>
                              <a:rPr lang="en-IN">
                                <a:latin typeface="Cambria Math" panose="02040503050406030204" pitchFamily="18" charset="0"/>
                              </a:rPr>
                              <m:t>𝑛</m:t>
                            </m:r>
                          </m:num>
                          <m:den>
                            <m:r>
                              <a:rPr lang="en-IN">
                                <a:latin typeface="Cambria Math" panose="02040503050406030204" pitchFamily="18" charset="0"/>
                              </a:rPr>
                              <m:t>2</m:t>
                            </m:r>
                          </m:den>
                        </m:f>
                        <m:func>
                          <m:funcPr>
                            <m:ctrlPr>
                              <a:rPr lang="en-IN" i="1">
                                <a:latin typeface="Cambria Math" panose="02040503050406030204" pitchFamily="18" charset="0"/>
                              </a:rPr>
                            </m:ctrlPr>
                          </m:funcPr>
                          <m:fName>
                            <m:sSub>
                              <m:sSubPr>
                                <m:ctrlPr>
                                  <a:rPr lang="en-IN" i="1">
                                    <a:latin typeface="Cambria Math" panose="02040503050406030204" pitchFamily="18" charset="0"/>
                                  </a:rPr>
                                </m:ctrlPr>
                              </m:sSubPr>
                              <m:e>
                                <m:r>
                                  <m:rPr>
                                    <m:sty m:val="p"/>
                                  </m:rPr>
                                  <a:rPr lang="en-IN">
                                    <a:latin typeface="Cambria Math" panose="02040503050406030204" pitchFamily="18" charset="0"/>
                                  </a:rPr>
                                  <m:t>log</m:t>
                                </m:r>
                              </m:e>
                              <m:sub>
                                <m:r>
                                  <a:rPr lang="en-IN">
                                    <a:latin typeface="Cambria Math" panose="02040503050406030204" pitchFamily="18" charset="0"/>
                                  </a:rPr>
                                  <m:t>2</m:t>
                                </m:r>
                              </m:sub>
                            </m:sSub>
                          </m:fName>
                          <m:e>
                            <m:r>
                              <a:rPr lang="en-IN">
                                <a:latin typeface="Cambria Math" panose="02040503050406030204" pitchFamily="18" charset="0"/>
                              </a:rPr>
                              <m:t>𝑛</m:t>
                            </m:r>
                          </m:e>
                        </m:func>
                      </m:e>
                    </m:d>
                  </m:oMath>
                </m:oMathPara>
              </a14:m>
              <a:endParaRPr lang="en-IN" dirty="0"/>
            </a:p>
          </dgm:t>
        </dgm:pt>
      </mc:Choice>
      <mc:Fallback xmlns="">
        <dgm:pt modelId="{10309E80-95AD-4F33-8E8C-7FD607869B29}">
          <dgm:prSet/>
          <dgm:spPr/>
          <dgm:t>
            <a:bodyPr/>
            <a:lstStyle/>
            <a:p>
              <a:pPr/>
              <a:r>
                <a:rPr lang="en-IN" i="0">
                  <a:latin typeface="Cambria Math" panose="02040503050406030204" pitchFamily="18" charset="0"/>
                </a:rPr>
                <a:t># 𝐶𝑀𝑈𝐿^′ 𝑠=2𝑛∗(𝑛/2  log_2⁡𝑛 )</a:t>
              </a:r>
              <a:endParaRPr lang="en-IN" dirty="0"/>
            </a:p>
          </dgm:t>
        </dgm:pt>
      </mc:Fallback>
    </mc:AlternateContent>
    <dgm:pt modelId="{F1DE546D-4F41-4830-B954-DAEFE5768F4A}" type="parTrans" cxnId="{2311EC80-C8C4-4122-8E03-4F6189CCA2D5}">
      <dgm:prSet/>
      <dgm:spPr/>
      <dgm:t>
        <a:bodyPr/>
        <a:lstStyle/>
        <a:p>
          <a:endParaRPr lang="en-IN"/>
        </a:p>
      </dgm:t>
    </dgm:pt>
    <dgm:pt modelId="{19B47FB5-D706-43A0-A0E5-347B0868E406}" type="sibTrans" cxnId="{2311EC80-C8C4-4122-8E03-4F6189CCA2D5}">
      <dgm:prSet/>
      <dgm:spPr/>
      <dgm:t>
        <a:bodyPr/>
        <a:lstStyle/>
        <a:p>
          <a:endParaRPr lang="en-IN"/>
        </a:p>
      </dgm:t>
    </dgm:pt>
    <dgm:pt modelId="{4F85DCAE-E2B1-46CF-A971-CDC2FB0297ED}">
      <dgm:prSet/>
      <dgm:spPr/>
      <dgm:t>
        <a:bodyPr/>
        <a:lstStyle/>
        <a:p>
          <a:r>
            <a:rPr lang="en-IN" dirty="0"/>
            <a:t>Vector-Radix 2-D FFT</a:t>
          </a:r>
        </a:p>
      </dgm:t>
    </dgm:pt>
    <dgm:pt modelId="{D17BC6FC-0F17-4652-A32E-D40BAF9D7D3D}" type="parTrans" cxnId="{E2D6AAA0-A184-42AB-BB37-C40BBF1B1B55}">
      <dgm:prSet/>
      <dgm:spPr/>
      <dgm:t>
        <a:bodyPr/>
        <a:lstStyle/>
        <a:p>
          <a:endParaRPr lang="en-IN"/>
        </a:p>
      </dgm:t>
    </dgm:pt>
    <dgm:pt modelId="{12ED221C-65E5-489C-9689-704A7EB32996}" type="sibTrans" cxnId="{E2D6AAA0-A184-42AB-BB37-C40BBF1B1B55}">
      <dgm:prSet/>
      <dgm:spPr/>
      <dgm:t>
        <a:bodyPr/>
        <a:lstStyle/>
        <a:p>
          <a:endParaRPr lang="en-IN"/>
        </a:p>
      </dgm:t>
    </dgm:pt>
    <dgm:pt modelId="{A600AD78-31A0-4044-865D-965DD1E44357}">
      <dgm:prSet/>
      <dgm:spPr/>
      <dgm:t>
        <a:bodyPr/>
        <a:lstStyle/>
        <a:p>
          <a:r>
            <a:rPr lang="en-IN"/>
            <a:t>Recursively breaks </a:t>
          </a:r>
          <a:r>
            <a:rPr lang="en-IN" dirty="0"/>
            <a:t>the FFT into smaller 2-D FFTs</a:t>
          </a:r>
        </a:p>
      </dgm:t>
    </dgm:pt>
    <dgm:pt modelId="{E159BF6E-88FE-40FA-9523-B5B1E807C30F}" type="parTrans" cxnId="{FA09AEEB-3028-425E-96E8-9B9204F4E312}">
      <dgm:prSet/>
      <dgm:spPr/>
      <dgm:t>
        <a:bodyPr/>
        <a:lstStyle/>
        <a:p>
          <a:endParaRPr lang="en-IN"/>
        </a:p>
      </dgm:t>
    </dgm:pt>
    <dgm:pt modelId="{EB38F500-FB8C-471D-B397-D9C6498FE6BD}" type="sibTrans" cxnId="{FA09AEEB-3028-425E-96E8-9B9204F4E312}">
      <dgm:prSet/>
      <dgm:spPr/>
      <dgm:t>
        <a:bodyPr/>
        <a:lstStyle/>
        <a:p>
          <a:endParaRPr lang="en-IN"/>
        </a:p>
      </dgm:t>
    </dgm:pt>
    <mc:AlternateContent xmlns:mc="http://schemas.openxmlformats.org/markup-compatibility/2006" xmlns:a14="http://schemas.microsoft.com/office/drawing/2010/main">
      <mc:Choice Requires="a14">
        <dgm:pt modelId="{E42483A6-E435-495D-9D60-2AC38D9625A0}">
          <dgm:prSet/>
          <dgm:spPr/>
          <dgm:t>
            <a:bodyPr/>
            <a:lstStyle/>
            <a:p>
              <a:r>
                <a:rPr lang="en-IN"/>
                <a:t>Combinations are </a:t>
              </a:r>
              <a14:m>
                <m:oMath xmlns:m="http://schemas.openxmlformats.org/officeDocument/2006/math">
                  <m:d>
                    <m:dPr>
                      <m:begChr m:val="{"/>
                      <m:endChr m:val="}"/>
                      <m:ctrlPr>
                        <a:rPr lang="en-IN" i="1">
                          <a:latin typeface="Cambria Math" panose="02040503050406030204" pitchFamily="18" charset="0"/>
                        </a:rPr>
                      </m:ctrlPr>
                    </m:dPr>
                    <m:e>
                      <m:d>
                        <m:dPr>
                          <m:ctrlPr>
                            <a:rPr lang="en-IN" i="1">
                              <a:latin typeface="Cambria Math" panose="02040503050406030204" pitchFamily="18" charset="0"/>
                            </a:rPr>
                          </m:ctrlPr>
                        </m:dPr>
                        <m:e>
                          <m:r>
                            <a:rPr lang="en-IN">
                              <a:latin typeface="Cambria Math" panose="02040503050406030204" pitchFamily="18" charset="0"/>
                            </a:rPr>
                            <m:t>𝑒</m:t>
                          </m:r>
                          <m:r>
                            <a:rPr lang="en-IN">
                              <a:latin typeface="Cambria Math" panose="02040503050406030204" pitchFamily="18" charset="0"/>
                            </a:rPr>
                            <m:t>,</m:t>
                          </m:r>
                          <m:r>
                            <a:rPr lang="en-IN">
                              <a:latin typeface="Cambria Math" panose="02040503050406030204" pitchFamily="18" charset="0"/>
                            </a:rPr>
                            <m:t>𝑒</m:t>
                          </m:r>
                        </m:e>
                      </m:d>
                      <m:r>
                        <a:rPr lang="en-IN">
                          <a:latin typeface="Cambria Math" panose="02040503050406030204" pitchFamily="18" charset="0"/>
                        </a:rPr>
                        <m:t>,</m:t>
                      </m:r>
                      <m:d>
                        <m:dPr>
                          <m:endChr m:val=""/>
                          <m:ctrlPr>
                            <a:rPr lang="en-IN" i="1">
                              <a:latin typeface="Cambria Math" panose="02040503050406030204" pitchFamily="18" charset="0"/>
                            </a:rPr>
                          </m:ctrlPr>
                        </m:dPr>
                        <m:e>
                          <m:r>
                            <a:rPr lang="en-IN">
                              <a:latin typeface="Cambria Math" panose="02040503050406030204" pitchFamily="18" charset="0"/>
                            </a:rPr>
                            <m:t>𝑒</m:t>
                          </m:r>
                          <m:r>
                            <a:rPr lang="en-IN">
                              <a:latin typeface="Cambria Math" panose="02040503050406030204" pitchFamily="18" charset="0"/>
                            </a:rPr>
                            <m:t>,</m:t>
                          </m:r>
                          <m:r>
                            <a:rPr lang="en-IN">
                              <a:latin typeface="Cambria Math" panose="02040503050406030204" pitchFamily="18" charset="0"/>
                            </a:rPr>
                            <m:t>𝑜</m:t>
                          </m:r>
                          <m:r>
                            <a:rPr lang="en-IN">
                              <a:latin typeface="Cambria Math" panose="02040503050406030204" pitchFamily="18" charset="0"/>
                            </a:rPr>
                            <m:t>),</m:t>
                          </m:r>
                        </m:e>
                      </m:d>
                      <m:r>
                        <m:rPr>
                          <m:nor/>
                        </m:rPr>
                        <a:rPr lang="en-IN">
                          <a:latin typeface="Cambria Math" panose="02040503050406030204" pitchFamily="18" charset="0"/>
                        </a:rPr>
                        <m:t> </m:t>
                      </m:r>
                      <m:d>
                        <m:dPr>
                          <m:endChr m:val=""/>
                          <m:ctrlPr>
                            <a:rPr lang="en-IN" i="1">
                              <a:latin typeface="Cambria Math" panose="02040503050406030204" pitchFamily="18" charset="0"/>
                            </a:rPr>
                          </m:ctrlPr>
                        </m:dPr>
                        <m:e>
                          <m:r>
                            <a:rPr lang="en-IN">
                              <a:latin typeface="Cambria Math" panose="02040503050406030204" pitchFamily="18" charset="0"/>
                            </a:rPr>
                            <m:t>𝑜</m:t>
                          </m:r>
                          <m:r>
                            <a:rPr lang="en-IN">
                              <a:latin typeface="Cambria Math" panose="02040503050406030204" pitchFamily="18" charset="0"/>
                            </a:rPr>
                            <m:t>,</m:t>
                          </m:r>
                          <m:r>
                            <a:rPr lang="en-IN">
                              <a:latin typeface="Cambria Math" panose="02040503050406030204" pitchFamily="18" charset="0"/>
                            </a:rPr>
                            <m:t>𝑒</m:t>
                          </m:r>
                          <m:r>
                            <a:rPr lang="en-IN">
                              <a:latin typeface="Cambria Math" panose="02040503050406030204" pitchFamily="18" charset="0"/>
                            </a:rPr>
                            <m:t>),</m:t>
                          </m:r>
                        </m:e>
                      </m:d>
                      <m:r>
                        <m:rPr>
                          <m:nor/>
                        </m:rPr>
                        <a:rPr lang="en-IN">
                          <a:latin typeface="Cambria Math" panose="02040503050406030204" pitchFamily="18" charset="0"/>
                        </a:rPr>
                        <m:t>(</m:t>
                      </m:r>
                      <m:r>
                        <a:rPr lang="en-IN">
                          <a:latin typeface="Cambria Math" panose="02040503050406030204" pitchFamily="18" charset="0"/>
                        </a:rPr>
                        <m:t>𝑜</m:t>
                      </m:r>
                      <m:r>
                        <a:rPr lang="en-IN">
                          <a:latin typeface="Cambria Math" panose="02040503050406030204" pitchFamily="18" charset="0"/>
                        </a:rPr>
                        <m:t>,</m:t>
                      </m:r>
                      <m:r>
                        <a:rPr lang="en-IN">
                          <a:latin typeface="Cambria Math" panose="02040503050406030204" pitchFamily="18" charset="0"/>
                        </a:rPr>
                        <m:t>𝑜</m:t>
                      </m:r>
                      <m:r>
                        <a:rPr lang="en-IN">
                          <a:latin typeface="Cambria Math" panose="02040503050406030204" pitchFamily="18" charset="0"/>
                        </a:rPr>
                        <m:t>)</m:t>
                      </m:r>
                    </m:e>
                  </m:d>
                </m:oMath>
              </a14:m>
              <a:endParaRPr lang="en-IN"/>
            </a:p>
          </dgm:t>
        </dgm:pt>
      </mc:Choice>
      <mc:Fallback xmlns="">
        <dgm:pt modelId="{E42483A6-E435-495D-9D60-2AC38D9625A0}">
          <dgm:prSet/>
          <dgm:spPr/>
          <dgm:t>
            <a:bodyPr/>
            <a:lstStyle/>
            <a:p>
              <a:r>
                <a:rPr lang="en-IN"/>
                <a:t>Combinations are </a:t>
              </a:r>
              <a:r>
                <a:rPr lang="en-IN" i="0">
                  <a:latin typeface="Cambria Math" panose="02040503050406030204" pitchFamily="18" charset="0"/>
                </a:rPr>
                <a:t>{(𝑒,𝑒),(𝑒,𝑜),┤" " (𝑜,𝑒),┤"(" 𝑜,𝑜)}</a:t>
              </a:r>
              <a:endParaRPr lang="en-IN"/>
            </a:p>
          </dgm:t>
        </dgm:pt>
      </mc:Fallback>
    </mc:AlternateContent>
    <dgm:pt modelId="{696FC9A2-4BF8-472A-AFA3-50BD01C61B04}" type="parTrans" cxnId="{2DC59387-241F-469C-8E52-AB0037AB0CD4}">
      <dgm:prSet/>
      <dgm:spPr/>
      <dgm:t>
        <a:bodyPr/>
        <a:lstStyle/>
        <a:p>
          <a:endParaRPr lang="en-IN"/>
        </a:p>
      </dgm:t>
    </dgm:pt>
    <dgm:pt modelId="{DFE40988-06AE-4B36-81DC-15E50A8D663A}" type="sibTrans" cxnId="{2DC59387-241F-469C-8E52-AB0037AB0CD4}">
      <dgm:prSet/>
      <dgm:spPr/>
      <dgm:t>
        <a:bodyPr/>
        <a:lstStyle/>
        <a:p>
          <a:endParaRPr lang="en-IN"/>
        </a:p>
      </dgm:t>
    </dgm:pt>
    <dgm:pt modelId="{890DFE6E-8686-4ABF-A905-6EB434E2DECE}">
      <dgm:prSet/>
      <dgm:spPr/>
      <dgm:t>
        <a:bodyPr/>
        <a:lstStyle/>
        <a:p>
          <a:r>
            <a:rPr lang="en-IN" dirty="0"/>
            <a:t>Saves a single CMUL in a butterfly</a:t>
          </a:r>
        </a:p>
      </dgm:t>
    </dgm:pt>
    <dgm:pt modelId="{6125F77D-553A-4AB5-A877-125D3B7EE379}" type="parTrans" cxnId="{4F9B81E3-0B1D-46AF-847A-C46E7DB6E5D3}">
      <dgm:prSet/>
      <dgm:spPr/>
      <dgm:t>
        <a:bodyPr/>
        <a:lstStyle/>
        <a:p>
          <a:endParaRPr lang="en-IN"/>
        </a:p>
      </dgm:t>
    </dgm:pt>
    <dgm:pt modelId="{75B85DBA-1FAC-4EC7-B0BC-CB7C317B5909}" type="sibTrans" cxnId="{4F9B81E3-0B1D-46AF-847A-C46E7DB6E5D3}">
      <dgm:prSet/>
      <dgm:spPr/>
      <dgm:t>
        <a:bodyPr/>
        <a:lstStyle/>
        <a:p>
          <a:endParaRPr lang="en-IN"/>
        </a:p>
      </dgm:t>
    </dgm:pt>
    <mc:AlternateContent xmlns:mc="http://schemas.openxmlformats.org/markup-compatibility/2006" xmlns:a14="http://schemas.microsoft.com/office/drawing/2010/main">
      <mc:Choice Requires="a14">
        <dgm:pt modelId="{2F7F7CD6-230A-4ED4-AD7F-8DA55E88A4B8}">
          <dgm:prSet/>
          <dgm:spPr/>
          <dgm:t>
            <a:bodyPr/>
            <a:lstStyle/>
            <a:p>
              <a:pPr/>
              <a14:m>
                <m:oMathPara xmlns:m="http://schemas.openxmlformats.org/officeDocument/2006/math">
                  <m:oMathParaPr>
                    <m:jc m:val="centerGroup"/>
                  </m:oMathParaPr>
                  <m:oMath xmlns:m="http://schemas.openxmlformats.org/officeDocument/2006/math">
                    <m:r>
                      <a:rPr lang="en-IN" smtClean="0">
                        <a:latin typeface="Cambria Math" panose="02040503050406030204" pitchFamily="18" charset="0"/>
                      </a:rPr>
                      <m:t># </m:t>
                    </m:r>
                    <m:r>
                      <a:rPr lang="en-IN" smtClean="0">
                        <a:latin typeface="Cambria Math" panose="02040503050406030204" pitchFamily="18" charset="0"/>
                      </a:rPr>
                      <m:t>𝐶𝑀𝑈</m:t>
                    </m:r>
                    <m:sSup>
                      <m:sSupPr>
                        <m:ctrlPr>
                          <a:rPr lang="en-IN" i="1">
                            <a:latin typeface="Cambria Math" panose="02040503050406030204" pitchFamily="18" charset="0"/>
                          </a:rPr>
                        </m:ctrlPr>
                      </m:sSupPr>
                      <m:e>
                        <m:r>
                          <a:rPr lang="en-IN">
                            <a:latin typeface="Cambria Math" panose="02040503050406030204" pitchFamily="18" charset="0"/>
                          </a:rPr>
                          <m:t>𝐿</m:t>
                        </m:r>
                      </m:e>
                      <m:sup>
                        <m:r>
                          <a:rPr lang="en-IN">
                            <a:latin typeface="Cambria Math" panose="02040503050406030204" pitchFamily="18" charset="0"/>
                          </a:rPr>
                          <m:t>′</m:t>
                        </m:r>
                      </m:sup>
                    </m:sSup>
                    <m:r>
                      <a:rPr lang="en-IN">
                        <a:latin typeface="Cambria Math" panose="02040503050406030204" pitchFamily="18" charset="0"/>
                      </a:rPr>
                      <m:t>𝑠</m:t>
                    </m:r>
                    <m:r>
                      <a:rPr lang="en-IN">
                        <a:latin typeface="Cambria Math" panose="02040503050406030204" pitchFamily="18" charset="0"/>
                      </a:rPr>
                      <m:t>=</m:t>
                    </m:r>
                    <m:sSup>
                      <m:sSupPr>
                        <m:ctrlPr>
                          <a:rPr lang="en-IN" i="1">
                            <a:latin typeface="Cambria Math" panose="02040503050406030204" pitchFamily="18" charset="0"/>
                          </a:rPr>
                        </m:ctrlPr>
                      </m:sSupPr>
                      <m:e>
                        <m:f>
                          <m:fPr>
                            <m:ctrlPr>
                              <a:rPr lang="en-IN" i="1">
                                <a:latin typeface="Cambria Math" panose="02040503050406030204" pitchFamily="18" charset="0"/>
                              </a:rPr>
                            </m:ctrlPr>
                          </m:fPr>
                          <m:num>
                            <m:r>
                              <a:rPr lang="en-IN">
                                <a:latin typeface="Cambria Math" panose="02040503050406030204" pitchFamily="18" charset="0"/>
                              </a:rPr>
                              <m:t>3</m:t>
                            </m:r>
                          </m:num>
                          <m:den>
                            <m:r>
                              <a:rPr lang="en-IN">
                                <a:latin typeface="Cambria Math" panose="02040503050406030204" pitchFamily="18" charset="0"/>
                              </a:rPr>
                              <m:t>4</m:t>
                            </m:r>
                          </m:den>
                        </m:f>
                        <m:r>
                          <a:rPr lang="en-IN">
                            <a:latin typeface="Cambria Math" panose="02040503050406030204" pitchFamily="18" charset="0"/>
                          </a:rPr>
                          <m:t>𝑛</m:t>
                        </m:r>
                      </m:e>
                      <m:sup>
                        <m:r>
                          <a:rPr lang="en-IN">
                            <a:latin typeface="Cambria Math" panose="02040503050406030204" pitchFamily="18" charset="0"/>
                          </a:rPr>
                          <m:t>2</m:t>
                        </m:r>
                      </m:sup>
                    </m:sSup>
                    <m:func>
                      <m:funcPr>
                        <m:ctrlPr>
                          <a:rPr lang="en-IN" i="1">
                            <a:latin typeface="Cambria Math" panose="02040503050406030204" pitchFamily="18" charset="0"/>
                          </a:rPr>
                        </m:ctrlPr>
                      </m:funcPr>
                      <m:fName>
                        <m:sSub>
                          <m:sSubPr>
                            <m:ctrlPr>
                              <a:rPr lang="en-IN" i="1">
                                <a:latin typeface="Cambria Math" panose="02040503050406030204" pitchFamily="18" charset="0"/>
                              </a:rPr>
                            </m:ctrlPr>
                          </m:sSubPr>
                          <m:e>
                            <m:r>
                              <m:rPr>
                                <m:sty m:val="p"/>
                              </m:rPr>
                              <a:rPr lang="en-IN">
                                <a:latin typeface="Cambria Math" panose="02040503050406030204" pitchFamily="18" charset="0"/>
                              </a:rPr>
                              <m:t>log</m:t>
                            </m:r>
                          </m:e>
                          <m:sub>
                            <m:r>
                              <a:rPr lang="en-IN">
                                <a:latin typeface="Cambria Math" panose="02040503050406030204" pitchFamily="18" charset="0"/>
                              </a:rPr>
                              <m:t>2</m:t>
                            </m:r>
                          </m:sub>
                        </m:sSub>
                      </m:fName>
                      <m:e>
                        <m:r>
                          <a:rPr lang="en-IN">
                            <a:latin typeface="Cambria Math" panose="02040503050406030204" pitchFamily="18" charset="0"/>
                          </a:rPr>
                          <m:t>𝑛</m:t>
                        </m:r>
                      </m:e>
                    </m:func>
                  </m:oMath>
                </m:oMathPara>
              </a14:m>
              <a:endParaRPr lang="en-IN"/>
            </a:p>
          </dgm:t>
        </dgm:pt>
      </mc:Choice>
      <mc:Fallback xmlns="">
        <dgm:pt modelId="{2F7F7CD6-230A-4ED4-AD7F-8DA55E88A4B8}">
          <dgm:prSet/>
          <dgm:spPr/>
          <dgm:t>
            <a:bodyPr/>
            <a:lstStyle/>
            <a:p>
              <a:pPr/>
              <a:r>
                <a:rPr lang="en-IN" i="0">
                  <a:latin typeface="Cambria Math" panose="02040503050406030204" pitchFamily="18" charset="0"/>
                </a:rPr>
                <a:t># 𝐶𝑀𝑈𝐿^′ 𝑠=〖3/4 𝑛〗^2  log_2⁡𝑛</a:t>
              </a:r>
              <a:endParaRPr lang="en-IN"/>
            </a:p>
          </dgm:t>
        </dgm:pt>
      </mc:Fallback>
    </mc:AlternateContent>
    <dgm:pt modelId="{C27036FD-880B-42FC-A3AF-32A00CB155BE}" type="parTrans" cxnId="{F5FB6C04-5F14-4792-B123-41682B745E27}">
      <dgm:prSet/>
      <dgm:spPr/>
      <dgm:t>
        <a:bodyPr/>
        <a:lstStyle/>
        <a:p>
          <a:endParaRPr lang="en-IN"/>
        </a:p>
      </dgm:t>
    </dgm:pt>
    <dgm:pt modelId="{1C024FC5-CC6F-4F3A-8481-99934DC205EE}" type="sibTrans" cxnId="{F5FB6C04-5F14-4792-B123-41682B745E27}">
      <dgm:prSet/>
      <dgm:spPr/>
      <dgm:t>
        <a:bodyPr/>
        <a:lstStyle/>
        <a:p>
          <a:endParaRPr lang="en-IN"/>
        </a:p>
      </dgm:t>
    </dgm:pt>
    <mc:AlternateContent xmlns:mc="http://schemas.openxmlformats.org/markup-compatibility/2006" xmlns:a14="http://schemas.microsoft.com/office/drawing/2010/main">
      <mc:Choice Requires="a14">
        <dgm:pt modelId="{1BB4F39B-AFEE-404B-882B-B896751E2FA6}">
          <dgm:prSet/>
          <dgm:spPr/>
          <dgm:t>
            <a:bodyPr/>
            <a:lstStyle/>
            <a:p>
              <a:pP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IN">
                        <a:latin typeface="Cambria Math" panose="02040503050406030204" pitchFamily="18" charset="0"/>
                      </a:rPr>
                      <m:t>= </m:t>
                    </m:r>
                    <m:sSup>
                      <m:sSupPr>
                        <m:ctrlPr>
                          <a:rPr lang="en-IN" i="1">
                            <a:latin typeface="Cambria Math" panose="02040503050406030204" pitchFamily="18" charset="0"/>
                          </a:rPr>
                        </m:ctrlPr>
                      </m:sSupPr>
                      <m:e>
                        <m:r>
                          <a:rPr lang="en-IN">
                            <a:latin typeface="Cambria Math" panose="02040503050406030204" pitchFamily="18" charset="0"/>
                          </a:rPr>
                          <m:t>𝑛</m:t>
                        </m:r>
                      </m:e>
                      <m:sup>
                        <m:r>
                          <a:rPr lang="en-IN">
                            <a:latin typeface="Cambria Math" panose="02040503050406030204" pitchFamily="18" charset="0"/>
                          </a:rPr>
                          <m:t>2</m:t>
                        </m:r>
                      </m:sup>
                    </m:sSup>
                    <m:func>
                      <m:funcPr>
                        <m:ctrlPr>
                          <a:rPr lang="en-IN" i="1">
                            <a:latin typeface="Cambria Math" panose="02040503050406030204" pitchFamily="18" charset="0"/>
                          </a:rPr>
                        </m:ctrlPr>
                      </m:funcPr>
                      <m:fName>
                        <m:sSub>
                          <m:sSubPr>
                            <m:ctrlPr>
                              <a:rPr lang="en-IN" i="1">
                                <a:latin typeface="Cambria Math" panose="02040503050406030204" pitchFamily="18" charset="0"/>
                              </a:rPr>
                            </m:ctrlPr>
                          </m:sSubPr>
                          <m:e>
                            <m:r>
                              <m:rPr>
                                <m:sty m:val="p"/>
                              </m:rPr>
                              <a:rPr lang="en-IN">
                                <a:latin typeface="Cambria Math" panose="02040503050406030204" pitchFamily="18" charset="0"/>
                              </a:rPr>
                              <m:t>log</m:t>
                            </m:r>
                          </m:e>
                          <m:sub>
                            <m:r>
                              <a:rPr lang="en-IN">
                                <a:latin typeface="Cambria Math" panose="02040503050406030204" pitchFamily="18" charset="0"/>
                              </a:rPr>
                              <m:t>2</m:t>
                            </m:r>
                          </m:sub>
                        </m:sSub>
                      </m:fName>
                      <m:e>
                        <m:r>
                          <a:rPr lang="en-IN">
                            <a:latin typeface="Cambria Math" panose="02040503050406030204" pitchFamily="18" charset="0"/>
                          </a:rPr>
                          <m:t>𝑛</m:t>
                        </m:r>
                      </m:e>
                    </m:func>
                  </m:oMath>
                </m:oMathPara>
              </a14:m>
              <a:endParaRPr lang="en-IN" dirty="0"/>
            </a:p>
          </dgm:t>
        </dgm:pt>
      </mc:Choice>
      <mc:Fallback xmlns="">
        <dgm:pt modelId="{1BB4F39B-AFEE-404B-882B-B896751E2FA6}">
          <dgm:prSet/>
          <dgm:spPr/>
          <dgm:t>
            <a:bodyPr/>
            <a:lstStyle/>
            <a:p>
              <a:pPr>
                <a:buFont typeface="Arial" panose="020B0604020202020204" pitchFamily="34" charset="0"/>
                <a:buNone/>
              </a:pPr>
              <a:r>
                <a:rPr lang="en-IN" i="0">
                  <a:latin typeface="Cambria Math" panose="02040503050406030204" pitchFamily="18" charset="0"/>
                </a:rPr>
                <a:t>= 𝑛^2  log_2⁡𝑛</a:t>
              </a:r>
              <a:endParaRPr lang="en-IN" dirty="0"/>
            </a:p>
          </dgm:t>
        </dgm:pt>
      </mc:Fallback>
    </mc:AlternateContent>
    <dgm:pt modelId="{2890815B-229F-40F9-AB4B-C1783A432F68}" type="parTrans" cxnId="{EBF0258E-4AA3-483B-9D69-70197BF8067A}">
      <dgm:prSet/>
      <dgm:spPr/>
      <dgm:t>
        <a:bodyPr/>
        <a:lstStyle/>
        <a:p>
          <a:endParaRPr lang="en-IN"/>
        </a:p>
      </dgm:t>
    </dgm:pt>
    <dgm:pt modelId="{2B241F8C-E786-468E-AA7B-192E6D7A6275}" type="sibTrans" cxnId="{EBF0258E-4AA3-483B-9D69-70197BF8067A}">
      <dgm:prSet/>
      <dgm:spPr/>
      <dgm:t>
        <a:bodyPr/>
        <a:lstStyle/>
        <a:p>
          <a:endParaRPr lang="en-IN"/>
        </a:p>
      </dgm:t>
    </dgm:pt>
    <dgm:pt modelId="{069F40B1-B1FF-4116-A225-C1F4B27BAB9D}" type="pres">
      <dgm:prSet presAssocID="{B2A7D354-EC26-4161-8E48-E3BEEAC9A187}" presName="linear" presStyleCnt="0">
        <dgm:presLayoutVars>
          <dgm:dir/>
          <dgm:animLvl val="lvl"/>
          <dgm:resizeHandles val="exact"/>
        </dgm:presLayoutVars>
      </dgm:prSet>
      <dgm:spPr/>
    </dgm:pt>
    <dgm:pt modelId="{1AAB385A-83B6-4FBB-8842-D27D596E88F7}" type="pres">
      <dgm:prSet presAssocID="{4F03F310-41C7-4F96-A425-F6598B4F6FD6}" presName="parentLin" presStyleCnt="0"/>
      <dgm:spPr/>
    </dgm:pt>
    <dgm:pt modelId="{D4D10143-2FBE-45C3-9E8A-DF2F77C154FD}" type="pres">
      <dgm:prSet presAssocID="{4F03F310-41C7-4F96-A425-F6598B4F6FD6}" presName="parentLeftMargin" presStyleLbl="node1" presStyleIdx="0" presStyleCnt="2"/>
      <dgm:spPr/>
    </dgm:pt>
    <dgm:pt modelId="{DAC39F73-12AC-4327-A588-4765DD26BFB4}" type="pres">
      <dgm:prSet presAssocID="{4F03F310-41C7-4F96-A425-F6598B4F6FD6}" presName="parentText" presStyleLbl="node1" presStyleIdx="0" presStyleCnt="2">
        <dgm:presLayoutVars>
          <dgm:chMax val="0"/>
          <dgm:bulletEnabled val="1"/>
        </dgm:presLayoutVars>
      </dgm:prSet>
      <dgm:spPr/>
    </dgm:pt>
    <dgm:pt modelId="{39F848AA-B0C1-4275-B643-390C49E97329}" type="pres">
      <dgm:prSet presAssocID="{4F03F310-41C7-4F96-A425-F6598B4F6FD6}" presName="negativeSpace" presStyleCnt="0"/>
      <dgm:spPr/>
    </dgm:pt>
    <dgm:pt modelId="{44352433-1A49-418B-A131-C9CAF222CC1C}" type="pres">
      <dgm:prSet presAssocID="{4F03F310-41C7-4F96-A425-F6598B4F6FD6}" presName="childText" presStyleLbl="conFgAcc1" presStyleIdx="0" presStyleCnt="2">
        <dgm:presLayoutVars>
          <dgm:bulletEnabled val="1"/>
        </dgm:presLayoutVars>
      </dgm:prSet>
      <dgm:spPr/>
    </dgm:pt>
    <dgm:pt modelId="{A9794BAB-31BD-4852-9C57-DE5E24B3F6E9}" type="pres">
      <dgm:prSet presAssocID="{9723741D-0C5E-4DC0-9ACF-25A630AC44F0}" presName="spaceBetweenRectangles" presStyleCnt="0"/>
      <dgm:spPr/>
    </dgm:pt>
    <dgm:pt modelId="{A5859BF6-5C20-4FE0-A931-CECF7C4E6EA4}" type="pres">
      <dgm:prSet presAssocID="{4F85DCAE-E2B1-46CF-A971-CDC2FB0297ED}" presName="parentLin" presStyleCnt="0"/>
      <dgm:spPr/>
    </dgm:pt>
    <dgm:pt modelId="{AEA5D8BB-B9FA-4F82-8068-00CE253BFCD8}" type="pres">
      <dgm:prSet presAssocID="{4F85DCAE-E2B1-46CF-A971-CDC2FB0297ED}" presName="parentLeftMargin" presStyleLbl="node1" presStyleIdx="0" presStyleCnt="2"/>
      <dgm:spPr/>
    </dgm:pt>
    <dgm:pt modelId="{8DB101D3-6141-46C9-A58C-D14FBCB856EB}" type="pres">
      <dgm:prSet presAssocID="{4F85DCAE-E2B1-46CF-A971-CDC2FB0297ED}" presName="parentText" presStyleLbl="node1" presStyleIdx="1" presStyleCnt="2">
        <dgm:presLayoutVars>
          <dgm:chMax val="0"/>
          <dgm:bulletEnabled val="1"/>
        </dgm:presLayoutVars>
      </dgm:prSet>
      <dgm:spPr/>
    </dgm:pt>
    <dgm:pt modelId="{9793DEAB-B204-47B6-B758-302C010662EE}" type="pres">
      <dgm:prSet presAssocID="{4F85DCAE-E2B1-46CF-A971-CDC2FB0297ED}" presName="negativeSpace" presStyleCnt="0"/>
      <dgm:spPr/>
    </dgm:pt>
    <dgm:pt modelId="{2D7266BA-A7A4-42E8-A35E-26817B13513E}" type="pres">
      <dgm:prSet presAssocID="{4F85DCAE-E2B1-46CF-A971-CDC2FB0297ED}" presName="childText" presStyleLbl="conFgAcc1" presStyleIdx="1" presStyleCnt="2">
        <dgm:presLayoutVars>
          <dgm:bulletEnabled val="1"/>
        </dgm:presLayoutVars>
      </dgm:prSet>
      <dgm:spPr/>
    </dgm:pt>
  </dgm:ptLst>
  <dgm:cxnLst>
    <dgm:cxn modelId="{D94B9F01-087F-46DE-930E-BAA5EE680BF6}" type="presOf" srcId="{4F85DCAE-E2B1-46CF-A971-CDC2FB0297ED}" destId="{8DB101D3-6141-46C9-A58C-D14FBCB856EB}" srcOrd="1" destOrd="0" presId="urn:microsoft.com/office/officeart/2005/8/layout/list1"/>
    <dgm:cxn modelId="{F5FB6C04-5F14-4792-B123-41682B745E27}" srcId="{4F85DCAE-E2B1-46CF-A971-CDC2FB0297ED}" destId="{2F7F7CD6-230A-4ED4-AD7F-8DA55E88A4B8}" srcOrd="3" destOrd="0" parTransId="{C27036FD-880B-42FC-A3AF-32A00CB155BE}" sibTransId="{1C024FC5-CC6F-4F3A-8481-99934DC205EE}"/>
    <dgm:cxn modelId="{4C229B38-645A-4CE8-A82C-243AC0E14AB2}" type="presOf" srcId="{10309E80-95AD-4F33-8E8C-7FD607869B29}" destId="{44352433-1A49-418B-A131-C9CAF222CC1C}" srcOrd="0" destOrd="1" presId="urn:microsoft.com/office/officeart/2005/8/layout/list1"/>
    <dgm:cxn modelId="{875BA15F-62A8-44CC-86E5-09688A427ACB}" type="presOf" srcId="{4F85DCAE-E2B1-46CF-A971-CDC2FB0297ED}" destId="{AEA5D8BB-B9FA-4F82-8068-00CE253BFCD8}" srcOrd="0" destOrd="0" presId="urn:microsoft.com/office/officeart/2005/8/layout/list1"/>
    <dgm:cxn modelId="{DF5B1045-FB74-4ACC-B37D-4A84A0D4FF6F}" type="presOf" srcId="{E66BE11B-8C1B-43B8-B4AC-A1962C75E611}" destId="{44352433-1A49-418B-A131-C9CAF222CC1C}" srcOrd="0" destOrd="0" presId="urn:microsoft.com/office/officeart/2005/8/layout/list1"/>
    <dgm:cxn modelId="{C03AB271-0453-4329-9036-A009E612F500}" type="presOf" srcId="{2F7F7CD6-230A-4ED4-AD7F-8DA55E88A4B8}" destId="{2D7266BA-A7A4-42E8-A35E-26817B13513E}" srcOrd="0" destOrd="3" presId="urn:microsoft.com/office/officeart/2005/8/layout/list1"/>
    <dgm:cxn modelId="{181E8259-818F-49BC-8681-64A327D52F05}" type="presOf" srcId="{A600AD78-31A0-4044-865D-965DD1E44357}" destId="{2D7266BA-A7A4-42E8-A35E-26817B13513E}" srcOrd="0" destOrd="0" presId="urn:microsoft.com/office/officeart/2005/8/layout/list1"/>
    <dgm:cxn modelId="{2311EC80-C8C4-4122-8E03-4F6189CCA2D5}" srcId="{4F03F310-41C7-4F96-A425-F6598B4F6FD6}" destId="{10309E80-95AD-4F33-8E8C-7FD607869B29}" srcOrd="1" destOrd="0" parTransId="{F1DE546D-4F41-4830-B954-DAEFE5768F4A}" sibTransId="{19B47FB5-D706-43A0-A0E5-347B0868E406}"/>
    <dgm:cxn modelId="{2DC59387-241F-469C-8E52-AB0037AB0CD4}" srcId="{4F85DCAE-E2B1-46CF-A971-CDC2FB0297ED}" destId="{E42483A6-E435-495D-9D60-2AC38D9625A0}" srcOrd="1" destOrd="0" parTransId="{696FC9A2-4BF8-472A-AFA3-50BD01C61B04}" sibTransId="{DFE40988-06AE-4B36-81DC-15E50A8D663A}"/>
    <dgm:cxn modelId="{64229F89-9C88-4077-873A-817160EFE157}" type="presOf" srcId="{E42483A6-E435-495D-9D60-2AC38D9625A0}" destId="{2D7266BA-A7A4-42E8-A35E-26817B13513E}" srcOrd="0" destOrd="1" presId="urn:microsoft.com/office/officeart/2005/8/layout/list1"/>
    <dgm:cxn modelId="{EBF0258E-4AA3-483B-9D69-70197BF8067A}" srcId="{4F03F310-41C7-4F96-A425-F6598B4F6FD6}" destId="{1BB4F39B-AFEE-404B-882B-B896751E2FA6}" srcOrd="2" destOrd="0" parTransId="{2890815B-229F-40F9-AB4B-C1783A432F68}" sibTransId="{2B241F8C-E786-468E-AA7B-192E6D7A6275}"/>
    <dgm:cxn modelId="{6863779A-7BA1-4CB9-A397-FA8048E389C5}" type="presOf" srcId="{4F03F310-41C7-4F96-A425-F6598B4F6FD6}" destId="{DAC39F73-12AC-4327-A588-4765DD26BFB4}" srcOrd="1" destOrd="0" presId="urn:microsoft.com/office/officeart/2005/8/layout/list1"/>
    <dgm:cxn modelId="{E63B4B9D-4F49-4767-9F90-766FA0D0024D}" srcId="{B2A7D354-EC26-4161-8E48-E3BEEAC9A187}" destId="{4F03F310-41C7-4F96-A425-F6598B4F6FD6}" srcOrd="0" destOrd="0" parTransId="{195A2BD2-A898-4600-9F99-693C06FFCB4C}" sibTransId="{9723741D-0C5E-4DC0-9ACF-25A630AC44F0}"/>
    <dgm:cxn modelId="{E2D6AAA0-A184-42AB-BB37-C40BBF1B1B55}" srcId="{B2A7D354-EC26-4161-8E48-E3BEEAC9A187}" destId="{4F85DCAE-E2B1-46CF-A971-CDC2FB0297ED}" srcOrd="1" destOrd="0" parTransId="{D17BC6FC-0F17-4652-A32E-D40BAF9D7D3D}" sibTransId="{12ED221C-65E5-489C-9689-704A7EB32996}"/>
    <dgm:cxn modelId="{2396D1A1-7E90-44CF-B011-EBFFAAAA4BCC}" type="presOf" srcId="{4F03F310-41C7-4F96-A425-F6598B4F6FD6}" destId="{D4D10143-2FBE-45C3-9E8A-DF2F77C154FD}" srcOrd="0" destOrd="0" presId="urn:microsoft.com/office/officeart/2005/8/layout/list1"/>
    <dgm:cxn modelId="{D82889A8-ECE9-419D-B042-3EC161797ECD}" type="presOf" srcId="{B2A7D354-EC26-4161-8E48-E3BEEAC9A187}" destId="{069F40B1-B1FF-4116-A225-C1F4B27BAB9D}" srcOrd="0" destOrd="0" presId="urn:microsoft.com/office/officeart/2005/8/layout/list1"/>
    <dgm:cxn modelId="{979C25BA-D30D-44B0-9CBC-3CD96A66F7B9}" type="presOf" srcId="{890DFE6E-8686-4ABF-A905-6EB434E2DECE}" destId="{2D7266BA-A7A4-42E8-A35E-26817B13513E}" srcOrd="0" destOrd="2" presId="urn:microsoft.com/office/officeart/2005/8/layout/list1"/>
    <dgm:cxn modelId="{FE783ECC-D9AB-401A-BC10-A12DEF54592C}" srcId="{4F03F310-41C7-4F96-A425-F6598B4F6FD6}" destId="{E66BE11B-8C1B-43B8-B4AC-A1962C75E611}" srcOrd="0" destOrd="0" parTransId="{F1C0FB2D-A8B3-4460-8555-59228E7331C1}" sibTransId="{C8C9B2C3-C45E-4C34-9DBB-A70103E233EA}"/>
    <dgm:cxn modelId="{62BCC4CC-0176-4052-A192-CCBFD2B3D3DB}" type="presOf" srcId="{1BB4F39B-AFEE-404B-882B-B896751E2FA6}" destId="{44352433-1A49-418B-A131-C9CAF222CC1C}" srcOrd="0" destOrd="2" presId="urn:microsoft.com/office/officeart/2005/8/layout/list1"/>
    <dgm:cxn modelId="{4F9B81E3-0B1D-46AF-847A-C46E7DB6E5D3}" srcId="{4F85DCAE-E2B1-46CF-A971-CDC2FB0297ED}" destId="{890DFE6E-8686-4ABF-A905-6EB434E2DECE}" srcOrd="2" destOrd="0" parTransId="{6125F77D-553A-4AB5-A877-125D3B7EE379}" sibTransId="{75B85DBA-1FAC-4EC7-B0BC-CB7C317B5909}"/>
    <dgm:cxn modelId="{FA09AEEB-3028-425E-96E8-9B9204F4E312}" srcId="{4F85DCAE-E2B1-46CF-A971-CDC2FB0297ED}" destId="{A600AD78-31A0-4044-865D-965DD1E44357}" srcOrd="0" destOrd="0" parTransId="{E159BF6E-88FE-40FA-9523-B5B1E807C30F}" sibTransId="{EB38F500-FB8C-471D-B397-D9C6498FE6BD}"/>
    <dgm:cxn modelId="{108CE956-F7E9-45A9-BA32-52C4E3C9BBF8}" type="presParOf" srcId="{069F40B1-B1FF-4116-A225-C1F4B27BAB9D}" destId="{1AAB385A-83B6-4FBB-8842-D27D596E88F7}" srcOrd="0" destOrd="0" presId="urn:microsoft.com/office/officeart/2005/8/layout/list1"/>
    <dgm:cxn modelId="{FF891EE8-9E95-43CC-BF8A-FEA44B89315E}" type="presParOf" srcId="{1AAB385A-83B6-4FBB-8842-D27D596E88F7}" destId="{D4D10143-2FBE-45C3-9E8A-DF2F77C154FD}" srcOrd="0" destOrd="0" presId="urn:microsoft.com/office/officeart/2005/8/layout/list1"/>
    <dgm:cxn modelId="{71DBF00A-A6C1-4E08-91F5-1BD7CB036FE7}" type="presParOf" srcId="{1AAB385A-83B6-4FBB-8842-D27D596E88F7}" destId="{DAC39F73-12AC-4327-A588-4765DD26BFB4}" srcOrd="1" destOrd="0" presId="urn:microsoft.com/office/officeart/2005/8/layout/list1"/>
    <dgm:cxn modelId="{D3CA5245-D8D2-4E59-947B-DE62EB95050D}" type="presParOf" srcId="{069F40B1-B1FF-4116-A225-C1F4B27BAB9D}" destId="{39F848AA-B0C1-4275-B643-390C49E97329}" srcOrd="1" destOrd="0" presId="urn:microsoft.com/office/officeart/2005/8/layout/list1"/>
    <dgm:cxn modelId="{43A00A0D-99A3-4AB7-8677-6ECB7F1F2B74}" type="presParOf" srcId="{069F40B1-B1FF-4116-A225-C1F4B27BAB9D}" destId="{44352433-1A49-418B-A131-C9CAF222CC1C}" srcOrd="2" destOrd="0" presId="urn:microsoft.com/office/officeart/2005/8/layout/list1"/>
    <dgm:cxn modelId="{8F3CF435-0D44-488C-8DC0-6E44D8C99A53}" type="presParOf" srcId="{069F40B1-B1FF-4116-A225-C1F4B27BAB9D}" destId="{A9794BAB-31BD-4852-9C57-DE5E24B3F6E9}" srcOrd="3" destOrd="0" presId="urn:microsoft.com/office/officeart/2005/8/layout/list1"/>
    <dgm:cxn modelId="{F852115C-4877-4CDA-A4B6-F04376BCD317}" type="presParOf" srcId="{069F40B1-B1FF-4116-A225-C1F4B27BAB9D}" destId="{A5859BF6-5C20-4FE0-A931-CECF7C4E6EA4}" srcOrd="4" destOrd="0" presId="urn:microsoft.com/office/officeart/2005/8/layout/list1"/>
    <dgm:cxn modelId="{4759C1F2-43B7-4421-BD4B-75D4029A5D64}" type="presParOf" srcId="{A5859BF6-5C20-4FE0-A931-CECF7C4E6EA4}" destId="{AEA5D8BB-B9FA-4F82-8068-00CE253BFCD8}" srcOrd="0" destOrd="0" presId="urn:microsoft.com/office/officeart/2005/8/layout/list1"/>
    <dgm:cxn modelId="{ED23CC07-C375-4115-9A31-2C726352660A}" type="presParOf" srcId="{A5859BF6-5C20-4FE0-A931-CECF7C4E6EA4}" destId="{8DB101D3-6141-46C9-A58C-D14FBCB856EB}" srcOrd="1" destOrd="0" presId="urn:microsoft.com/office/officeart/2005/8/layout/list1"/>
    <dgm:cxn modelId="{36C4DB47-BC5C-4889-BA7A-650960DE1802}" type="presParOf" srcId="{069F40B1-B1FF-4116-A225-C1F4B27BAB9D}" destId="{9793DEAB-B204-47B6-B758-302C010662EE}" srcOrd="5" destOrd="0" presId="urn:microsoft.com/office/officeart/2005/8/layout/list1"/>
    <dgm:cxn modelId="{F8499462-90B9-442E-86C2-8BDDAECCC909}" type="presParOf" srcId="{069F40B1-B1FF-4116-A225-C1F4B27BAB9D}" destId="{2D7266BA-A7A4-42E8-A35E-26817B13513E}" srcOrd="6" destOrd="0" presId="urn:microsoft.com/office/officeart/2005/8/layout/list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F459B590-EE8A-4BEA-9830-509033D66A8C}"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IN"/>
        </a:p>
      </dgm:t>
    </dgm:pt>
    <dgm:pt modelId="{0AEA3C2F-6A5E-4309-B8EF-F4DA9D5B3B4C}">
      <dgm:prSet/>
      <dgm:spPr/>
      <dgm:t>
        <a:bodyPr/>
        <a:lstStyle/>
        <a:p>
          <a:r>
            <a:rPr lang="en-US" dirty="0" err="1"/>
            <a:t>Ifmap</a:t>
          </a:r>
          <a:r>
            <a:rPr lang="en-US" dirty="0"/>
            <a:t> tensor (Input Feature Map)</a:t>
          </a:r>
        </a:p>
      </dgm:t>
    </dgm:pt>
    <dgm:pt modelId="{626F1FC5-02AE-48E7-A8B5-B9204597BACB}" type="parTrans" cxnId="{649A58C6-4DDA-4F52-AC5C-D12C54DEC173}">
      <dgm:prSet/>
      <dgm:spPr/>
      <dgm:t>
        <a:bodyPr/>
        <a:lstStyle/>
        <a:p>
          <a:endParaRPr lang="en-IN"/>
        </a:p>
      </dgm:t>
    </dgm:pt>
    <dgm:pt modelId="{9B3E0F70-81E1-493C-9193-FC86E18FA6F5}" type="sibTrans" cxnId="{649A58C6-4DDA-4F52-AC5C-D12C54DEC173}">
      <dgm:prSet/>
      <dgm:spPr/>
      <dgm:t>
        <a:bodyPr/>
        <a:lstStyle/>
        <a:p>
          <a:endParaRPr lang="en-IN"/>
        </a:p>
      </dgm:t>
    </dgm:pt>
    <dgm:pt modelId="{66CE51C9-CB41-4FEE-BACA-592CB87A46F6}">
      <dgm:prSet/>
      <dgm:spPr/>
      <dgm:t>
        <a:bodyPr/>
        <a:lstStyle/>
        <a:p>
          <a:r>
            <a:rPr lang="en-US" dirty="0" err="1"/>
            <a:t>wt</a:t>
          </a:r>
          <a:r>
            <a:rPr lang="en-US" dirty="0"/>
            <a:t> tensor (Weight)</a:t>
          </a:r>
        </a:p>
      </dgm:t>
    </dgm:pt>
    <dgm:pt modelId="{15AEB5BB-D33A-4B63-B7DB-ACFD5C2C0AAF}" type="parTrans" cxnId="{C6060F2E-A1BE-4F63-93BC-79ECD2D8E364}">
      <dgm:prSet/>
      <dgm:spPr/>
      <dgm:t>
        <a:bodyPr/>
        <a:lstStyle/>
        <a:p>
          <a:endParaRPr lang="en-IN"/>
        </a:p>
      </dgm:t>
    </dgm:pt>
    <dgm:pt modelId="{2A7A0D96-E701-45C2-880D-79BA61649872}" type="sibTrans" cxnId="{C6060F2E-A1BE-4F63-93BC-79ECD2D8E364}">
      <dgm:prSet/>
      <dgm:spPr/>
      <dgm:t>
        <a:bodyPr/>
        <a:lstStyle/>
        <a:p>
          <a:endParaRPr lang="en-IN"/>
        </a:p>
      </dgm:t>
    </dgm:pt>
    <dgm:pt modelId="{E0BA9E6B-CD6A-452D-9232-E6000445F2E5}">
      <dgm:prSet/>
      <dgm:spPr/>
      <dgm:t>
        <a:bodyPr/>
        <a:lstStyle/>
        <a:p>
          <a:r>
            <a:rPr lang="en-US" dirty="0" err="1"/>
            <a:t>ofmap</a:t>
          </a:r>
          <a:r>
            <a:rPr lang="en-US" dirty="0"/>
            <a:t> tensor (Output Feature Map)</a:t>
          </a:r>
        </a:p>
      </dgm:t>
    </dgm:pt>
    <dgm:pt modelId="{97817F32-D590-41FC-B01C-D3DCFB3679A0}" type="parTrans" cxnId="{C6FE1DCE-16A3-42AB-AC7E-8080867AED09}">
      <dgm:prSet/>
      <dgm:spPr/>
      <dgm:t>
        <a:bodyPr/>
        <a:lstStyle/>
        <a:p>
          <a:endParaRPr lang="en-IN"/>
        </a:p>
      </dgm:t>
    </dgm:pt>
    <dgm:pt modelId="{4FC682D4-17B8-4FF3-9E99-284313ACA449}" type="sibTrans" cxnId="{C6FE1DCE-16A3-42AB-AC7E-8080867AED09}">
      <dgm:prSet/>
      <dgm:spPr/>
      <dgm:t>
        <a:bodyPr/>
        <a:lstStyle/>
        <a:p>
          <a:endParaRPr lang="en-IN"/>
        </a:p>
      </dgm:t>
    </dgm:pt>
    <dgm:pt modelId="{35B367FE-D450-4CB9-BFF0-361C2DFD020B}">
      <dgm:prSet/>
      <dgm:spPr>
        <a:blipFill>
          <a:blip xmlns:r="http://schemas.openxmlformats.org/officeDocument/2006/relationships" r:embed="rId1"/>
          <a:stretch>
            <a:fillRect t="-5911" b="-8867"/>
          </a:stretch>
        </a:blipFill>
      </dgm:spPr>
      <dgm:t>
        <a:bodyPr/>
        <a:lstStyle/>
        <a:p>
          <a:r>
            <a:rPr lang="en-IN">
              <a:noFill/>
            </a:rPr>
            <a:t> </a:t>
          </a:r>
        </a:p>
      </dgm:t>
    </dgm:pt>
    <dgm:pt modelId="{11687915-F2F7-4DFE-B473-BF12C33FA738}" type="parTrans" cxnId="{C935C6D7-A9C9-4DA7-AAA7-0E761BB2F650}">
      <dgm:prSet/>
      <dgm:spPr/>
      <dgm:t>
        <a:bodyPr/>
        <a:lstStyle/>
        <a:p>
          <a:endParaRPr lang="en-IN"/>
        </a:p>
      </dgm:t>
    </dgm:pt>
    <dgm:pt modelId="{AFBEBBCC-CB80-46DD-9378-47917527DCAA}" type="sibTrans" cxnId="{C935C6D7-A9C9-4DA7-AAA7-0E761BB2F650}">
      <dgm:prSet/>
      <dgm:spPr/>
      <dgm:t>
        <a:bodyPr/>
        <a:lstStyle/>
        <a:p>
          <a:endParaRPr lang="en-IN"/>
        </a:p>
      </dgm:t>
    </dgm:pt>
    <dgm:pt modelId="{663E0ECA-0388-46D7-8203-499BCCEDB875}">
      <dgm:prSet/>
      <dgm:spPr/>
      <dgm:t>
        <a:bodyPr/>
        <a:lstStyle/>
        <a:p>
          <a:r>
            <a:rPr lang="en-IN">
              <a:noFill/>
            </a:rPr>
            <a:t> </a:t>
          </a:r>
        </a:p>
      </dgm:t>
    </dgm:pt>
    <dgm:pt modelId="{AA77B039-58BE-403C-9B9E-BAF6A2A79405}" type="parTrans" cxnId="{2317DDC8-1E90-4D4F-B21D-003D1909E055}">
      <dgm:prSet/>
      <dgm:spPr/>
      <dgm:t>
        <a:bodyPr/>
        <a:lstStyle/>
        <a:p>
          <a:endParaRPr lang="en-IN"/>
        </a:p>
      </dgm:t>
    </dgm:pt>
    <dgm:pt modelId="{2FE9BCEE-AEA2-4285-99E0-04E2A06962E7}" type="sibTrans" cxnId="{2317DDC8-1E90-4D4F-B21D-003D1909E055}">
      <dgm:prSet/>
      <dgm:spPr/>
      <dgm:t>
        <a:bodyPr/>
        <a:lstStyle/>
        <a:p>
          <a:endParaRPr lang="en-IN"/>
        </a:p>
      </dgm:t>
    </dgm:pt>
    <dgm:pt modelId="{70AB8A03-EFFA-4486-B136-54E4A5E14A90}">
      <dgm:prSet/>
      <dgm:spPr/>
      <dgm:t>
        <a:bodyPr/>
        <a:lstStyle/>
        <a:p>
          <a:r>
            <a:rPr lang="en-IN">
              <a:noFill/>
            </a:rPr>
            <a:t> </a:t>
          </a:r>
        </a:p>
      </dgm:t>
    </dgm:pt>
    <dgm:pt modelId="{6BC5A8EC-6A9D-4614-93CC-64CDCADC5FD5}" type="parTrans" cxnId="{12226567-FAE8-452F-94D1-5877D0363E8D}">
      <dgm:prSet/>
      <dgm:spPr/>
      <dgm:t>
        <a:bodyPr/>
        <a:lstStyle/>
        <a:p>
          <a:endParaRPr lang="en-IN"/>
        </a:p>
      </dgm:t>
    </dgm:pt>
    <dgm:pt modelId="{D9E49FBC-299F-48C8-933B-0F872969060F}" type="sibTrans" cxnId="{12226567-FAE8-452F-94D1-5877D0363E8D}">
      <dgm:prSet/>
      <dgm:spPr/>
      <dgm:t>
        <a:bodyPr/>
        <a:lstStyle/>
        <a:p>
          <a:endParaRPr lang="en-IN"/>
        </a:p>
      </dgm:t>
    </dgm:pt>
    <dgm:pt modelId="{6DD35648-FAE5-42DC-9135-BF720985F994}">
      <dgm:prSet/>
      <dgm:spPr>
        <a:blipFill>
          <a:blip xmlns:r="http://schemas.openxmlformats.org/officeDocument/2006/relationships" r:embed="rId2"/>
          <a:stretch>
            <a:fillRect t="-7895" b="-11842"/>
          </a:stretch>
        </a:blipFill>
      </dgm:spPr>
      <dgm:t>
        <a:bodyPr/>
        <a:lstStyle/>
        <a:p>
          <a:r>
            <a:rPr lang="en-IN">
              <a:noFill/>
            </a:rPr>
            <a:t> </a:t>
          </a:r>
        </a:p>
      </dgm:t>
    </dgm:pt>
    <dgm:pt modelId="{0604D9EF-3C08-4E8B-8321-1A1F841BF4A2}" type="parTrans" cxnId="{ACE76C0F-9FE4-438F-8D49-BF9C8B4B633D}">
      <dgm:prSet/>
      <dgm:spPr/>
      <dgm:t>
        <a:bodyPr/>
        <a:lstStyle/>
        <a:p>
          <a:endParaRPr lang="en-IN"/>
        </a:p>
      </dgm:t>
    </dgm:pt>
    <dgm:pt modelId="{443F2450-3FC6-4CE9-BBF0-C963A55319AF}" type="sibTrans" cxnId="{ACE76C0F-9FE4-438F-8D49-BF9C8B4B633D}">
      <dgm:prSet/>
      <dgm:spPr/>
      <dgm:t>
        <a:bodyPr/>
        <a:lstStyle/>
        <a:p>
          <a:endParaRPr lang="en-IN"/>
        </a:p>
      </dgm:t>
    </dgm:pt>
    <dgm:pt modelId="{4D28C06F-7436-4FCC-B945-3EB16AB12829}">
      <dgm:prSet/>
      <dgm:spPr/>
      <dgm:t>
        <a:bodyPr/>
        <a:lstStyle/>
        <a:p>
          <a:r>
            <a:rPr lang="en-IN">
              <a:noFill/>
            </a:rPr>
            <a:t> </a:t>
          </a:r>
        </a:p>
      </dgm:t>
    </dgm:pt>
    <dgm:pt modelId="{2A55CA70-5355-4C88-81DC-2E3F11FC871D}" type="parTrans" cxnId="{96922FCA-3BC1-423D-9604-EE307AECB593}">
      <dgm:prSet/>
      <dgm:spPr/>
      <dgm:t>
        <a:bodyPr/>
        <a:lstStyle/>
        <a:p>
          <a:endParaRPr lang="en-IN"/>
        </a:p>
      </dgm:t>
    </dgm:pt>
    <dgm:pt modelId="{F0BD225F-540F-413D-A122-BD3F6C3A37EA}" type="sibTrans" cxnId="{96922FCA-3BC1-423D-9604-EE307AECB593}">
      <dgm:prSet/>
      <dgm:spPr/>
      <dgm:t>
        <a:bodyPr/>
        <a:lstStyle/>
        <a:p>
          <a:endParaRPr lang="en-IN"/>
        </a:p>
      </dgm:t>
    </dgm:pt>
    <dgm:pt modelId="{4D0FA7AF-7932-4440-B85B-51FF072E21A2}">
      <dgm:prSet/>
      <dgm:spPr>
        <a:blipFill>
          <a:blip xmlns:r="http://schemas.openxmlformats.org/officeDocument/2006/relationships" r:embed="rId3"/>
          <a:stretch>
            <a:fillRect t="-11881" b="-18812"/>
          </a:stretch>
        </a:blipFill>
      </dgm:spPr>
      <dgm:t>
        <a:bodyPr/>
        <a:lstStyle/>
        <a:p>
          <a:r>
            <a:rPr lang="en-IN">
              <a:noFill/>
            </a:rPr>
            <a:t> </a:t>
          </a:r>
        </a:p>
      </dgm:t>
    </dgm:pt>
    <dgm:pt modelId="{C313C81E-9C99-4125-BC7D-D61964AAC9E4}" type="parTrans" cxnId="{C4408115-1D47-4900-A0B5-C97DC0792E23}">
      <dgm:prSet/>
      <dgm:spPr/>
      <dgm:t>
        <a:bodyPr/>
        <a:lstStyle/>
        <a:p>
          <a:endParaRPr lang="en-IN"/>
        </a:p>
      </dgm:t>
    </dgm:pt>
    <dgm:pt modelId="{43A35720-CC36-4D08-9DC0-E51100AFB548}" type="sibTrans" cxnId="{C4408115-1D47-4900-A0B5-C97DC0792E23}">
      <dgm:prSet/>
      <dgm:spPr/>
      <dgm:t>
        <a:bodyPr/>
        <a:lstStyle/>
        <a:p>
          <a:endParaRPr lang="en-IN"/>
        </a:p>
      </dgm:t>
    </dgm:pt>
    <dgm:pt modelId="{F680E9CB-1650-42E2-ACBF-47F60CBCE040}">
      <dgm:prSet/>
      <dgm:spPr/>
      <dgm:t>
        <a:bodyPr/>
        <a:lstStyle/>
        <a:p>
          <a:r>
            <a:rPr lang="en-IN">
              <a:noFill/>
            </a:rPr>
            <a:t> </a:t>
          </a:r>
        </a:p>
      </dgm:t>
    </dgm:pt>
    <dgm:pt modelId="{E63B721E-7730-40B9-9036-12789CA93DA9}" type="parTrans" cxnId="{7BC556E4-D099-40A2-B055-F12E2E2D0D13}">
      <dgm:prSet/>
      <dgm:spPr/>
      <dgm:t>
        <a:bodyPr/>
        <a:lstStyle/>
        <a:p>
          <a:endParaRPr lang="en-IN"/>
        </a:p>
      </dgm:t>
    </dgm:pt>
    <dgm:pt modelId="{25FF17A8-00ED-47AF-9151-B496F2F4A3ED}" type="sibTrans" cxnId="{7BC556E4-D099-40A2-B055-F12E2E2D0D13}">
      <dgm:prSet/>
      <dgm:spPr/>
      <dgm:t>
        <a:bodyPr/>
        <a:lstStyle/>
        <a:p>
          <a:endParaRPr lang="en-IN"/>
        </a:p>
      </dgm:t>
    </dgm:pt>
    <dgm:pt modelId="{E1015ED5-36C2-4D25-89C8-5F34D09B8214}">
      <dgm:prSet/>
      <dgm:spPr/>
      <dgm:t>
        <a:bodyPr/>
        <a:lstStyle/>
        <a:p>
          <a:r>
            <a:rPr lang="en-US" dirty="0" err="1"/>
            <a:t>psum</a:t>
          </a:r>
          <a:r>
            <a:rPr lang="en-US" dirty="0"/>
            <a:t> tensor (Partial Sum)</a:t>
          </a:r>
        </a:p>
      </dgm:t>
    </dgm:pt>
    <dgm:pt modelId="{433EA466-840D-4C8E-AC61-B2730EAD8F5C}" type="parTrans" cxnId="{703BDFD2-8CFE-4F40-AD8D-FC80FDB1D2E1}">
      <dgm:prSet/>
      <dgm:spPr/>
      <dgm:t>
        <a:bodyPr/>
        <a:lstStyle/>
        <a:p>
          <a:endParaRPr lang="en-IN"/>
        </a:p>
      </dgm:t>
    </dgm:pt>
    <dgm:pt modelId="{71E5F9FC-F764-4888-984A-E1188F10EA44}" type="sibTrans" cxnId="{703BDFD2-8CFE-4F40-AD8D-FC80FDB1D2E1}">
      <dgm:prSet/>
      <dgm:spPr/>
      <dgm:t>
        <a:bodyPr/>
        <a:lstStyle/>
        <a:p>
          <a:endParaRPr lang="en-IN"/>
        </a:p>
      </dgm:t>
    </dgm:pt>
    <dgm:pt modelId="{31B44209-4067-474D-B19B-3C933C89A2AE}">
      <dgm:prSet/>
      <dgm:spPr/>
      <dgm:t>
        <a:bodyPr/>
        <a:lstStyle/>
        <a:p>
          <a:r>
            <a:rPr lang="en-US" dirty="0"/>
            <a:t>Intermediate </a:t>
          </a:r>
          <a:r>
            <a:rPr lang="en-US" dirty="0" err="1"/>
            <a:t>ofmap</a:t>
          </a:r>
          <a:r>
            <a:rPr lang="en-US" dirty="0"/>
            <a:t> in case of tiling</a:t>
          </a:r>
        </a:p>
      </dgm:t>
    </dgm:pt>
    <dgm:pt modelId="{D4A127C0-4E43-4BA8-B783-6BFE23B4D0E0}" type="parTrans" cxnId="{956CBA84-EBDF-4FFA-BD7F-D79405C14C72}">
      <dgm:prSet/>
      <dgm:spPr/>
      <dgm:t>
        <a:bodyPr/>
        <a:lstStyle/>
        <a:p>
          <a:endParaRPr lang="en-IN"/>
        </a:p>
      </dgm:t>
    </dgm:pt>
    <dgm:pt modelId="{29B8ACDE-CA2A-46F6-B1D6-B8918A1E4049}" type="sibTrans" cxnId="{956CBA84-EBDF-4FFA-BD7F-D79405C14C72}">
      <dgm:prSet/>
      <dgm:spPr/>
      <dgm:t>
        <a:bodyPr/>
        <a:lstStyle/>
        <a:p>
          <a:endParaRPr lang="en-IN"/>
        </a:p>
      </dgm:t>
    </dgm:pt>
    <dgm:pt modelId="{B0217C7D-840F-4E81-9D2D-66C16A84F5FB}">
      <dgm:prSet/>
      <dgm:spPr/>
      <dgm:t>
        <a:bodyPr/>
        <a:lstStyle/>
        <a:p>
          <a:r>
            <a:rPr lang="en-IN">
              <a:noFill/>
            </a:rPr>
            <a:t> </a:t>
          </a:r>
        </a:p>
      </dgm:t>
    </dgm:pt>
    <dgm:pt modelId="{8DD66775-8AE9-40BC-AD10-D95FA6C94EEC}" type="parTrans" cxnId="{2A116A91-CDA8-4C3B-9725-B0A86EDAE9DB}">
      <dgm:prSet/>
      <dgm:spPr/>
      <dgm:t>
        <a:bodyPr/>
        <a:lstStyle/>
        <a:p>
          <a:endParaRPr lang="en-IN"/>
        </a:p>
      </dgm:t>
    </dgm:pt>
    <dgm:pt modelId="{EAC24748-8708-4095-A04E-8008D083CAF4}" type="sibTrans" cxnId="{2A116A91-CDA8-4C3B-9725-B0A86EDAE9DB}">
      <dgm:prSet/>
      <dgm:spPr/>
      <dgm:t>
        <a:bodyPr/>
        <a:lstStyle/>
        <a:p>
          <a:endParaRPr lang="en-IN"/>
        </a:p>
      </dgm:t>
    </dgm:pt>
    <dgm:pt modelId="{DBFD4E2C-69C4-4F43-B82D-3F15E4C545CE}">
      <dgm:prSet/>
      <dgm:spPr/>
      <dgm:t>
        <a:bodyPr/>
        <a:lstStyle/>
        <a:p>
          <a:r>
            <a:rPr lang="en-IN">
              <a:noFill/>
            </a:rPr>
            <a:t> </a:t>
          </a:r>
        </a:p>
      </dgm:t>
    </dgm:pt>
    <dgm:pt modelId="{471A88CD-0371-4269-917F-B808BE80044F}" type="parTrans" cxnId="{B58E64B8-2950-4BB1-85ED-B38060E976F3}">
      <dgm:prSet/>
      <dgm:spPr/>
      <dgm:t>
        <a:bodyPr/>
        <a:lstStyle/>
        <a:p>
          <a:endParaRPr lang="en-IN"/>
        </a:p>
      </dgm:t>
    </dgm:pt>
    <dgm:pt modelId="{5968F9CA-3A7A-4DC2-A928-59F26619ED14}" type="sibTrans" cxnId="{B58E64B8-2950-4BB1-85ED-B38060E976F3}">
      <dgm:prSet/>
      <dgm:spPr/>
      <dgm:t>
        <a:bodyPr/>
        <a:lstStyle/>
        <a:p>
          <a:endParaRPr lang="en-IN"/>
        </a:p>
      </dgm:t>
    </dgm:pt>
    <dgm:pt modelId="{60015200-1C45-4529-9B5A-F05ECFDF6815}" type="pres">
      <dgm:prSet presAssocID="{F459B590-EE8A-4BEA-9830-509033D66A8C}" presName="linear" presStyleCnt="0">
        <dgm:presLayoutVars>
          <dgm:animLvl val="lvl"/>
          <dgm:resizeHandles val="exact"/>
        </dgm:presLayoutVars>
      </dgm:prSet>
      <dgm:spPr/>
    </dgm:pt>
    <dgm:pt modelId="{DD6F63A0-597C-4B4B-8386-D840116745FE}" type="pres">
      <dgm:prSet presAssocID="{0AEA3C2F-6A5E-4309-B8EF-F4DA9D5B3B4C}" presName="parentText" presStyleLbl="node1" presStyleIdx="0" presStyleCnt="4">
        <dgm:presLayoutVars>
          <dgm:chMax val="0"/>
          <dgm:bulletEnabled val="1"/>
        </dgm:presLayoutVars>
      </dgm:prSet>
      <dgm:spPr/>
    </dgm:pt>
    <dgm:pt modelId="{A1BD46D9-B9E7-4DED-9FAD-20D8B705475B}" type="pres">
      <dgm:prSet presAssocID="{0AEA3C2F-6A5E-4309-B8EF-F4DA9D5B3B4C}" presName="childText" presStyleLbl="revTx" presStyleIdx="0" presStyleCnt="4">
        <dgm:presLayoutVars>
          <dgm:bulletEnabled val="1"/>
        </dgm:presLayoutVars>
      </dgm:prSet>
      <dgm:spPr/>
    </dgm:pt>
    <dgm:pt modelId="{2023D216-48E4-48F5-AF94-92F58CB281C8}" type="pres">
      <dgm:prSet presAssocID="{66CE51C9-CB41-4FEE-BACA-592CB87A46F6}" presName="parentText" presStyleLbl="node1" presStyleIdx="1" presStyleCnt="4">
        <dgm:presLayoutVars>
          <dgm:chMax val="0"/>
          <dgm:bulletEnabled val="1"/>
        </dgm:presLayoutVars>
      </dgm:prSet>
      <dgm:spPr/>
    </dgm:pt>
    <dgm:pt modelId="{253962A1-4997-4CC6-9E53-78C8BCE011AE}" type="pres">
      <dgm:prSet presAssocID="{66CE51C9-CB41-4FEE-BACA-592CB87A46F6}" presName="childText" presStyleLbl="revTx" presStyleIdx="1" presStyleCnt="4">
        <dgm:presLayoutVars>
          <dgm:bulletEnabled val="1"/>
        </dgm:presLayoutVars>
      </dgm:prSet>
      <dgm:spPr/>
    </dgm:pt>
    <dgm:pt modelId="{6205484D-A7EE-4BB6-8C6C-A2AD8F93213C}" type="pres">
      <dgm:prSet presAssocID="{E0BA9E6B-CD6A-452D-9232-E6000445F2E5}" presName="parentText" presStyleLbl="node1" presStyleIdx="2" presStyleCnt="4">
        <dgm:presLayoutVars>
          <dgm:chMax val="0"/>
          <dgm:bulletEnabled val="1"/>
        </dgm:presLayoutVars>
      </dgm:prSet>
      <dgm:spPr/>
    </dgm:pt>
    <dgm:pt modelId="{5F0C2EF9-78DE-46B3-AA57-5670B0A4A874}" type="pres">
      <dgm:prSet presAssocID="{E0BA9E6B-CD6A-452D-9232-E6000445F2E5}" presName="childText" presStyleLbl="revTx" presStyleIdx="2" presStyleCnt="4">
        <dgm:presLayoutVars>
          <dgm:bulletEnabled val="1"/>
        </dgm:presLayoutVars>
      </dgm:prSet>
      <dgm:spPr/>
    </dgm:pt>
    <dgm:pt modelId="{20A7002A-8995-4FA4-AB25-5C72370C5ED9}" type="pres">
      <dgm:prSet presAssocID="{E1015ED5-36C2-4D25-89C8-5F34D09B8214}" presName="parentText" presStyleLbl="node1" presStyleIdx="3" presStyleCnt="4">
        <dgm:presLayoutVars>
          <dgm:chMax val="0"/>
          <dgm:bulletEnabled val="1"/>
        </dgm:presLayoutVars>
      </dgm:prSet>
      <dgm:spPr/>
    </dgm:pt>
    <dgm:pt modelId="{9A8533E0-D51C-4D66-A635-2CC2EF6BB6B7}" type="pres">
      <dgm:prSet presAssocID="{E1015ED5-36C2-4D25-89C8-5F34D09B8214}" presName="childText" presStyleLbl="revTx" presStyleIdx="3" presStyleCnt="4">
        <dgm:presLayoutVars>
          <dgm:bulletEnabled val="1"/>
        </dgm:presLayoutVars>
      </dgm:prSet>
      <dgm:spPr/>
    </dgm:pt>
  </dgm:ptLst>
  <dgm:cxnLst>
    <dgm:cxn modelId="{ACE76C0F-9FE4-438F-8D49-BF9C8B4B633D}" srcId="{66CE51C9-CB41-4FEE-BACA-592CB87A46F6}" destId="{6DD35648-FAE5-42DC-9135-BF720985F994}" srcOrd="0" destOrd="0" parTransId="{0604D9EF-3C08-4E8B-8321-1A1F841BF4A2}" sibTransId="{443F2450-3FC6-4CE9-BBF0-C963A55319AF}"/>
    <dgm:cxn modelId="{BB51FD13-2E61-4C92-8C84-F09753883AA3}" type="presOf" srcId="{F459B590-EE8A-4BEA-9830-509033D66A8C}" destId="{60015200-1C45-4529-9B5A-F05ECFDF6815}" srcOrd="0" destOrd="0" presId="urn:microsoft.com/office/officeart/2005/8/layout/vList2"/>
    <dgm:cxn modelId="{C4408115-1D47-4900-A0B5-C97DC0792E23}" srcId="{E0BA9E6B-CD6A-452D-9232-E6000445F2E5}" destId="{4D0FA7AF-7932-4440-B85B-51FF072E21A2}" srcOrd="0" destOrd="0" parTransId="{C313C81E-9C99-4125-BC7D-D61964AAC9E4}" sibTransId="{43A35720-CC36-4D08-9DC0-E51100AFB548}"/>
    <dgm:cxn modelId="{7E679920-7194-46D7-BF94-794F8A1309B5}" type="presOf" srcId="{70AB8A03-EFFA-4486-B136-54E4A5E14A90}" destId="{A1BD46D9-B9E7-4DED-9FAD-20D8B705475B}" srcOrd="0" destOrd="3" presId="urn:microsoft.com/office/officeart/2005/8/layout/vList2"/>
    <dgm:cxn modelId="{9985442B-95E2-44CA-9D8A-D8CE9B5A9362}" type="presOf" srcId="{E1015ED5-36C2-4D25-89C8-5F34D09B8214}" destId="{20A7002A-8995-4FA4-AB25-5C72370C5ED9}" srcOrd="0" destOrd="0" presId="urn:microsoft.com/office/officeart/2005/8/layout/vList2"/>
    <dgm:cxn modelId="{C6060F2E-A1BE-4F63-93BC-79ECD2D8E364}" srcId="{F459B590-EE8A-4BEA-9830-509033D66A8C}" destId="{66CE51C9-CB41-4FEE-BACA-592CB87A46F6}" srcOrd="1" destOrd="0" parTransId="{15AEB5BB-D33A-4B63-B7DB-ACFD5C2C0AAF}" sibTransId="{2A7A0D96-E701-45C2-880D-79BA61649872}"/>
    <dgm:cxn modelId="{890F3047-08CE-4E09-8294-548FF52F0835}" type="presOf" srcId="{4D28C06F-7436-4FCC-B945-3EB16AB12829}" destId="{253962A1-4997-4CC6-9E53-78C8BCE011AE}" srcOrd="0" destOrd="1" presId="urn:microsoft.com/office/officeart/2005/8/layout/vList2"/>
    <dgm:cxn modelId="{12226567-FAE8-452F-94D1-5877D0363E8D}" srcId="{0AEA3C2F-6A5E-4309-B8EF-F4DA9D5B3B4C}" destId="{70AB8A03-EFFA-4486-B136-54E4A5E14A90}" srcOrd="3" destOrd="0" parTransId="{6BC5A8EC-6A9D-4614-93CC-64CDCADC5FD5}" sibTransId="{D9E49FBC-299F-48C8-933B-0F872969060F}"/>
    <dgm:cxn modelId="{F62DB268-E0DB-4AE7-977B-CE88849660FE}" type="presOf" srcId="{35B367FE-D450-4CB9-BFF0-361C2DFD020B}" destId="{A1BD46D9-B9E7-4DED-9FAD-20D8B705475B}" srcOrd="0" destOrd="0" presId="urn:microsoft.com/office/officeart/2005/8/layout/vList2"/>
    <dgm:cxn modelId="{BA0BB673-9522-4B48-91E2-0AF54D8ED9E7}" type="presOf" srcId="{66CE51C9-CB41-4FEE-BACA-592CB87A46F6}" destId="{2023D216-48E4-48F5-AF94-92F58CB281C8}" srcOrd="0" destOrd="0" presId="urn:microsoft.com/office/officeart/2005/8/layout/vList2"/>
    <dgm:cxn modelId="{A7667E55-B96E-44F1-A92B-6244785DDE27}" type="presOf" srcId="{663E0ECA-0388-46D7-8203-499BCCEDB875}" destId="{A1BD46D9-B9E7-4DED-9FAD-20D8B705475B}" srcOrd="0" destOrd="2" presId="urn:microsoft.com/office/officeart/2005/8/layout/vList2"/>
    <dgm:cxn modelId="{67207459-6DEA-4070-9439-0FC3245B7E15}" type="presOf" srcId="{31B44209-4067-474D-B19B-3C933C89A2AE}" destId="{9A8533E0-D51C-4D66-A635-2CC2EF6BB6B7}" srcOrd="0" destOrd="0" presId="urn:microsoft.com/office/officeart/2005/8/layout/vList2"/>
    <dgm:cxn modelId="{956CBA84-EBDF-4FFA-BD7F-D79405C14C72}" srcId="{E1015ED5-36C2-4D25-89C8-5F34D09B8214}" destId="{31B44209-4067-474D-B19B-3C933C89A2AE}" srcOrd="0" destOrd="0" parTransId="{D4A127C0-4E43-4BA8-B783-6BFE23B4D0E0}" sibTransId="{29B8ACDE-CA2A-46F6-B1D6-B8918A1E4049}"/>
    <dgm:cxn modelId="{98783D8E-CFD2-402F-ADEA-12FCD014EC6D}" type="presOf" srcId="{4D0FA7AF-7932-4440-B85B-51FF072E21A2}" destId="{5F0C2EF9-78DE-46B3-AA57-5670B0A4A874}" srcOrd="0" destOrd="0" presId="urn:microsoft.com/office/officeart/2005/8/layout/vList2"/>
    <dgm:cxn modelId="{2A116A91-CDA8-4C3B-9725-B0A86EDAE9DB}" srcId="{0AEA3C2F-6A5E-4309-B8EF-F4DA9D5B3B4C}" destId="{B0217C7D-840F-4E81-9D2D-66C16A84F5FB}" srcOrd="1" destOrd="0" parTransId="{8DD66775-8AE9-40BC-AD10-D95FA6C94EEC}" sibTransId="{EAC24748-8708-4095-A04E-8008D083CAF4}"/>
    <dgm:cxn modelId="{18B36992-5858-43E3-BA79-81D958B209FE}" type="presOf" srcId="{DBFD4E2C-69C4-4F43-B82D-3F15E4C545CE}" destId="{253962A1-4997-4CC6-9E53-78C8BCE011AE}" srcOrd="0" destOrd="2" presId="urn:microsoft.com/office/officeart/2005/8/layout/vList2"/>
    <dgm:cxn modelId="{3EEFE896-CDE3-471B-A5D9-B15A18F226D5}" type="presOf" srcId="{B0217C7D-840F-4E81-9D2D-66C16A84F5FB}" destId="{A1BD46D9-B9E7-4DED-9FAD-20D8B705475B}" srcOrd="0" destOrd="1" presId="urn:microsoft.com/office/officeart/2005/8/layout/vList2"/>
    <dgm:cxn modelId="{38FBE8A5-DEF2-4E41-AFDA-1C4A683519A7}" type="presOf" srcId="{E0BA9E6B-CD6A-452D-9232-E6000445F2E5}" destId="{6205484D-A7EE-4BB6-8C6C-A2AD8F93213C}" srcOrd="0" destOrd="0" presId="urn:microsoft.com/office/officeart/2005/8/layout/vList2"/>
    <dgm:cxn modelId="{B58E64B8-2950-4BB1-85ED-B38060E976F3}" srcId="{66CE51C9-CB41-4FEE-BACA-592CB87A46F6}" destId="{DBFD4E2C-69C4-4F43-B82D-3F15E4C545CE}" srcOrd="2" destOrd="0" parTransId="{471A88CD-0371-4269-917F-B808BE80044F}" sibTransId="{5968F9CA-3A7A-4DC2-A928-59F26619ED14}"/>
    <dgm:cxn modelId="{12EDB2BA-C302-48FB-9EEE-8839820DC14E}" type="presOf" srcId="{0AEA3C2F-6A5E-4309-B8EF-F4DA9D5B3B4C}" destId="{DD6F63A0-597C-4B4B-8386-D840116745FE}" srcOrd="0" destOrd="0" presId="urn:microsoft.com/office/officeart/2005/8/layout/vList2"/>
    <dgm:cxn modelId="{484BD0BE-1B17-4636-ACCD-F66E5A082FFE}" type="presOf" srcId="{6DD35648-FAE5-42DC-9135-BF720985F994}" destId="{253962A1-4997-4CC6-9E53-78C8BCE011AE}" srcOrd="0" destOrd="0" presId="urn:microsoft.com/office/officeart/2005/8/layout/vList2"/>
    <dgm:cxn modelId="{E50277C2-8EF6-4B32-A59B-F64FE3B384CA}" type="presOf" srcId="{F680E9CB-1650-42E2-ACBF-47F60CBCE040}" destId="{5F0C2EF9-78DE-46B3-AA57-5670B0A4A874}" srcOrd="0" destOrd="1" presId="urn:microsoft.com/office/officeart/2005/8/layout/vList2"/>
    <dgm:cxn modelId="{649A58C6-4DDA-4F52-AC5C-D12C54DEC173}" srcId="{F459B590-EE8A-4BEA-9830-509033D66A8C}" destId="{0AEA3C2F-6A5E-4309-B8EF-F4DA9D5B3B4C}" srcOrd="0" destOrd="0" parTransId="{626F1FC5-02AE-48E7-A8B5-B9204597BACB}" sibTransId="{9B3E0F70-81E1-493C-9193-FC86E18FA6F5}"/>
    <dgm:cxn modelId="{2317DDC8-1E90-4D4F-B21D-003D1909E055}" srcId="{0AEA3C2F-6A5E-4309-B8EF-F4DA9D5B3B4C}" destId="{663E0ECA-0388-46D7-8203-499BCCEDB875}" srcOrd="2" destOrd="0" parTransId="{AA77B039-58BE-403C-9B9E-BAF6A2A79405}" sibTransId="{2FE9BCEE-AEA2-4285-99E0-04E2A06962E7}"/>
    <dgm:cxn modelId="{96922FCA-3BC1-423D-9604-EE307AECB593}" srcId="{66CE51C9-CB41-4FEE-BACA-592CB87A46F6}" destId="{4D28C06F-7436-4FCC-B945-3EB16AB12829}" srcOrd="1" destOrd="0" parTransId="{2A55CA70-5355-4C88-81DC-2E3F11FC871D}" sibTransId="{F0BD225F-540F-413D-A122-BD3F6C3A37EA}"/>
    <dgm:cxn modelId="{C6FE1DCE-16A3-42AB-AC7E-8080867AED09}" srcId="{F459B590-EE8A-4BEA-9830-509033D66A8C}" destId="{E0BA9E6B-CD6A-452D-9232-E6000445F2E5}" srcOrd="2" destOrd="0" parTransId="{97817F32-D590-41FC-B01C-D3DCFB3679A0}" sibTransId="{4FC682D4-17B8-4FF3-9E99-284313ACA449}"/>
    <dgm:cxn modelId="{703BDFD2-8CFE-4F40-AD8D-FC80FDB1D2E1}" srcId="{F459B590-EE8A-4BEA-9830-509033D66A8C}" destId="{E1015ED5-36C2-4D25-89C8-5F34D09B8214}" srcOrd="3" destOrd="0" parTransId="{433EA466-840D-4C8E-AC61-B2730EAD8F5C}" sibTransId="{71E5F9FC-F764-4888-984A-E1188F10EA44}"/>
    <dgm:cxn modelId="{C935C6D7-A9C9-4DA7-AAA7-0E761BB2F650}" srcId="{0AEA3C2F-6A5E-4309-B8EF-F4DA9D5B3B4C}" destId="{35B367FE-D450-4CB9-BFF0-361C2DFD020B}" srcOrd="0" destOrd="0" parTransId="{11687915-F2F7-4DFE-B473-BF12C33FA738}" sibTransId="{AFBEBBCC-CB80-46DD-9378-47917527DCAA}"/>
    <dgm:cxn modelId="{7BC556E4-D099-40A2-B055-F12E2E2D0D13}" srcId="{E0BA9E6B-CD6A-452D-9232-E6000445F2E5}" destId="{F680E9CB-1650-42E2-ACBF-47F60CBCE040}" srcOrd="1" destOrd="0" parTransId="{E63B721E-7730-40B9-9036-12789CA93DA9}" sibTransId="{25FF17A8-00ED-47AF-9151-B496F2F4A3ED}"/>
    <dgm:cxn modelId="{09969CDD-78B3-4CD1-BC5B-16414218A0E5}" type="presParOf" srcId="{60015200-1C45-4529-9B5A-F05ECFDF6815}" destId="{DD6F63A0-597C-4B4B-8386-D840116745FE}" srcOrd="0" destOrd="0" presId="urn:microsoft.com/office/officeart/2005/8/layout/vList2"/>
    <dgm:cxn modelId="{A6E55F8C-EF5B-4333-B302-7FD36865530E}" type="presParOf" srcId="{60015200-1C45-4529-9B5A-F05ECFDF6815}" destId="{A1BD46D9-B9E7-4DED-9FAD-20D8B705475B}" srcOrd="1" destOrd="0" presId="urn:microsoft.com/office/officeart/2005/8/layout/vList2"/>
    <dgm:cxn modelId="{5A335A7C-40BE-4263-932E-019D3F0A3652}" type="presParOf" srcId="{60015200-1C45-4529-9B5A-F05ECFDF6815}" destId="{2023D216-48E4-48F5-AF94-92F58CB281C8}" srcOrd="2" destOrd="0" presId="urn:microsoft.com/office/officeart/2005/8/layout/vList2"/>
    <dgm:cxn modelId="{979E08A8-F303-449B-9C4B-C0AED5A577CF}" type="presParOf" srcId="{60015200-1C45-4529-9B5A-F05ECFDF6815}" destId="{253962A1-4997-4CC6-9E53-78C8BCE011AE}" srcOrd="3" destOrd="0" presId="urn:microsoft.com/office/officeart/2005/8/layout/vList2"/>
    <dgm:cxn modelId="{4C6F7EC9-010F-483B-8EAD-6C01DDFF03A3}" type="presParOf" srcId="{60015200-1C45-4529-9B5A-F05ECFDF6815}" destId="{6205484D-A7EE-4BB6-8C6C-A2AD8F93213C}" srcOrd="4" destOrd="0" presId="urn:microsoft.com/office/officeart/2005/8/layout/vList2"/>
    <dgm:cxn modelId="{86EE652B-027A-4191-BCBA-D36D89AA5370}" type="presParOf" srcId="{60015200-1C45-4529-9B5A-F05ECFDF6815}" destId="{5F0C2EF9-78DE-46B3-AA57-5670B0A4A874}" srcOrd="5" destOrd="0" presId="urn:microsoft.com/office/officeart/2005/8/layout/vList2"/>
    <dgm:cxn modelId="{CC66391C-3596-40C3-83AD-BBED3AB73ED7}" type="presParOf" srcId="{60015200-1C45-4529-9B5A-F05ECFDF6815}" destId="{20A7002A-8995-4FA4-AB25-5C72370C5ED9}" srcOrd="6" destOrd="0" presId="urn:microsoft.com/office/officeart/2005/8/layout/vList2"/>
    <dgm:cxn modelId="{28920616-4C2C-406D-9DB7-4B0C25629654}" type="presParOf" srcId="{60015200-1C45-4529-9B5A-F05ECFDF6815}" destId="{9A8533E0-D51C-4D66-A635-2CC2EF6BB6B7}" srcOrd="7"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A3585135-5ACA-4CF7-9FA4-514E868F20FA}"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IN"/>
        </a:p>
      </dgm:t>
    </dgm:pt>
    <dgm:pt modelId="{F061AA56-EA7B-4821-80FE-EDBED73289FE}">
      <dgm:prSet phldrT="[Text]"/>
      <dgm:spPr/>
      <dgm:t>
        <a:bodyPr/>
        <a:lstStyle/>
        <a:p>
          <a:r>
            <a:rPr lang="en-US" dirty="0"/>
            <a:t>Introduction</a:t>
          </a:r>
          <a:endParaRPr lang="en-IN" dirty="0"/>
        </a:p>
      </dgm:t>
    </dgm:pt>
    <dgm:pt modelId="{E5698EB7-24D2-4A82-BEBC-5EC164B34E2F}" type="parTrans" cxnId="{1630DDE1-7E4E-4AAC-A8A2-284F8CB628E5}">
      <dgm:prSet/>
      <dgm:spPr/>
      <dgm:t>
        <a:bodyPr/>
        <a:lstStyle/>
        <a:p>
          <a:endParaRPr lang="en-IN"/>
        </a:p>
      </dgm:t>
    </dgm:pt>
    <dgm:pt modelId="{A9CB4429-1D87-4D70-9312-41EBB3871F1B}" type="sibTrans" cxnId="{1630DDE1-7E4E-4AAC-A8A2-284F8CB628E5}">
      <dgm:prSet/>
      <dgm:spPr/>
      <dgm:t>
        <a:bodyPr/>
        <a:lstStyle/>
        <a:p>
          <a:endParaRPr lang="en-IN"/>
        </a:p>
      </dgm:t>
    </dgm:pt>
    <dgm:pt modelId="{20D76D81-1063-4CED-B851-BBA114FF905D}">
      <dgm:prSet/>
      <dgm:spPr/>
      <dgm:t>
        <a:bodyPr/>
        <a:lstStyle/>
        <a:p>
          <a:r>
            <a:rPr lang="en-US" dirty="0"/>
            <a:t>Experiments &amp; Results</a:t>
          </a:r>
        </a:p>
      </dgm:t>
    </dgm:pt>
    <dgm:pt modelId="{EA0EA44C-63AD-4ED7-96CD-3C0E4021A085}" type="parTrans" cxnId="{7E5B2BF2-D357-4F91-9348-938488316E00}">
      <dgm:prSet/>
      <dgm:spPr/>
      <dgm:t>
        <a:bodyPr/>
        <a:lstStyle/>
        <a:p>
          <a:endParaRPr lang="en-US"/>
        </a:p>
      </dgm:t>
    </dgm:pt>
    <dgm:pt modelId="{C5F5717B-8A10-45FE-9E25-BC3A31138C44}" type="sibTrans" cxnId="{7E5B2BF2-D357-4F91-9348-938488316E00}">
      <dgm:prSet/>
      <dgm:spPr/>
      <dgm:t>
        <a:bodyPr/>
        <a:lstStyle/>
        <a:p>
          <a:endParaRPr lang="en-US"/>
        </a:p>
      </dgm:t>
    </dgm:pt>
    <dgm:pt modelId="{6F4CE112-6738-4041-872E-8119FF23DC0F}">
      <dgm:prSet/>
      <dgm:spPr/>
      <dgm:t>
        <a:bodyPr/>
        <a:lstStyle/>
        <a:p>
          <a:r>
            <a:rPr lang="en-US" dirty="0"/>
            <a:t>Proposed Approach</a:t>
          </a:r>
        </a:p>
      </dgm:t>
    </dgm:pt>
    <dgm:pt modelId="{9078AB4E-68DA-4BD0-A488-384AA294FCD3}" type="parTrans" cxnId="{6E824162-503A-4537-9D6A-A9DF29CDA58A}">
      <dgm:prSet/>
      <dgm:spPr/>
      <dgm:t>
        <a:bodyPr/>
        <a:lstStyle/>
        <a:p>
          <a:endParaRPr lang="en-US"/>
        </a:p>
      </dgm:t>
    </dgm:pt>
    <dgm:pt modelId="{4E7CFD78-258C-4CDF-A826-1F8FE59BBF91}" type="sibTrans" cxnId="{6E824162-503A-4537-9D6A-A9DF29CDA58A}">
      <dgm:prSet/>
      <dgm:spPr/>
      <dgm:t>
        <a:bodyPr/>
        <a:lstStyle/>
        <a:p>
          <a:endParaRPr lang="en-US"/>
        </a:p>
      </dgm:t>
    </dgm:pt>
    <dgm:pt modelId="{E758993B-27EE-46D6-BE36-CF92B6EFB909}">
      <dgm:prSet phldrT="[Text]"/>
      <dgm:spPr/>
      <dgm:t>
        <a:bodyPr/>
        <a:lstStyle/>
        <a:p>
          <a:r>
            <a:rPr lang="en-IN" dirty="0"/>
            <a:t>Motivation &amp; Related Works</a:t>
          </a:r>
        </a:p>
      </dgm:t>
    </dgm:pt>
    <dgm:pt modelId="{22C79BA9-3301-4D59-A8F4-4D0FE411F76B}" type="parTrans" cxnId="{64590262-1544-4384-BE13-56BBB03AEE89}">
      <dgm:prSet/>
      <dgm:spPr/>
      <dgm:t>
        <a:bodyPr/>
        <a:lstStyle/>
        <a:p>
          <a:endParaRPr lang="en-US"/>
        </a:p>
      </dgm:t>
    </dgm:pt>
    <dgm:pt modelId="{094A44A5-EEEA-4C90-A815-DCC25BB21B1C}" type="sibTrans" cxnId="{64590262-1544-4384-BE13-56BBB03AEE89}">
      <dgm:prSet/>
      <dgm:spPr/>
      <dgm:t>
        <a:bodyPr/>
        <a:lstStyle/>
        <a:p>
          <a:endParaRPr lang="en-US"/>
        </a:p>
      </dgm:t>
    </dgm:pt>
    <dgm:pt modelId="{A6EA0635-7542-4F6E-8F2C-A0AA2B088557}">
      <dgm:prSet/>
      <dgm:spPr/>
      <dgm:t>
        <a:bodyPr/>
        <a:lstStyle/>
        <a:p>
          <a:r>
            <a:rPr lang="en-US" dirty="0"/>
            <a:t>Conclusion</a:t>
          </a:r>
        </a:p>
      </dgm:t>
    </dgm:pt>
    <dgm:pt modelId="{5B5FD4BA-7BE7-4341-A744-7B5609A31827}" type="parTrans" cxnId="{F284298F-F265-4B5A-88E7-0DEE31F29A54}">
      <dgm:prSet/>
      <dgm:spPr/>
      <dgm:t>
        <a:bodyPr/>
        <a:lstStyle/>
        <a:p>
          <a:endParaRPr lang="en-IN"/>
        </a:p>
      </dgm:t>
    </dgm:pt>
    <dgm:pt modelId="{4663198E-7CF9-4F47-A658-E608505587CA}" type="sibTrans" cxnId="{F284298F-F265-4B5A-88E7-0DEE31F29A54}">
      <dgm:prSet/>
      <dgm:spPr/>
      <dgm:t>
        <a:bodyPr/>
        <a:lstStyle/>
        <a:p>
          <a:endParaRPr lang="en-IN"/>
        </a:p>
      </dgm:t>
    </dgm:pt>
    <dgm:pt modelId="{11B086B8-8E06-454D-BA57-1D76639296C4}">
      <dgm:prSet/>
      <dgm:spPr/>
      <dgm:t>
        <a:bodyPr/>
        <a:lstStyle/>
        <a:p>
          <a:r>
            <a:rPr lang="en-US" dirty="0"/>
            <a:t>Performance</a:t>
          </a:r>
        </a:p>
      </dgm:t>
    </dgm:pt>
    <dgm:pt modelId="{AC7165C7-15C7-49FF-A6E2-B43D7170E42D}" type="parTrans" cxnId="{C4EA7AE2-26AF-4E49-8680-5F9867708F74}">
      <dgm:prSet/>
      <dgm:spPr/>
      <dgm:t>
        <a:bodyPr/>
        <a:lstStyle/>
        <a:p>
          <a:endParaRPr lang="en-IN"/>
        </a:p>
      </dgm:t>
    </dgm:pt>
    <dgm:pt modelId="{EA7A2E31-1C76-497B-A3EF-7506852A8077}" type="sibTrans" cxnId="{C4EA7AE2-26AF-4E49-8680-5F9867708F74}">
      <dgm:prSet/>
      <dgm:spPr/>
      <dgm:t>
        <a:bodyPr/>
        <a:lstStyle/>
        <a:p>
          <a:endParaRPr lang="en-IN"/>
        </a:p>
      </dgm:t>
    </dgm:pt>
    <dgm:pt modelId="{5212ED81-E6D9-4AB4-A438-BF2EAC64721F}">
      <dgm:prSet/>
      <dgm:spPr/>
      <dgm:t>
        <a:bodyPr/>
        <a:lstStyle/>
        <a:p>
          <a:r>
            <a:rPr lang="en-US" dirty="0"/>
            <a:t>Performance Benchmark</a:t>
          </a:r>
        </a:p>
      </dgm:t>
    </dgm:pt>
    <dgm:pt modelId="{36AF787B-A52D-473D-99D4-FA817B7E307C}" type="parTrans" cxnId="{827D27AF-E982-4BD0-9739-D918AEF32530}">
      <dgm:prSet/>
      <dgm:spPr/>
      <dgm:t>
        <a:bodyPr/>
        <a:lstStyle/>
        <a:p>
          <a:endParaRPr lang="en-IN"/>
        </a:p>
      </dgm:t>
    </dgm:pt>
    <dgm:pt modelId="{2F27DC0A-FBE9-4078-924C-CDA8C97C921F}" type="sibTrans" cxnId="{827D27AF-E982-4BD0-9739-D918AEF32530}">
      <dgm:prSet/>
      <dgm:spPr/>
      <dgm:t>
        <a:bodyPr/>
        <a:lstStyle/>
        <a:p>
          <a:endParaRPr lang="en-IN"/>
        </a:p>
      </dgm:t>
    </dgm:pt>
    <dgm:pt modelId="{06148CE8-BFF7-4EE9-B6F8-CEB508A79CE3}">
      <dgm:prSet/>
      <dgm:spPr/>
      <dgm:t>
        <a:bodyPr/>
        <a:lstStyle/>
        <a:p>
          <a:r>
            <a:rPr lang="en-US" dirty="0"/>
            <a:t>Setup</a:t>
          </a:r>
        </a:p>
      </dgm:t>
    </dgm:pt>
    <dgm:pt modelId="{2FDF4FEA-179E-4B9A-9B9D-578CBE8A10F5}" type="parTrans" cxnId="{9BCA2720-0006-4C06-9195-B979F22B33FF}">
      <dgm:prSet/>
      <dgm:spPr/>
      <dgm:t>
        <a:bodyPr/>
        <a:lstStyle/>
        <a:p>
          <a:endParaRPr lang="en-IN"/>
        </a:p>
      </dgm:t>
    </dgm:pt>
    <dgm:pt modelId="{D70ABAF7-17A7-490C-8A7E-32ED352E5DE7}" type="sibTrans" cxnId="{9BCA2720-0006-4C06-9195-B979F22B33FF}">
      <dgm:prSet/>
      <dgm:spPr/>
      <dgm:t>
        <a:bodyPr/>
        <a:lstStyle/>
        <a:p>
          <a:endParaRPr lang="en-IN"/>
        </a:p>
      </dgm:t>
    </dgm:pt>
    <dgm:pt modelId="{71D31BB7-C462-48C2-B562-C913820ACF2D}">
      <dgm:prSet phldrT="[Text]"/>
      <dgm:spPr/>
      <dgm:t>
        <a:bodyPr/>
        <a:lstStyle/>
        <a:p>
          <a:r>
            <a:rPr lang="en-US" dirty="0"/>
            <a:t>Algorithmic Improvements</a:t>
          </a:r>
        </a:p>
      </dgm:t>
    </dgm:pt>
    <dgm:pt modelId="{5285CC32-92B0-4BFC-9E77-0F341C12DA92}" type="parTrans" cxnId="{B3EF3BFD-94D5-4F44-AAB0-F8C8EECB1BF8}">
      <dgm:prSet/>
      <dgm:spPr/>
      <dgm:t>
        <a:bodyPr/>
        <a:lstStyle/>
        <a:p>
          <a:endParaRPr lang="en-IN"/>
        </a:p>
      </dgm:t>
    </dgm:pt>
    <dgm:pt modelId="{409D7030-028C-4544-914A-05390309434F}" type="sibTrans" cxnId="{B3EF3BFD-94D5-4F44-AAB0-F8C8EECB1BF8}">
      <dgm:prSet/>
      <dgm:spPr/>
      <dgm:t>
        <a:bodyPr/>
        <a:lstStyle/>
        <a:p>
          <a:endParaRPr lang="en-IN"/>
        </a:p>
      </dgm:t>
    </dgm:pt>
    <dgm:pt modelId="{AA634412-229C-46A9-8DB2-5CA8A67852D6}">
      <dgm:prSet phldrT="[Text]"/>
      <dgm:spPr/>
      <dgm:t>
        <a:bodyPr/>
        <a:lstStyle/>
        <a:p>
          <a:r>
            <a:rPr lang="en-US" dirty="0"/>
            <a:t>Architecture: 1. Forward FFT 2. HPG 3. Inverse FFT</a:t>
          </a:r>
        </a:p>
      </dgm:t>
    </dgm:pt>
    <dgm:pt modelId="{D01824B6-9A05-4FF7-9979-F9A568AF5EDA}" type="parTrans" cxnId="{F29EB290-7607-4E4D-A5EA-28F32C6D0988}">
      <dgm:prSet/>
      <dgm:spPr/>
      <dgm:t>
        <a:bodyPr/>
        <a:lstStyle/>
        <a:p>
          <a:endParaRPr lang="en-IN"/>
        </a:p>
      </dgm:t>
    </dgm:pt>
    <dgm:pt modelId="{725DCCAF-D673-4C4E-9C54-67F44B7373B2}" type="sibTrans" cxnId="{F29EB290-7607-4E4D-A5EA-28F32C6D0988}">
      <dgm:prSet/>
      <dgm:spPr/>
      <dgm:t>
        <a:bodyPr/>
        <a:lstStyle/>
        <a:p>
          <a:endParaRPr lang="en-IN"/>
        </a:p>
      </dgm:t>
    </dgm:pt>
    <dgm:pt modelId="{C6058D5B-EC91-44AD-A696-2F091A615B55}">
      <dgm:prSet phldrT="[Text]"/>
      <dgm:spPr/>
      <dgm:t>
        <a:bodyPr/>
        <a:lstStyle/>
        <a:p>
          <a:r>
            <a:rPr lang="en-IN" dirty="0"/>
            <a:t>Novelties</a:t>
          </a:r>
        </a:p>
      </dgm:t>
    </dgm:pt>
    <dgm:pt modelId="{FC675453-EB9E-484B-B7B8-B2A91CA452C4}" type="parTrans" cxnId="{06A3386D-1101-45E9-B6A2-36A9CA4ACBF9}">
      <dgm:prSet/>
      <dgm:spPr/>
      <dgm:t>
        <a:bodyPr/>
        <a:lstStyle/>
        <a:p>
          <a:endParaRPr lang="en-IN"/>
        </a:p>
      </dgm:t>
    </dgm:pt>
    <dgm:pt modelId="{928CB657-13EC-464B-9ACA-C40547929B17}" type="sibTrans" cxnId="{06A3386D-1101-45E9-B6A2-36A9CA4ACBF9}">
      <dgm:prSet/>
      <dgm:spPr/>
      <dgm:t>
        <a:bodyPr/>
        <a:lstStyle/>
        <a:p>
          <a:endParaRPr lang="en-IN"/>
        </a:p>
      </dgm:t>
    </dgm:pt>
    <dgm:pt modelId="{612C91D3-7949-4E18-ACBE-168FA431D731}">
      <dgm:prSet phldrT="[Text]"/>
      <dgm:spPr/>
      <dgm:t>
        <a:bodyPr/>
        <a:lstStyle/>
        <a:p>
          <a:r>
            <a:rPr lang="en-IN" dirty="0"/>
            <a:t>Background</a:t>
          </a:r>
        </a:p>
      </dgm:t>
    </dgm:pt>
    <dgm:pt modelId="{DAA48B6C-8DCD-4D51-AC28-CE35B6348058}" type="parTrans" cxnId="{6051E2EC-4EC3-43B6-97B7-314FA9A269FB}">
      <dgm:prSet/>
      <dgm:spPr/>
      <dgm:t>
        <a:bodyPr/>
        <a:lstStyle/>
        <a:p>
          <a:endParaRPr lang="en-IN"/>
        </a:p>
      </dgm:t>
    </dgm:pt>
    <dgm:pt modelId="{709285DF-83AF-490D-B803-8ADA4D84B0D8}" type="sibTrans" cxnId="{6051E2EC-4EC3-43B6-97B7-314FA9A269FB}">
      <dgm:prSet/>
      <dgm:spPr/>
      <dgm:t>
        <a:bodyPr/>
        <a:lstStyle/>
        <a:p>
          <a:endParaRPr lang="en-IN"/>
        </a:p>
      </dgm:t>
    </dgm:pt>
    <dgm:pt modelId="{42A7D873-FF49-4C02-96BE-961A35E8C5AE}" type="pres">
      <dgm:prSet presAssocID="{A3585135-5ACA-4CF7-9FA4-514E868F20FA}" presName="linear" presStyleCnt="0">
        <dgm:presLayoutVars>
          <dgm:animLvl val="lvl"/>
          <dgm:resizeHandles val="exact"/>
        </dgm:presLayoutVars>
      </dgm:prSet>
      <dgm:spPr/>
    </dgm:pt>
    <dgm:pt modelId="{8D987256-9AB8-4E15-9A40-2B2FB48EA2B0}" type="pres">
      <dgm:prSet presAssocID="{F061AA56-EA7B-4821-80FE-EDBED73289FE}" presName="parentText" presStyleLbl="node1" presStyleIdx="0" presStyleCnt="7">
        <dgm:presLayoutVars>
          <dgm:chMax val="0"/>
          <dgm:bulletEnabled val="1"/>
        </dgm:presLayoutVars>
      </dgm:prSet>
      <dgm:spPr/>
    </dgm:pt>
    <dgm:pt modelId="{AB8FF4F1-E895-4F7F-9ABA-1CA985B7EFBD}" type="pres">
      <dgm:prSet presAssocID="{A9CB4429-1D87-4D70-9312-41EBB3871F1B}" presName="spacer" presStyleCnt="0"/>
      <dgm:spPr/>
    </dgm:pt>
    <dgm:pt modelId="{8FAB4F07-163E-4A30-99BF-DE4CAC3BD8FC}" type="pres">
      <dgm:prSet presAssocID="{E758993B-27EE-46D6-BE36-CF92B6EFB909}" presName="parentText" presStyleLbl="node1" presStyleIdx="1" presStyleCnt="7">
        <dgm:presLayoutVars>
          <dgm:chMax val="0"/>
          <dgm:bulletEnabled val="1"/>
        </dgm:presLayoutVars>
      </dgm:prSet>
      <dgm:spPr/>
    </dgm:pt>
    <dgm:pt modelId="{BD9B90C6-8430-4393-90B2-0CB554DB2993}" type="pres">
      <dgm:prSet presAssocID="{094A44A5-EEEA-4C90-A815-DCC25BB21B1C}" presName="spacer" presStyleCnt="0"/>
      <dgm:spPr/>
    </dgm:pt>
    <dgm:pt modelId="{39884919-7C16-4AFD-B4A3-1716A25B5EA3}" type="pres">
      <dgm:prSet presAssocID="{C6058D5B-EC91-44AD-A696-2F091A615B55}" presName="parentText" presStyleLbl="node1" presStyleIdx="2" presStyleCnt="7">
        <dgm:presLayoutVars>
          <dgm:chMax val="0"/>
          <dgm:bulletEnabled val="1"/>
        </dgm:presLayoutVars>
      </dgm:prSet>
      <dgm:spPr/>
    </dgm:pt>
    <dgm:pt modelId="{28BFA016-60BD-484A-8463-37A9B7DF69AE}" type="pres">
      <dgm:prSet presAssocID="{928CB657-13EC-464B-9ACA-C40547929B17}" presName="spacer" presStyleCnt="0"/>
      <dgm:spPr/>
    </dgm:pt>
    <dgm:pt modelId="{B1D74E34-30F8-446E-9921-E278E8529985}" type="pres">
      <dgm:prSet presAssocID="{612C91D3-7949-4E18-ACBE-168FA431D731}" presName="parentText" presStyleLbl="node1" presStyleIdx="3" presStyleCnt="7">
        <dgm:presLayoutVars>
          <dgm:chMax val="0"/>
          <dgm:bulletEnabled val="1"/>
        </dgm:presLayoutVars>
      </dgm:prSet>
      <dgm:spPr/>
    </dgm:pt>
    <dgm:pt modelId="{C8D9CE21-3307-4EDE-9634-5A05D498943A}" type="pres">
      <dgm:prSet presAssocID="{709285DF-83AF-490D-B803-8ADA4D84B0D8}" presName="spacer" presStyleCnt="0"/>
      <dgm:spPr/>
    </dgm:pt>
    <dgm:pt modelId="{6563AA18-1206-4F5B-93A8-75B65F479CB8}" type="pres">
      <dgm:prSet presAssocID="{6F4CE112-6738-4041-872E-8119FF23DC0F}" presName="parentText" presStyleLbl="node1" presStyleIdx="4" presStyleCnt="7">
        <dgm:presLayoutVars>
          <dgm:chMax val="0"/>
          <dgm:bulletEnabled val="1"/>
        </dgm:presLayoutVars>
      </dgm:prSet>
      <dgm:spPr/>
    </dgm:pt>
    <dgm:pt modelId="{8F08F3AD-043F-4C8F-A36C-9366F4AFACF2}" type="pres">
      <dgm:prSet presAssocID="{6F4CE112-6738-4041-872E-8119FF23DC0F}" presName="childText" presStyleLbl="revTx" presStyleIdx="0" presStyleCnt="2">
        <dgm:presLayoutVars>
          <dgm:bulletEnabled val="1"/>
        </dgm:presLayoutVars>
      </dgm:prSet>
      <dgm:spPr/>
    </dgm:pt>
    <dgm:pt modelId="{46E9E97F-0935-46AB-B524-70F329C621E9}" type="pres">
      <dgm:prSet presAssocID="{20D76D81-1063-4CED-B851-BBA114FF905D}" presName="parentText" presStyleLbl="node1" presStyleIdx="5" presStyleCnt="7">
        <dgm:presLayoutVars>
          <dgm:chMax val="0"/>
          <dgm:bulletEnabled val="1"/>
        </dgm:presLayoutVars>
      </dgm:prSet>
      <dgm:spPr/>
    </dgm:pt>
    <dgm:pt modelId="{FFD3E990-9EDC-406B-A385-B3A59C6E811E}" type="pres">
      <dgm:prSet presAssocID="{20D76D81-1063-4CED-B851-BBA114FF905D}" presName="childText" presStyleLbl="revTx" presStyleIdx="1" presStyleCnt="2">
        <dgm:presLayoutVars>
          <dgm:bulletEnabled val="1"/>
        </dgm:presLayoutVars>
      </dgm:prSet>
      <dgm:spPr/>
    </dgm:pt>
    <dgm:pt modelId="{8F90309B-2899-4F0A-BEAA-F42C2C66F564}" type="pres">
      <dgm:prSet presAssocID="{A6EA0635-7542-4F6E-8F2C-A0AA2B088557}" presName="parentText" presStyleLbl="node1" presStyleIdx="6" presStyleCnt="7">
        <dgm:presLayoutVars>
          <dgm:chMax val="0"/>
          <dgm:bulletEnabled val="1"/>
        </dgm:presLayoutVars>
      </dgm:prSet>
      <dgm:spPr/>
    </dgm:pt>
  </dgm:ptLst>
  <dgm:cxnLst>
    <dgm:cxn modelId="{9BCA2720-0006-4C06-9195-B979F22B33FF}" srcId="{20D76D81-1063-4CED-B851-BBA114FF905D}" destId="{06148CE8-BFF7-4EE9-B6F8-CEB508A79CE3}" srcOrd="0" destOrd="0" parTransId="{2FDF4FEA-179E-4B9A-9B9D-578CBE8A10F5}" sibTransId="{D70ABAF7-17A7-490C-8A7E-32ED352E5DE7}"/>
    <dgm:cxn modelId="{5B99FC26-55E9-4817-9E08-58096B7D9347}" type="presOf" srcId="{C6058D5B-EC91-44AD-A696-2F091A615B55}" destId="{39884919-7C16-4AFD-B4A3-1716A25B5EA3}" srcOrd="0" destOrd="0" presId="urn:microsoft.com/office/officeart/2005/8/layout/vList2"/>
    <dgm:cxn modelId="{E9AA4331-C09E-472A-876D-BF5B0E15E07B}" type="presOf" srcId="{E758993B-27EE-46D6-BE36-CF92B6EFB909}" destId="{8FAB4F07-163E-4A30-99BF-DE4CAC3BD8FC}" srcOrd="0" destOrd="0" presId="urn:microsoft.com/office/officeart/2005/8/layout/vList2"/>
    <dgm:cxn modelId="{E88BF441-7C75-490D-AEDF-41C263909F34}" type="presOf" srcId="{A3585135-5ACA-4CF7-9FA4-514E868F20FA}" destId="{42A7D873-FF49-4C02-96BE-961A35E8C5AE}" srcOrd="0" destOrd="0" presId="urn:microsoft.com/office/officeart/2005/8/layout/vList2"/>
    <dgm:cxn modelId="{64590262-1544-4384-BE13-56BBB03AEE89}" srcId="{A3585135-5ACA-4CF7-9FA4-514E868F20FA}" destId="{E758993B-27EE-46D6-BE36-CF92B6EFB909}" srcOrd="1" destOrd="0" parTransId="{22C79BA9-3301-4D59-A8F4-4D0FE411F76B}" sibTransId="{094A44A5-EEEA-4C90-A815-DCC25BB21B1C}"/>
    <dgm:cxn modelId="{6E824162-503A-4537-9D6A-A9DF29CDA58A}" srcId="{A3585135-5ACA-4CF7-9FA4-514E868F20FA}" destId="{6F4CE112-6738-4041-872E-8119FF23DC0F}" srcOrd="4" destOrd="0" parTransId="{9078AB4E-68DA-4BD0-A488-384AA294FCD3}" sibTransId="{4E7CFD78-258C-4CDF-A826-1F8FE59BBF91}"/>
    <dgm:cxn modelId="{4E78CE6C-DEB6-45DC-B9EF-F3B2716340EC}" type="presOf" srcId="{6F4CE112-6738-4041-872E-8119FF23DC0F}" destId="{6563AA18-1206-4F5B-93A8-75B65F479CB8}" srcOrd="0" destOrd="0" presId="urn:microsoft.com/office/officeart/2005/8/layout/vList2"/>
    <dgm:cxn modelId="{06A3386D-1101-45E9-B6A2-36A9CA4ACBF9}" srcId="{A3585135-5ACA-4CF7-9FA4-514E868F20FA}" destId="{C6058D5B-EC91-44AD-A696-2F091A615B55}" srcOrd="2" destOrd="0" parTransId="{FC675453-EB9E-484B-B7B8-B2A91CA452C4}" sibTransId="{928CB657-13EC-464B-9ACA-C40547929B17}"/>
    <dgm:cxn modelId="{60A30B73-4A06-490F-BD9F-544D0E11DB7F}" type="presOf" srcId="{A6EA0635-7542-4F6E-8F2C-A0AA2B088557}" destId="{8F90309B-2899-4F0A-BEAA-F42C2C66F564}" srcOrd="0" destOrd="0" presId="urn:microsoft.com/office/officeart/2005/8/layout/vList2"/>
    <dgm:cxn modelId="{E1DA5D55-28DF-4CEF-A9F7-9E36FCE3C660}" type="presOf" srcId="{5212ED81-E6D9-4AB4-A438-BF2EAC64721F}" destId="{FFD3E990-9EDC-406B-A385-B3A59C6E811E}" srcOrd="0" destOrd="2" presId="urn:microsoft.com/office/officeart/2005/8/layout/vList2"/>
    <dgm:cxn modelId="{58372B84-B2C6-4ECA-B98E-26D677C5B182}" type="presOf" srcId="{71D31BB7-C462-48C2-B562-C913820ACF2D}" destId="{8F08F3AD-043F-4C8F-A36C-9366F4AFACF2}" srcOrd="0" destOrd="0" presId="urn:microsoft.com/office/officeart/2005/8/layout/vList2"/>
    <dgm:cxn modelId="{F284298F-F265-4B5A-88E7-0DEE31F29A54}" srcId="{A3585135-5ACA-4CF7-9FA4-514E868F20FA}" destId="{A6EA0635-7542-4F6E-8F2C-A0AA2B088557}" srcOrd="6" destOrd="0" parTransId="{5B5FD4BA-7BE7-4341-A744-7B5609A31827}" sibTransId="{4663198E-7CF9-4F47-A658-E608505587CA}"/>
    <dgm:cxn modelId="{F29EB290-7607-4E4D-A5EA-28F32C6D0988}" srcId="{6F4CE112-6738-4041-872E-8119FF23DC0F}" destId="{AA634412-229C-46A9-8DB2-5CA8A67852D6}" srcOrd="1" destOrd="0" parTransId="{D01824B6-9A05-4FF7-9979-F9A568AF5EDA}" sibTransId="{725DCCAF-D673-4C4E-9C54-67F44B7373B2}"/>
    <dgm:cxn modelId="{E73B6793-F0F6-43D7-9D09-C2955C5758FC}" type="presOf" srcId="{AA634412-229C-46A9-8DB2-5CA8A67852D6}" destId="{8F08F3AD-043F-4C8F-A36C-9366F4AFACF2}" srcOrd="0" destOrd="1" presId="urn:microsoft.com/office/officeart/2005/8/layout/vList2"/>
    <dgm:cxn modelId="{A0D13295-5079-4D99-821C-EB6863BC511B}" type="presOf" srcId="{06148CE8-BFF7-4EE9-B6F8-CEB508A79CE3}" destId="{FFD3E990-9EDC-406B-A385-B3A59C6E811E}" srcOrd="0" destOrd="0" presId="urn:microsoft.com/office/officeart/2005/8/layout/vList2"/>
    <dgm:cxn modelId="{74F708A3-5489-44D5-8F61-8D2C602DF72B}" type="presOf" srcId="{11B086B8-8E06-454D-BA57-1D76639296C4}" destId="{FFD3E990-9EDC-406B-A385-B3A59C6E811E}" srcOrd="0" destOrd="1" presId="urn:microsoft.com/office/officeart/2005/8/layout/vList2"/>
    <dgm:cxn modelId="{827D27AF-E982-4BD0-9739-D918AEF32530}" srcId="{20D76D81-1063-4CED-B851-BBA114FF905D}" destId="{5212ED81-E6D9-4AB4-A438-BF2EAC64721F}" srcOrd="2" destOrd="0" parTransId="{36AF787B-A52D-473D-99D4-FA817B7E307C}" sibTransId="{2F27DC0A-FBE9-4078-924C-CDA8C97C921F}"/>
    <dgm:cxn modelId="{8EFB57B6-DE97-4C65-99DF-7ABFCB0391F8}" type="presOf" srcId="{612C91D3-7949-4E18-ACBE-168FA431D731}" destId="{B1D74E34-30F8-446E-9921-E278E8529985}" srcOrd="0" destOrd="0" presId="urn:microsoft.com/office/officeart/2005/8/layout/vList2"/>
    <dgm:cxn modelId="{217D0BC3-AD7C-4E6C-BE45-64B140F68A6F}" type="presOf" srcId="{20D76D81-1063-4CED-B851-BBA114FF905D}" destId="{46E9E97F-0935-46AB-B524-70F329C621E9}" srcOrd="0" destOrd="0" presId="urn:microsoft.com/office/officeart/2005/8/layout/vList2"/>
    <dgm:cxn modelId="{1630DDE1-7E4E-4AAC-A8A2-284F8CB628E5}" srcId="{A3585135-5ACA-4CF7-9FA4-514E868F20FA}" destId="{F061AA56-EA7B-4821-80FE-EDBED73289FE}" srcOrd="0" destOrd="0" parTransId="{E5698EB7-24D2-4A82-BEBC-5EC164B34E2F}" sibTransId="{A9CB4429-1D87-4D70-9312-41EBB3871F1B}"/>
    <dgm:cxn modelId="{C4EA7AE2-26AF-4E49-8680-5F9867708F74}" srcId="{20D76D81-1063-4CED-B851-BBA114FF905D}" destId="{11B086B8-8E06-454D-BA57-1D76639296C4}" srcOrd="1" destOrd="0" parTransId="{AC7165C7-15C7-49FF-A6E2-B43D7170E42D}" sibTransId="{EA7A2E31-1C76-497B-A3EF-7506852A8077}"/>
    <dgm:cxn modelId="{6051E2EC-4EC3-43B6-97B7-314FA9A269FB}" srcId="{A3585135-5ACA-4CF7-9FA4-514E868F20FA}" destId="{612C91D3-7949-4E18-ACBE-168FA431D731}" srcOrd="3" destOrd="0" parTransId="{DAA48B6C-8DCD-4D51-AC28-CE35B6348058}" sibTransId="{709285DF-83AF-490D-B803-8ADA4D84B0D8}"/>
    <dgm:cxn modelId="{7E5B2BF2-D357-4F91-9348-938488316E00}" srcId="{A3585135-5ACA-4CF7-9FA4-514E868F20FA}" destId="{20D76D81-1063-4CED-B851-BBA114FF905D}" srcOrd="5" destOrd="0" parTransId="{EA0EA44C-63AD-4ED7-96CD-3C0E4021A085}" sibTransId="{C5F5717B-8A10-45FE-9E25-BC3A31138C44}"/>
    <dgm:cxn modelId="{8EAAE1F5-A9D6-409A-BCCA-158F0C678655}" type="presOf" srcId="{F061AA56-EA7B-4821-80FE-EDBED73289FE}" destId="{8D987256-9AB8-4E15-9A40-2B2FB48EA2B0}" srcOrd="0" destOrd="0" presId="urn:microsoft.com/office/officeart/2005/8/layout/vList2"/>
    <dgm:cxn modelId="{B3EF3BFD-94D5-4F44-AAB0-F8C8EECB1BF8}" srcId="{6F4CE112-6738-4041-872E-8119FF23DC0F}" destId="{71D31BB7-C462-48C2-B562-C913820ACF2D}" srcOrd="0" destOrd="0" parTransId="{5285CC32-92B0-4BFC-9E77-0F341C12DA92}" sibTransId="{409D7030-028C-4544-914A-05390309434F}"/>
    <dgm:cxn modelId="{746D90E5-9F70-4841-9CA3-9F9E61F7C818}" type="presParOf" srcId="{42A7D873-FF49-4C02-96BE-961A35E8C5AE}" destId="{8D987256-9AB8-4E15-9A40-2B2FB48EA2B0}" srcOrd="0" destOrd="0" presId="urn:microsoft.com/office/officeart/2005/8/layout/vList2"/>
    <dgm:cxn modelId="{5D659416-934A-4DEC-A58C-8EF174AF774C}" type="presParOf" srcId="{42A7D873-FF49-4C02-96BE-961A35E8C5AE}" destId="{AB8FF4F1-E895-4F7F-9ABA-1CA985B7EFBD}" srcOrd="1" destOrd="0" presId="urn:microsoft.com/office/officeart/2005/8/layout/vList2"/>
    <dgm:cxn modelId="{0F9C4FE6-303A-4185-B2B1-422EEF7BA88C}" type="presParOf" srcId="{42A7D873-FF49-4C02-96BE-961A35E8C5AE}" destId="{8FAB4F07-163E-4A30-99BF-DE4CAC3BD8FC}" srcOrd="2" destOrd="0" presId="urn:microsoft.com/office/officeart/2005/8/layout/vList2"/>
    <dgm:cxn modelId="{DD501D93-BF62-47B6-96C3-370E8A9BB4EA}" type="presParOf" srcId="{42A7D873-FF49-4C02-96BE-961A35E8C5AE}" destId="{BD9B90C6-8430-4393-90B2-0CB554DB2993}" srcOrd="3" destOrd="0" presId="urn:microsoft.com/office/officeart/2005/8/layout/vList2"/>
    <dgm:cxn modelId="{793932B6-D7FA-4801-91FF-DEBA7F9931BC}" type="presParOf" srcId="{42A7D873-FF49-4C02-96BE-961A35E8C5AE}" destId="{39884919-7C16-4AFD-B4A3-1716A25B5EA3}" srcOrd="4" destOrd="0" presId="urn:microsoft.com/office/officeart/2005/8/layout/vList2"/>
    <dgm:cxn modelId="{6A29A1FC-0ED3-47C9-936F-95AF7575C048}" type="presParOf" srcId="{42A7D873-FF49-4C02-96BE-961A35E8C5AE}" destId="{28BFA016-60BD-484A-8463-37A9B7DF69AE}" srcOrd="5" destOrd="0" presId="urn:microsoft.com/office/officeart/2005/8/layout/vList2"/>
    <dgm:cxn modelId="{62B0ED32-7D55-4388-9955-22D53678D9EC}" type="presParOf" srcId="{42A7D873-FF49-4C02-96BE-961A35E8C5AE}" destId="{B1D74E34-30F8-446E-9921-E278E8529985}" srcOrd="6" destOrd="0" presId="urn:microsoft.com/office/officeart/2005/8/layout/vList2"/>
    <dgm:cxn modelId="{CA04B73C-13E3-4C64-B48C-04417B826E03}" type="presParOf" srcId="{42A7D873-FF49-4C02-96BE-961A35E8C5AE}" destId="{C8D9CE21-3307-4EDE-9634-5A05D498943A}" srcOrd="7" destOrd="0" presId="urn:microsoft.com/office/officeart/2005/8/layout/vList2"/>
    <dgm:cxn modelId="{D661C44A-4B93-4D19-A026-C749A99FD212}" type="presParOf" srcId="{42A7D873-FF49-4C02-96BE-961A35E8C5AE}" destId="{6563AA18-1206-4F5B-93A8-75B65F479CB8}" srcOrd="8" destOrd="0" presId="urn:microsoft.com/office/officeart/2005/8/layout/vList2"/>
    <dgm:cxn modelId="{D74363F8-C668-474D-86C2-2F7F4B578E43}" type="presParOf" srcId="{42A7D873-FF49-4C02-96BE-961A35E8C5AE}" destId="{8F08F3AD-043F-4C8F-A36C-9366F4AFACF2}" srcOrd="9" destOrd="0" presId="urn:microsoft.com/office/officeart/2005/8/layout/vList2"/>
    <dgm:cxn modelId="{6F17FE43-17CB-476D-B7CC-17939B3521CF}" type="presParOf" srcId="{42A7D873-FF49-4C02-96BE-961A35E8C5AE}" destId="{46E9E97F-0935-46AB-B524-70F329C621E9}" srcOrd="10" destOrd="0" presId="urn:microsoft.com/office/officeart/2005/8/layout/vList2"/>
    <dgm:cxn modelId="{59FB3A99-7FC8-4EB7-9BF0-4153EECB858B}" type="presParOf" srcId="{42A7D873-FF49-4C02-96BE-961A35E8C5AE}" destId="{FFD3E990-9EDC-406B-A385-B3A59C6E811E}" srcOrd="11" destOrd="0" presId="urn:microsoft.com/office/officeart/2005/8/layout/vList2"/>
    <dgm:cxn modelId="{9873512D-71AF-4D48-9BDA-BF42A100C142}" type="presParOf" srcId="{42A7D873-FF49-4C02-96BE-961A35E8C5AE}" destId="{8F90309B-2899-4F0A-BEAA-F42C2C66F564}" srcOrd="12" destOrd="0" presId="urn:microsoft.com/office/officeart/2005/8/layout/vList2"/>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E1CD1E9F-8074-424E-8094-6F581292CB95}" type="doc">
      <dgm:prSet loTypeId="urn:microsoft.com/office/officeart/2008/layout/LinedList" loCatId="list" qsTypeId="urn:microsoft.com/office/officeart/2005/8/quickstyle/simple1" qsCatId="simple" csTypeId="urn:microsoft.com/office/officeart/2005/8/colors/colorful5" csCatId="colorful" phldr="1"/>
      <dgm:spPr/>
      <dgm:t>
        <a:bodyPr/>
        <a:lstStyle/>
        <a:p>
          <a:endParaRPr lang="en-IN"/>
        </a:p>
      </dgm:t>
    </dgm:pt>
    <dgm:pt modelId="{E411953C-D87D-4850-AEE8-0E73A8DA2A6E}">
      <dgm:prSet phldrT="[Text]"/>
      <dgm:spPr/>
      <dgm:t>
        <a:bodyPr/>
        <a:lstStyle/>
        <a:p>
          <a:r>
            <a:rPr lang="en-IN" dirty="0"/>
            <a:t>Produces 4 </a:t>
          </a:r>
          <a:r>
            <a:rPr lang="en-IN" dirty="0" err="1"/>
            <a:t>ofmaps</a:t>
          </a:r>
          <a:r>
            <a:rPr lang="en-IN" dirty="0"/>
            <a:t> by storing a single complex </a:t>
          </a:r>
          <a:r>
            <a:rPr lang="en-IN" dirty="0" err="1"/>
            <a:t>ifmap</a:t>
          </a:r>
          <a:r>
            <a:rPr lang="en-IN" dirty="0"/>
            <a:t> and a complex </a:t>
          </a:r>
          <a:r>
            <a:rPr lang="en-IN" dirty="0" err="1"/>
            <a:t>wt</a:t>
          </a:r>
          <a:endParaRPr lang="en-IN" dirty="0"/>
        </a:p>
      </dgm:t>
    </dgm:pt>
    <dgm:pt modelId="{20AEEA54-365B-44B4-8C54-92A70005D632}" type="parTrans" cxnId="{E4421C54-4FE2-45EA-910A-BA09B74631F6}">
      <dgm:prSet/>
      <dgm:spPr/>
      <dgm:t>
        <a:bodyPr/>
        <a:lstStyle/>
        <a:p>
          <a:endParaRPr lang="en-IN"/>
        </a:p>
      </dgm:t>
    </dgm:pt>
    <dgm:pt modelId="{4FDC7914-C22C-4C70-A3DB-CE1FC2795F80}" type="sibTrans" cxnId="{E4421C54-4FE2-45EA-910A-BA09B74631F6}">
      <dgm:prSet/>
      <dgm:spPr/>
      <dgm:t>
        <a:bodyPr/>
        <a:lstStyle/>
        <a:p>
          <a:endParaRPr lang="en-IN"/>
        </a:p>
      </dgm:t>
    </dgm:pt>
    <dgm:pt modelId="{D291E512-B50F-4B67-8D17-44F7ECE34C89}">
      <dgm:prSet phldrT="[Text]"/>
      <dgm:spPr/>
      <dgm:t>
        <a:bodyPr/>
        <a:lstStyle/>
        <a:p>
          <a:r>
            <a:rPr lang="en-IN" dirty="0"/>
            <a:t>Enhances Throughput &amp; Reuse Factors</a:t>
          </a:r>
        </a:p>
      </dgm:t>
    </dgm:pt>
    <dgm:pt modelId="{C1C8AF2C-4E2E-4D16-97F6-F891D9806E8C}" type="parTrans" cxnId="{ABB32E73-F5E7-4CF6-9AB1-CB6631194DD5}">
      <dgm:prSet/>
      <dgm:spPr/>
      <dgm:t>
        <a:bodyPr/>
        <a:lstStyle/>
        <a:p>
          <a:endParaRPr lang="en-IN"/>
        </a:p>
      </dgm:t>
    </dgm:pt>
    <dgm:pt modelId="{954081E7-5029-46DB-B2AB-7EA6DB2280DB}" type="sibTrans" cxnId="{ABB32E73-F5E7-4CF6-9AB1-CB6631194DD5}">
      <dgm:prSet/>
      <dgm:spPr/>
      <dgm:t>
        <a:bodyPr/>
        <a:lstStyle/>
        <a:p>
          <a:endParaRPr lang="en-IN"/>
        </a:p>
      </dgm:t>
    </dgm:pt>
    <dgm:pt modelId="{FAE4ABDD-3A46-4BDF-A000-8BAADDED8BC2}">
      <dgm:prSet phldrT="[Text]"/>
      <dgm:spPr/>
      <dgm:t>
        <a:bodyPr/>
        <a:lstStyle/>
        <a:p>
          <a:r>
            <a:rPr lang="en-IN" dirty="0"/>
            <a:t>CNN deals with real </a:t>
          </a:r>
          <a:r>
            <a:rPr lang="en-IN" dirty="0" err="1"/>
            <a:t>ifmap</a:t>
          </a:r>
          <a:r>
            <a:rPr lang="en-IN" dirty="0"/>
            <a:t> &amp; real weight</a:t>
          </a:r>
        </a:p>
      </dgm:t>
    </dgm:pt>
    <dgm:pt modelId="{7755AB18-4573-47BC-B78B-EB712AF3A117}" type="parTrans" cxnId="{B0A1AFD5-F1DC-4B60-A82B-6211DAF1F763}">
      <dgm:prSet/>
      <dgm:spPr/>
      <dgm:t>
        <a:bodyPr/>
        <a:lstStyle/>
        <a:p>
          <a:endParaRPr lang="en-IN"/>
        </a:p>
      </dgm:t>
    </dgm:pt>
    <dgm:pt modelId="{E468C797-D1FC-4F63-8D0A-908DE030FA35}" type="sibTrans" cxnId="{B0A1AFD5-F1DC-4B60-A82B-6211DAF1F763}">
      <dgm:prSet/>
      <dgm:spPr/>
      <dgm:t>
        <a:bodyPr/>
        <a:lstStyle/>
        <a:p>
          <a:endParaRPr lang="en-IN"/>
        </a:p>
      </dgm:t>
    </dgm:pt>
    <dgm:pt modelId="{79B524C2-75CF-4774-B5B5-7858BB1FEFBE}">
      <dgm:prSet phldrT="[Text]"/>
      <dgm:spPr/>
      <dgm:t>
        <a:bodyPr/>
        <a:lstStyle/>
        <a:p>
          <a:r>
            <a:rPr lang="en-IN" dirty="0"/>
            <a:t>Hence IFMAP &amp; WT are conjugate symmetric</a:t>
          </a:r>
        </a:p>
      </dgm:t>
    </dgm:pt>
    <dgm:pt modelId="{EB5EC380-2ADA-49CE-942E-CE015FFED5EC}" type="parTrans" cxnId="{976815DD-B8CD-44CF-8FBC-3E8BE9B7A3B4}">
      <dgm:prSet/>
      <dgm:spPr/>
      <dgm:t>
        <a:bodyPr/>
        <a:lstStyle/>
        <a:p>
          <a:endParaRPr lang="en-IN"/>
        </a:p>
      </dgm:t>
    </dgm:pt>
    <dgm:pt modelId="{4F06F26B-4993-49D1-9E28-3308D6ECC11A}" type="sibTrans" cxnId="{976815DD-B8CD-44CF-8FBC-3E8BE9B7A3B4}">
      <dgm:prSet/>
      <dgm:spPr/>
      <dgm:t>
        <a:bodyPr/>
        <a:lstStyle/>
        <a:p>
          <a:endParaRPr lang="en-IN"/>
        </a:p>
      </dgm:t>
    </dgm:pt>
    <dgm:pt modelId="{CBB0438D-D3E6-4B0A-BA61-3E9BF6DD8E0D}">
      <dgm:prSet phldrT="[Text]"/>
      <dgm:spPr/>
      <dgm:t>
        <a:bodyPr/>
        <a:lstStyle/>
        <a:p>
          <a:r>
            <a:rPr lang="en-IN" dirty="0"/>
            <a:t>By combining two real data , we can compute two real FFT by a single complex FFT</a:t>
          </a:r>
        </a:p>
      </dgm:t>
    </dgm:pt>
    <dgm:pt modelId="{E19E7DFA-5AD7-409C-A256-99675CD47036}" type="parTrans" cxnId="{6B751A38-5412-4034-8094-C1216D83BDB3}">
      <dgm:prSet/>
      <dgm:spPr/>
      <dgm:t>
        <a:bodyPr/>
        <a:lstStyle/>
        <a:p>
          <a:endParaRPr lang="en-IN"/>
        </a:p>
      </dgm:t>
    </dgm:pt>
    <dgm:pt modelId="{E7935AD3-74CB-498B-8693-39D1F060E98C}" type="sibTrans" cxnId="{6B751A38-5412-4034-8094-C1216D83BDB3}">
      <dgm:prSet/>
      <dgm:spPr/>
      <dgm:t>
        <a:bodyPr/>
        <a:lstStyle/>
        <a:p>
          <a:endParaRPr lang="en-IN"/>
        </a:p>
      </dgm:t>
    </dgm:pt>
    <dgm:pt modelId="{59326C17-6171-4C2D-AF93-172DA891C3F7}" type="pres">
      <dgm:prSet presAssocID="{E1CD1E9F-8074-424E-8094-6F581292CB95}" presName="vert0" presStyleCnt="0">
        <dgm:presLayoutVars>
          <dgm:dir/>
          <dgm:animOne val="branch"/>
          <dgm:animLvl val="lvl"/>
        </dgm:presLayoutVars>
      </dgm:prSet>
      <dgm:spPr/>
    </dgm:pt>
    <dgm:pt modelId="{0E76D052-B497-4560-8BF4-AF49F9297739}" type="pres">
      <dgm:prSet presAssocID="{FAE4ABDD-3A46-4BDF-A000-8BAADDED8BC2}" presName="thickLine" presStyleLbl="alignNode1" presStyleIdx="0" presStyleCnt="5"/>
      <dgm:spPr/>
    </dgm:pt>
    <dgm:pt modelId="{9CF1D7C3-279F-43CD-814F-037EE7E081CC}" type="pres">
      <dgm:prSet presAssocID="{FAE4ABDD-3A46-4BDF-A000-8BAADDED8BC2}" presName="horz1" presStyleCnt="0"/>
      <dgm:spPr/>
    </dgm:pt>
    <dgm:pt modelId="{C743D005-B980-426F-8C0D-5F62B01E2BA9}" type="pres">
      <dgm:prSet presAssocID="{FAE4ABDD-3A46-4BDF-A000-8BAADDED8BC2}" presName="tx1" presStyleLbl="revTx" presStyleIdx="0" presStyleCnt="5"/>
      <dgm:spPr/>
    </dgm:pt>
    <dgm:pt modelId="{46957DFE-441F-4AD1-B53D-B55100E464EC}" type="pres">
      <dgm:prSet presAssocID="{FAE4ABDD-3A46-4BDF-A000-8BAADDED8BC2}" presName="vert1" presStyleCnt="0"/>
      <dgm:spPr/>
    </dgm:pt>
    <dgm:pt modelId="{B1A10659-27E3-4798-9DD5-26231E403D6C}" type="pres">
      <dgm:prSet presAssocID="{79B524C2-75CF-4774-B5B5-7858BB1FEFBE}" presName="thickLine" presStyleLbl="alignNode1" presStyleIdx="1" presStyleCnt="5"/>
      <dgm:spPr/>
    </dgm:pt>
    <dgm:pt modelId="{D0D6740D-B6E0-4485-AA88-AAA5A9BC0853}" type="pres">
      <dgm:prSet presAssocID="{79B524C2-75CF-4774-B5B5-7858BB1FEFBE}" presName="horz1" presStyleCnt="0"/>
      <dgm:spPr/>
    </dgm:pt>
    <dgm:pt modelId="{FA6A6608-0605-4A25-825D-890A4D694D1F}" type="pres">
      <dgm:prSet presAssocID="{79B524C2-75CF-4774-B5B5-7858BB1FEFBE}" presName="tx1" presStyleLbl="revTx" presStyleIdx="1" presStyleCnt="5"/>
      <dgm:spPr/>
    </dgm:pt>
    <dgm:pt modelId="{CBE10CAB-4EF2-414A-9C04-5A24A63A50FD}" type="pres">
      <dgm:prSet presAssocID="{79B524C2-75CF-4774-B5B5-7858BB1FEFBE}" presName="vert1" presStyleCnt="0"/>
      <dgm:spPr/>
    </dgm:pt>
    <dgm:pt modelId="{E06A9E48-65C7-4B20-8C58-F0B0ECEDBDB0}" type="pres">
      <dgm:prSet presAssocID="{CBB0438D-D3E6-4B0A-BA61-3E9BF6DD8E0D}" presName="thickLine" presStyleLbl="alignNode1" presStyleIdx="2" presStyleCnt="5"/>
      <dgm:spPr/>
    </dgm:pt>
    <dgm:pt modelId="{F0C28C84-5DD9-406A-AE8C-0D374C7FA940}" type="pres">
      <dgm:prSet presAssocID="{CBB0438D-D3E6-4B0A-BA61-3E9BF6DD8E0D}" presName="horz1" presStyleCnt="0"/>
      <dgm:spPr/>
    </dgm:pt>
    <dgm:pt modelId="{4A4D1069-E404-4CCB-B4C4-579B73F0D30A}" type="pres">
      <dgm:prSet presAssocID="{CBB0438D-D3E6-4B0A-BA61-3E9BF6DD8E0D}" presName="tx1" presStyleLbl="revTx" presStyleIdx="2" presStyleCnt="5"/>
      <dgm:spPr/>
    </dgm:pt>
    <dgm:pt modelId="{6CDF01A4-E29F-4731-81D3-9EE0CEAFED6F}" type="pres">
      <dgm:prSet presAssocID="{CBB0438D-D3E6-4B0A-BA61-3E9BF6DD8E0D}" presName="vert1" presStyleCnt="0"/>
      <dgm:spPr/>
    </dgm:pt>
    <dgm:pt modelId="{7E26D0B4-EE85-4B18-9FD8-77FD9B15AFB8}" type="pres">
      <dgm:prSet presAssocID="{E411953C-D87D-4850-AEE8-0E73A8DA2A6E}" presName="thickLine" presStyleLbl="alignNode1" presStyleIdx="3" presStyleCnt="5"/>
      <dgm:spPr/>
    </dgm:pt>
    <dgm:pt modelId="{1434D8AD-8679-47EC-AB20-3F68F034E6F0}" type="pres">
      <dgm:prSet presAssocID="{E411953C-D87D-4850-AEE8-0E73A8DA2A6E}" presName="horz1" presStyleCnt="0"/>
      <dgm:spPr/>
    </dgm:pt>
    <dgm:pt modelId="{B35224F0-B4F0-43F8-9F06-7EDAC28F7BED}" type="pres">
      <dgm:prSet presAssocID="{E411953C-D87D-4850-AEE8-0E73A8DA2A6E}" presName="tx1" presStyleLbl="revTx" presStyleIdx="3" presStyleCnt="5"/>
      <dgm:spPr/>
    </dgm:pt>
    <dgm:pt modelId="{92D0F571-FDD6-4268-A8DD-03DC6B4632D2}" type="pres">
      <dgm:prSet presAssocID="{E411953C-D87D-4850-AEE8-0E73A8DA2A6E}" presName="vert1" presStyleCnt="0"/>
      <dgm:spPr/>
    </dgm:pt>
    <dgm:pt modelId="{0FFE6C11-21AA-4581-8FFE-1770B0A064C0}" type="pres">
      <dgm:prSet presAssocID="{D291E512-B50F-4B67-8D17-44F7ECE34C89}" presName="thickLine" presStyleLbl="alignNode1" presStyleIdx="4" presStyleCnt="5"/>
      <dgm:spPr/>
    </dgm:pt>
    <dgm:pt modelId="{2186B163-954B-4B88-97E9-1D4F87DAE5E7}" type="pres">
      <dgm:prSet presAssocID="{D291E512-B50F-4B67-8D17-44F7ECE34C89}" presName="horz1" presStyleCnt="0"/>
      <dgm:spPr/>
    </dgm:pt>
    <dgm:pt modelId="{E7DC4E9D-A806-422B-8346-AE16747FEAA8}" type="pres">
      <dgm:prSet presAssocID="{D291E512-B50F-4B67-8D17-44F7ECE34C89}" presName="tx1" presStyleLbl="revTx" presStyleIdx="4" presStyleCnt="5"/>
      <dgm:spPr/>
    </dgm:pt>
    <dgm:pt modelId="{F35FA36B-83CB-4ACE-A3FD-C359DD502270}" type="pres">
      <dgm:prSet presAssocID="{D291E512-B50F-4B67-8D17-44F7ECE34C89}" presName="vert1" presStyleCnt="0"/>
      <dgm:spPr/>
    </dgm:pt>
  </dgm:ptLst>
  <dgm:cxnLst>
    <dgm:cxn modelId="{4E016827-1F34-43B3-93FA-1DE237019D92}" type="presOf" srcId="{CBB0438D-D3E6-4B0A-BA61-3E9BF6DD8E0D}" destId="{4A4D1069-E404-4CCB-B4C4-579B73F0D30A}" srcOrd="0" destOrd="0" presId="urn:microsoft.com/office/officeart/2008/layout/LinedList"/>
    <dgm:cxn modelId="{6B751A38-5412-4034-8094-C1216D83BDB3}" srcId="{E1CD1E9F-8074-424E-8094-6F581292CB95}" destId="{CBB0438D-D3E6-4B0A-BA61-3E9BF6DD8E0D}" srcOrd="2" destOrd="0" parTransId="{E19E7DFA-5AD7-409C-A256-99675CD47036}" sibTransId="{E7935AD3-74CB-498B-8693-39D1F060E98C}"/>
    <dgm:cxn modelId="{ABB32E73-F5E7-4CF6-9AB1-CB6631194DD5}" srcId="{E1CD1E9F-8074-424E-8094-6F581292CB95}" destId="{D291E512-B50F-4B67-8D17-44F7ECE34C89}" srcOrd="4" destOrd="0" parTransId="{C1C8AF2C-4E2E-4D16-97F6-F891D9806E8C}" sibTransId="{954081E7-5029-46DB-B2AB-7EA6DB2280DB}"/>
    <dgm:cxn modelId="{E4421C54-4FE2-45EA-910A-BA09B74631F6}" srcId="{E1CD1E9F-8074-424E-8094-6F581292CB95}" destId="{E411953C-D87D-4850-AEE8-0E73A8DA2A6E}" srcOrd="3" destOrd="0" parTransId="{20AEEA54-365B-44B4-8C54-92A70005D632}" sibTransId="{4FDC7914-C22C-4C70-A3DB-CE1FC2795F80}"/>
    <dgm:cxn modelId="{558A0096-7083-4A5F-B2E4-D4D51D8C1665}" type="presOf" srcId="{79B524C2-75CF-4774-B5B5-7858BB1FEFBE}" destId="{FA6A6608-0605-4A25-825D-890A4D694D1F}" srcOrd="0" destOrd="0" presId="urn:microsoft.com/office/officeart/2008/layout/LinedList"/>
    <dgm:cxn modelId="{11BC90A4-C4C0-4F45-8628-CE68B2160071}" type="presOf" srcId="{D291E512-B50F-4B67-8D17-44F7ECE34C89}" destId="{E7DC4E9D-A806-422B-8346-AE16747FEAA8}" srcOrd="0" destOrd="0" presId="urn:microsoft.com/office/officeart/2008/layout/LinedList"/>
    <dgm:cxn modelId="{C9A936D0-D7BD-49FC-BCAE-F549E00F83C8}" type="presOf" srcId="{E411953C-D87D-4850-AEE8-0E73A8DA2A6E}" destId="{B35224F0-B4F0-43F8-9F06-7EDAC28F7BED}" srcOrd="0" destOrd="0" presId="urn:microsoft.com/office/officeart/2008/layout/LinedList"/>
    <dgm:cxn modelId="{B0A1AFD5-F1DC-4B60-A82B-6211DAF1F763}" srcId="{E1CD1E9F-8074-424E-8094-6F581292CB95}" destId="{FAE4ABDD-3A46-4BDF-A000-8BAADDED8BC2}" srcOrd="0" destOrd="0" parTransId="{7755AB18-4573-47BC-B78B-EB712AF3A117}" sibTransId="{E468C797-D1FC-4F63-8D0A-908DE030FA35}"/>
    <dgm:cxn modelId="{976815DD-B8CD-44CF-8FBC-3E8BE9B7A3B4}" srcId="{E1CD1E9F-8074-424E-8094-6F581292CB95}" destId="{79B524C2-75CF-4774-B5B5-7858BB1FEFBE}" srcOrd="1" destOrd="0" parTransId="{EB5EC380-2ADA-49CE-942E-CE015FFED5EC}" sibTransId="{4F06F26B-4993-49D1-9E28-3308D6ECC11A}"/>
    <dgm:cxn modelId="{12E873E4-30FD-4CA3-81EA-573318E8B38F}" type="presOf" srcId="{E1CD1E9F-8074-424E-8094-6F581292CB95}" destId="{59326C17-6171-4C2D-AF93-172DA891C3F7}" srcOrd="0" destOrd="0" presId="urn:microsoft.com/office/officeart/2008/layout/LinedList"/>
    <dgm:cxn modelId="{6FCE94FC-854D-47F9-9FD8-2CAFF0013F7E}" type="presOf" srcId="{FAE4ABDD-3A46-4BDF-A000-8BAADDED8BC2}" destId="{C743D005-B980-426F-8C0D-5F62B01E2BA9}" srcOrd="0" destOrd="0" presId="urn:microsoft.com/office/officeart/2008/layout/LinedList"/>
    <dgm:cxn modelId="{2EFD20C3-738F-447E-994A-90274376962A}" type="presParOf" srcId="{59326C17-6171-4C2D-AF93-172DA891C3F7}" destId="{0E76D052-B497-4560-8BF4-AF49F9297739}" srcOrd="0" destOrd="0" presId="urn:microsoft.com/office/officeart/2008/layout/LinedList"/>
    <dgm:cxn modelId="{3B02A7D3-7594-479C-8883-A145AE475399}" type="presParOf" srcId="{59326C17-6171-4C2D-AF93-172DA891C3F7}" destId="{9CF1D7C3-279F-43CD-814F-037EE7E081CC}" srcOrd="1" destOrd="0" presId="urn:microsoft.com/office/officeart/2008/layout/LinedList"/>
    <dgm:cxn modelId="{1B3CFF83-16D4-4BC2-A7AF-6D3CE5EFB00F}" type="presParOf" srcId="{9CF1D7C3-279F-43CD-814F-037EE7E081CC}" destId="{C743D005-B980-426F-8C0D-5F62B01E2BA9}" srcOrd="0" destOrd="0" presId="urn:microsoft.com/office/officeart/2008/layout/LinedList"/>
    <dgm:cxn modelId="{C17EC71D-3084-4F22-ACB2-F3D1ABDCED6E}" type="presParOf" srcId="{9CF1D7C3-279F-43CD-814F-037EE7E081CC}" destId="{46957DFE-441F-4AD1-B53D-B55100E464EC}" srcOrd="1" destOrd="0" presId="urn:microsoft.com/office/officeart/2008/layout/LinedList"/>
    <dgm:cxn modelId="{D94A686A-59F5-43C3-994B-60AE3A6222DA}" type="presParOf" srcId="{59326C17-6171-4C2D-AF93-172DA891C3F7}" destId="{B1A10659-27E3-4798-9DD5-26231E403D6C}" srcOrd="2" destOrd="0" presId="urn:microsoft.com/office/officeart/2008/layout/LinedList"/>
    <dgm:cxn modelId="{E5BA3B53-4E16-4864-9283-6A3968293B89}" type="presParOf" srcId="{59326C17-6171-4C2D-AF93-172DA891C3F7}" destId="{D0D6740D-B6E0-4485-AA88-AAA5A9BC0853}" srcOrd="3" destOrd="0" presId="urn:microsoft.com/office/officeart/2008/layout/LinedList"/>
    <dgm:cxn modelId="{3647275D-D9F3-44F4-8300-6D1DB4C3D5B9}" type="presParOf" srcId="{D0D6740D-B6E0-4485-AA88-AAA5A9BC0853}" destId="{FA6A6608-0605-4A25-825D-890A4D694D1F}" srcOrd="0" destOrd="0" presId="urn:microsoft.com/office/officeart/2008/layout/LinedList"/>
    <dgm:cxn modelId="{CF78BAEF-9BDF-4C7C-A9F6-07A7FF5010AE}" type="presParOf" srcId="{D0D6740D-B6E0-4485-AA88-AAA5A9BC0853}" destId="{CBE10CAB-4EF2-414A-9C04-5A24A63A50FD}" srcOrd="1" destOrd="0" presId="urn:microsoft.com/office/officeart/2008/layout/LinedList"/>
    <dgm:cxn modelId="{F88D6A73-5F8A-42E3-BECA-90006E718918}" type="presParOf" srcId="{59326C17-6171-4C2D-AF93-172DA891C3F7}" destId="{E06A9E48-65C7-4B20-8C58-F0B0ECEDBDB0}" srcOrd="4" destOrd="0" presId="urn:microsoft.com/office/officeart/2008/layout/LinedList"/>
    <dgm:cxn modelId="{69A38F13-A004-4029-9266-2B25BDE4C7D9}" type="presParOf" srcId="{59326C17-6171-4C2D-AF93-172DA891C3F7}" destId="{F0C28C84-5DD9-406A-AE8C-0D374C7FA940}" srcOrd="5" destOrd="0" presId="urn:microsoft.com/office/officeart/2008/layout/LinedList"/>
    <dgm:cxn modelId="{B5BE180E-8776-46C0-AE56-E6C64DC2AC9C}" type="presParOf" srcId="{F0C28C84-5DD9-406A-AE8C-0D374C7FA940}" destId="{4A4D1069-E404-4CCB-B4C4-579B73F0D30A}" srcOrd="0" destOrd="0" presId="urn:microsoft.com/office/officeart/2008/layout/LinedList"/>
    <dgm:cxn modelId="{F2943406-0921-4DAD-8203-730AAD2EED98}" type="presParOf" srcId="{F0C28C84-5DD9-406A-AE8C-0D374C7FA940}" destId="{6CDF01A4-E29F-4731-81D3-9EE0CEAFED6F}" srcOrd="1" destOrd="0" presId="urn:microsoft.com/office/officeart/2008/layout/LinedList"/>
    <dgm:cxn modelId="{A09B8FE7-62D7-4807-8334-FEC28DDDD0FA}" type="presParOf" srcId="{59326C17-6171-4C2D-AF93-172DA891C3F7}" destId="{7E26D0B4-EE85-4B18-9FD8-77FD9B15AFB8}" srcOrd="6" destOrd="0" presId="urn:microsoft.com/office/officeart/2008/layout/LinedList"/>
    <dgm:cxn modelId="{2E9718E0-0F30-434A-ADA4-B930959047A7}" type="presParOf" srcId="{59326C17-6171-4C2D-AF93-172DA891C3F7}" destId="{1434D8AD-8679-47EC-AB20-3F68F034E6F0}" srcOrd="7" destOrd="0" presId="urn:microsoft.com/office/officeart/2008/layout/LinedList"/>
    <dgm:cxn modelId="{15656FAB-ECEE-4DBD-BB10-782DBD992A7F}" type="presParOf" srcId="{1434D8AD-8679-47EC-AB20-3F68F034E6F0}" destId="{B35224F0-B4F0-43F8-9F06-7EDAC28F7BED}" srcOrd="0" destOrd="0" presId="urn:microsoft.com/office/officeart/2008/layout/LinedList"/>
    <dgm:cxn modelId="{8E85A173-122E-4AF9-B476-0880C7800FCE}" type="presParOf" srcId="{1434D8AD-8679-47EC-AB20-3F68F034E6F0}" destId="{92D0F571-FDD6-4268-A8DD-03DC6B4632D2}" srcOrd="1" destOrd="0" presId="urn:microsoft.com/office/officeart/2008/layout/LinedList"/>
    <dgm:cxn modelId="{DDA964F2-0A22-4C9D-81FA-1432990968A9}" type="presParOf" srcId="{59326C17-6171-4C2D-AF93-172DA891C3F7}" destId="{0FFE6C11-21AA-4581-8FFE-1770B0A064C0}" srcOrd="8" destOrd="0" presId="urn:microsoft.com/office/officeart/2008/layout/LinedList"/>
    <dgm:cxn modelId="{47BEB1AA-71D9-4C9B-9499-46BEDE5F3345}" type="presParOf" srcId="{59326C17-6171-4C2D-AF93-172DA891C3F7}" destId="{2186B163-954B-4B88-97E9-1D4F87DAE5E7}" srcOrd="9" destOrd="0" presId="urn:microsoft.com/office/officeart/2008/layout/LinedList"/>
    <dgm:cxn modelId="{A23FC4E0-55AD-437C-BF19-02CCD506C8CC}" type="presParOf" srcId="{2186B163-954B-4B88-97E9-1D4F87DAE5E7}" destId="{E7DC4E9D-A806-422B-8346-AE16747FEAA8}" srcOrd="0" destOrd="0" presId="urn:microsoft.com/office/officeart/2008/layout/LinedList"/>
    <dgm:cxn modelId="{1617C6BB-1834-4E50-AE02-06914D26DED6}" type="presParOf" srcId="{2186B163-954B-4B88-97E9-1D4F87DAE5E7}" destId="{F35FA36B-83CB-4ACE-A3FD-C359DD502270}" srcOrd="1" destOrd="0" presId="urn:microsoft.com/office/officeart/2008/layout/Lin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9392A215-29BF-447E-9105-E32EE7189BB6}"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IN"/>
        </a:p>
      </dgm:t>
    </dgm:pt>
    <dgm:pt modelId="{63CE2EE0-76C2-40F6-B345-790D5309CEAF}">
      <dgm:prSet phldrT="[Text]"/>
      <dgm:spPr/>
      <dgm:t>
        <a:bodyPr/>
        <a:lstStyle/>
        <a:p>
          <a:r>
            <a:rPr lang="en-IN" dirty="0"/>
            <a:t>Fetches the </a:t>
          </a:r>
          <a:r>
            <a:rPr lang="en-IN" dirty="0" err="1"/>
            <a:t>ifmap</a:t>
          </a:r>
          <a:endParaRPr lang="en-IN" dirty="0"/>
        </a:p>
      </dgm:t>
    </dgm:pt>
    <dgm:pt modelId="{186E6DE5-385F-4E95-A7F4-28A49AD3C64B}" type="parTrans" cxnId="{B421EB01-430F-44A9-9888-BF50E328C0FC}">
      <dgm:prSet/>
      <dgm:spPr/>
      <dgm:t>
        <a:bodyPr/>
        <a:lstStyle/>
        <a:p>
          <a:endParaRPr lang="en-IN"/>
        </a:p>
      </dgm:t>
    </dgm:pt>
    <dgm:pt modelId="{3FFFC9CB-04DD-4161-9D6A-D33C3009C1E5}" type="sibTrans" cxnId="{B421EB01-430F-44A9-9888-BF50E328C0FC}">
      <dgm:prSet/>
      <dgm:spPr/>
      <dgm:t>
        <a:bodyPr/>
        <a:lstStyle/>
        <a:p>
          <a:endParaRPr lang="en-IN"/>
        </a:p>
      </dgm:t>
    </dgm:pt>
    <dgm:pt modelId="{5ACB7170-12E2-48DD-A6ED-DFD0F49403C9}">
      <dgm:prSet phldrT="[Text]"/>
      <dgm:spPr/>
      <dgm:t>
        <a:bodyPr/>
        <a:lstStyle/>
        <a:p>
          <a:r>
            <a:rPr lang="en-IN" dirty="0"/>
            <a:t>Reorders in a patched fashion</a:t>
          </a:r>
        </a:p>
      </dgm:t>
    </dgm:pt>
    <dgm:pt modelId="{8B4DE1EA-272C-48F5-A7D2-1015D66F0122}" type="parTrans" cxnId="{AA55CD1A-D694-4EAF-BDB5-FAF434F06FDE}">
      <dgm:prSet/>
      <dgm:spPr/>
      <dgm:t>
        <a:bodyPr/>
        <a:lstStyle/>
        <a:p>
          <a:endParaRPr lang="en-IN"/>
        </a:p>
      </dgm:t>
    </dgm:pt>
    <dgm:pt modelId="{D2ED6C88-FC8A-47A8-8110-9005CADEEE17}" type="sibTrans" cxnId="{AA55CD1A-D694-4EAF-BDB5-FAF434F06FDE}">
      <dgm:prSet/>
      <dgm:spPr/>
      <dgm:t>
        <a:bodyPr/>
        <a:lstStyle/>
        <a:p>
          <a:endParaRPr lang="en-IN"/>
        </a:p>
      </dgm:t>
    </dgm:pt>
    <dgm:pt modelId="{59223931-F901-45FD-903D-CCE5AD9A3102}">
      <dgm:prSet phldrT="[Text]"/>
      <dgm:spPr/>
      <dgm:t>
        <a:bodyPr/>
        <a:lstStyle/>
        <a:p>
          <a:r>
            <a:rPr lang="en-IN" dirty="0"/>
            <a:t>Partition into overlapping patches</a:t>
          </a:r>
        </a:p>
      </dgm:t>
    </dgm:pt>
    <dgm:pt modelId="{B381E42A-5A85-4780-BE0C-BF73474EE673}" type="parTrans" cxnId="{5AAE4D49-CE17-4134-8C99-DC7672FB1408}">
      <dgm:prSet/>
      <dgm:spPr/>
      <dgm:t>
        <a:bodyPr/>
        <a:lstStyle/>
        <a:p>
          <a:endParaRPr lang="en-IN"/>
        </a:p>
      </dgm:t>
    </dgm:pt>
    <dgm:pt modelId="{49E62B57-3F33-4295-8FC5-11E0BBE4EF3F}" type="sibTrans" cxnId="{5AAE4D49-CE17-4134-8C99-DC7672FB1408}">
      <dgm:prSet/>
      <dgm:spPr/>
      <dgm:t>
        <a:bodyPr/>
        <a:lstStyle/>
        <a:p>
          <a:endParaRPr lang="en-IN"/>
        </a:p>
      </dgm:t>
    </dgm:pt>
    <dgm:pt modelId="{A84F7D34-9B57-48E1-BC7B-C728A0408D50}">
      <dgm:prSet phldrT="[Text]"/>
      <dgm:spPr/>
      <dgm:t>
        <a:bodyPr/>
        <a:lstStyle/>
        <a:p>
          <a:r>
            <a:rPr lang="en-IN" dirty="0"/>
            <a:t>Column-buffers for storing overlapping columns</a:t>
          </a:r>
        </a:p>
      </dgm:t>
    </dgm:pt>
    <dgm:pt modelId="{B0D18757-8E61-44F0-9D09-776D5ECB8EFC}" type="parTrans" cxnId="{5118F3D7-252E-4C29-8E47-B823D73BF800}">
      <dgm:prSet/>
      <dgm:spPr/>
      <dgm:t>
        <a:bodyPr/>
        <a:lstStyle/>
        <a:p>
          <a:endParaRPr lang="en-IN"/>
        </a:p>
      </dgm:t>
    </dgm:pt>
    <dgm:pt modelId="{C0E96092-3ED7-467F-B655-9DF73721979B}" type="sibTrans" cxnId="{5118F3D7-252E-4C29-8E47-B823D73BF800}">
      <dgm:prSet/>
      <dgm:spPr/>
      <dgm:t>
        <a:bodyPr/>
        <a:lstStyle/>
        <a:p>
          <a:endParaRPr lang="en-IN"/>
        </a:p>
      </dgm:t>
    </dgm:pt>
    <dgm:pt modelId="{39588AB9-0DB3-4DF8-B29F-7E892E11BFAA}">
      <dgm:prSet phldrT="[Text]"/>
      <dgm:spPr/>
      <dgm:t>
        <a:bodyPr/>
        <a:lstStyle/>
        <a:p>
          <a:r>
            <a:rPr lang="en-IN" dirty="0"/>
            <a:t>Row-wise FFT</a:t>
          </a:r>
        </a:p>
      </dgm:t>
    </dgm:pt>
    <dgm:pt modelId="{40D6443D-640D-435C-A097-FEDD0F6D79B5}" type="parTrans" cxnId="{2F34884A-D546-4590-B4F1-B7B907762756}">
      <dgm:prSet/>
      <dgm:spPr/>
      <dgm:t>
        <a:bodyPr/>
        <a:lstStyle/>
        <a:p>
          <a:endParaRPr lang="en-IN"/>
        </a:p>
      </dgm:t>
    </dgm:pt>
    <dgm:pt modelId="{A339049D-E706-44F1-BCAE-9E1BE889D0B4}" type="sibTrans" cxnId="{2F34884A-D546-4590-B4F1-B7B907762756}">
      <dgm:prSet/>
      <dgm:spPr/>
      <dgm:t>
        <a:bodyPr/>
        <a:lstStyle/>
        <a:p>
          <a:endParaRPr lang="en-IN"/>
        </a:p>
      </dgm:t>
    </dgm:pt>
    <dgm:pt modelId="{ED09E00F-8524-45E8-9812-ADE07461BDA8}">
      <dgm:prSet phldrT="[Text]"/>
      <dgm:spPr/>
      <dgm:t>
        <a:bodyPr/>
        <a:lstStyle/>
        <a:p>
          <a:r>
            <a:rPr lang="en-IN" dirty="0"/>
            <a:t>Pipelined 6-stage 1-D FFT</a:t>
          </a:r>
        </a:p>
      </dgm:t>
    </dgm:pt>
    <dgm:pt modelId="{F5B73405-0A7A-4FF8-ADBC-08E7DC835A76}" type="parTrans" cxnId="{D75C3B46-57D1-4532-9666-5E83EFA9350E}">
      <dgm:prSet/>
      <dgm:spPr/>
      <dgm:t>
        <a:bodyPr/>
        <a:lstStyle/>
        <a:p>
          <a:endParaRPr lang="en-IN"/>
        </a:p>
      </dgm:t>
    </dgm:pt>
    <dgm:pt modelId="{73FFE3B0-CA5B-4A15-A3FF-CB4082FA7DBB}" type="sibTrans" cxnId="{D75C3B46-57D1-4532-9666-5E83EFA9350E}">
      <dgm:prSet/>
      <dgm:spPr/>
      <dgm:t>
        <a:bodyPr/>
        <a:lstStyle/>
        <a:p>
          <a:endParaRPr lang="en-IN"/>
        </a:p>
      </dgm:t>
    </dgm:pt>
    <dgm:pt modelId="{10AC01D0-9FD6-44A6-8129-C7920F5FBD0F}">
      <dgm:prSet phldrT="[Text]"/>
      <dgm:spPr/>
      <dgm:t>
        <a:bodyPr/>
        <a:lstStyle/>
        <a:p>
          <a:r>
            <a:rPr lang="en-IN" dirty="0"/>
            <a:t>Looped for (PS-FS+1) times</a:t>
          </a:r>
        </a:p>
      </dgm:t>
    </dgm:pt>
    <dgm:pt modelId="{B7988DF4-B5E9-4B8D-AEED-DDF1BB86DFF4}" type="parTrans" cxnId="{0116DEAD-EEAF-401E-BFD5-4C4FA8F5F9DF}">
      <dgm:prSet/>
      <dgm:spPr/>
      <dgm:t>
        <a:bodyPr/>
        <a:lstStyle/>
        <a:p>
          <a:endParaRPr lang="en-IN"/>
        </a:p>
      </dgm:t>
    </dgm:pt>
    <dgm:pt modelId="{9320975C-FD5C-4AC4-9D98-E0CD6E56C2FB}" type="sibTrans" cxnId="{0116DEAD-EEAF-401E-BFD5-4C4FA8F5F9DF}">
      <dgm:prSet/>
      <dgm:spPr/>
      <dgm:t>
        <a:bodyPr/>
        <a:lstStyle/>
        <a:p>
          <a:endParaRPr lang="en-IN"/>
        </a:p>
      </dgm:t>
    </dgm:pt>
    <dgm:pt modelId="{1318D768-1193-4E48-88B4-A1D920F150F8}">
      <dgm:prSet phldrT="[Text]"/>
      <dgm:spPr/>
      <dgm:t>
        <a:bodyPr/>
        <a:lstStyle/>
        <a:p>
          <a:r>
            <a:rPr lang="en-IN" dirty="0"/>
            <a:t>Transpose</a:t>
          </a:r>
        </a:p>
      </dgm:t>
    </dgm:pt>
    <dgm:pt modelId="{BC897279-2E79-45C1-BBCE-C91DBA71884B}" type="parTrans" cxnId="{C516470B-87AD-4297-973E-0D0EF9057A3D}">
      <dgm:prSet/>
      <dgm:spPr/>
      <dgm:t>
        <a:bodyPr/>
        <a:lstStyle/>
        <a:p>
          <a:endParaRPr lang="en-IN"/>
        </a:p>
      </dgm:t>
    </dgm:pt>
    <dgm:pt modelId="{5EA8D71B-79EE-4A4B-BD5E-F8A27C31FFE4}" type="sibTrans" cxnId="{C516470B-87AD-4297-973E-0D0EF9057A3D}">
      <dgm:prSet/>
      <dgm:spPr/>
      <dgm:t>
        <a:bodyPr/>
        <a:lstStyle/>
        <a:p>
          <a:endParaRPr lang="en-IN"/>
        </a:p>
      </dgm:t>
    </dgm:pt>
    <dgm:pt modelId="{192665A4-C06D-4D9D-B3D1-AD99089284F2}">
      <dgm:prSet phldrT="[Text]"/>
      <dgm:spPr/>
      <dgm:t>
        <a:bodyPr/>
        <a:lstStyle/>
        <a:p>
          <a:r>
            <a:rPr lang="en-IN" dirty="0"/>
            <a:t>Column-wise FFT</a:t>
          </a:r>
        </a:p>
      </dgm:t>
    </dgm:pt>
    <dgm:pt modelId="{8CF10321-1604-4096-A306-998BA1599673}" type="parTrans" cxnId="{70FA3064-117B-4DF9-9ADB-265AD3F2E71F}">
      <dgm:prSet/>
      <dgm:spPr/>
      <dgm:t>
        <a:bodyPr/>
        <a:lstStyle/>
        <a:p>
          <a:endParaRPr lang="en-IN"/>
        </a:p>
      </dgm:t>
    </dgm:pt>
    <dgm:pt modelId="{69185541-AD6E-481E-891C-FDF556EE429C}" type="sibTrans" cxnId="{70FA3064-117B-4DF9-9ADB-265AD3F2E71F}">
      <dgm:prSet/>
      <dgm:spPr/>
      <dgm:t>
        <a:bodyPr/>
        <a:lstStyle/>
        <a:p>
          <a:endParaRPr lang="en-IN"/>
        </a:p>
      </dgm:t>
    </dgm:pt>
    <dgm:pt modelId="{03658425-7140-49A5-A465-658A1FF098E4}">
      <dgm:prSet phldrT="[Text]"/>
      <dgm:spPr/>
      <dgm:t>
        <a:bodyPr/>
        <a:lstStyle/>
        <a:p>
          <a:r>
            <a:rPr lang="en-IN" dirty="0"/>
            <a:t>Pipelined 6-stage 1-D FFT</a:t>
          </a:r>
        </a:p>
      </dgm:t>
    </dgm:pt>
    <dgm:pt modelId="{AD7F8CA1-BFCC-43A3-A87A-0E6BBE2DEC2F}" type="parTrans" cxnId="{34C1DE46-82B3-4590-BB80-21799514DB3A}">
      <dgm:prSet/>
      <dgm:spPr/>
      <dgm:t>
        <a:bodyPr/>
        <a:lstStyle/>
        <a:p>
          <a:endParaRPr lang="en-IN"/>
        </a:p>
      </dgm:t>
    </dgm:pt>
    <dgm:pt modelId="{6168FBC7-CD83-4F8F-87E8-F697DAA1C906}" type="sibTrans" cxnId="{34C1DE46-82B3-4590-BB80-21799514DB3A}">
      <dgm:prSet/>
      <dgm:spPr/>
      <dgm:t>
        <a:bodyPr/>
        <a:lstStyle/>
        <a:p>
          <a:endParaRPr lang="en-IN"/>
        </a:p>
      </dgm:t>
    </dgm:pt>
    <dgm:pt modelId="{09790549-28EB-48F3-860C-48BF1D00F8F3}">
      <dgm:prSet phldrT="[Text]"/>
      <dgm:spPr/>
      <dgm:t>
        <a:bodyPr/>
        <a:lstStyle/>
        <a:p>
          <a:r>
            <a:rPr lang="en-IN" dirty="0"/>
            <a:t>Looped for PS times</a:t>
          </a:r>
        </a:p>
      </dgm:t>
    </dgm:pt>
    <dgm:pt modelId="{A8CCF39C-DD5D-4303-A982-0B7583FD9F46}" type="parTrans" cxnId="{43ACDEDF-95B1-49F4-B010-7CEE704AA8A5}">
      <dgm:prSet/>
      <dgm:spPr/>
      <dgm:t>
        <a:bodyPr/>
        <a:lstStyle/>
        <a:p>
          <a:endParaRPr lang="en-IN"/>
        </a:p>
      </dgm:t>
    </dgm:pt>
    <dgm:pt modelId="{02865B96-CBBC-4388-AFFB-D9B3301ED9C3}" type="sibTrans" cxnId="{43ACDEDF-95B1-49F4-B010-7CEE704AA8A5}">
      <dgm:prSet/>
      <dgm:spPr/>
      <dgm:t>
        <a:bodyPr/>
        <a:lstStyle/>
        <a:p>
          <a:endParaRPr lang="en-IN"/>
        </a:p>
      </dgm:t>
    </dgm:pt>
    <dgm:pt modelId="{5898764C-0335-4454-B7DF-3C4DA9167C1C}">
      <dgm:prSet phldrT="[Text]"/>
      <dgm:spPr/>
      <dgm:t>
        <a:bodyPr/>
        <a:lstStyle/>
        <a:p>
          <a:r>
            <a:rPr lang="en-IN" dirty="0"/>
            <a:t>Memory write</a:t>
          </a:r>
        </a:p>
      </dgm:t>
    </dgm:pt>
    <dgm:pt modelId="{0E38CBB4-3472-4A90-9F1E-7C06D65B03C9}" type="parTrans" cxnId="{64818739-F2C1-462E-9F5A-A78E52A1892E}">
      <dgm:prSet/>
      <dgm:spPr/>
      <dgm:t>
        <a:bodyPr/>
        <a:lstStyle/>
        <a:p>
          <a:endParaRPr lang="en-IN"/>
        </a:p>
      </dgm:t>
    </dgm:pt>
    <dgm:pt modelId="{0C52F7F7-7C97-4D10-A2B2-30E2C7DA8A6D}" type="sibTrans" cxnId="{64818739-F2C1-462E-9F5A-A78E52A1892E}">
      <dgm:prSet/>
      <dgm:spPr/>
      <dgm:t>
        <a:bodyPr/>
        <a:lstStyle/>
        <a:p>
          <a:endParaRPr lang="en-IN"/>
        </a:p>
      </dgm:t>
    </dgm:pt>
    <dgm:pt modelId="{2B6C4FBE-7D91-4EC2-8C8B-4C16AB353DDA}">
      <dgm:prSet phldrT="[Text]"/>
      <dgm:spPr/>
      <dgm:t>
        <a:bodyPr/>
        <a:lstStyle/>
        <a:p>
          <a:r>
            <a:rPr lang="en-IN" dirty="0"/>
            <a:t>Transposed write to DRAM</a:t>
          </a:r>
        </a:p>
      </dgm:t>
    </dgm:pt>
    <dgm:pt modelId="{FB0968BC-60EA-45C5-AE34-63AECCCD225F}" type="parTrans" cxnId="{DC5D026F-3B74-4AC9-9082-734F189F2BD5}">
      <dgm:prSet/>
      <dgm:spPr/>
      <dgm:t>
        <a:bodyPr/>
        <a:lstStyle/>
        <a:p>
          <a:endParaRPr lang="en-IN"/>
        </a:p>
      </dgm:t>
    </dgm:pt>
    <dgm:pt modelId="{E31F2931-5817-4149-8939-43655C539688}" type="sibTrans" cxnId="{DC5D026F-3B74-4AC9-9082-734F189F2BD5}">
      <dgm:prSet/>
      <dgm:spPr/>
      <dgm:t>
        <a:bodyPr/>
        <a:lstStyle/>
        <a:p>
          <a:endParaRPr lang="en-IN"/>
        </a:p>
      </dgm:t>
    </dgm:pt>
    <dgm:pt modelId="{1EEC4CA4-A552-4DF4-B30F-282A36CAB02F}">
      <dgm:prSet phldrT="[Text]"/>
      <dgm:spPr/>
      <dgm:t>
        <a:bodyPr/>
        <a:lstStyle/>
        <a:p>
          <a:r>
            <a:rPr lang="en-IN" dirty="0"/>
            <a:t>Row-buffers for storing FFT of overlapped rows</a:t>
          </a:r>
        </a:p>
      </dgm:t>
    </dgm:pt>
    <dgm:pt modelId="{14960052-05C0-45A2-9AF8-99AE6269C014}" type="parTrans" cxnId="{83EAF3C5-F90E-4F08-8720-2FCCF0E274BE}">
      <dgm:prSet/>
      <dgm:spPr/>
      <dgm:t>
        <a:bodyPr/>
        <a:lstStyle/>
        <a:p>
          <a:endParaRPr lang="en-IN"/>
        </a:p>
      </dgm:t>
    </dgm:pt>
    <dgm:pt modelId="{C8A48E75-F602-40C6-B125-9CA9A56F5E11}" type="sibTrans" cxnId="{83EAF3C5-F90E-4F08-8720-2FCCF0E274BE}">
      <dgm:prSet/>
      <dgm:spPr/>
      <dgm:t>
        <a:bodyPr/>
        <a:lstStyle/>
        <a:p>
          <a:endParaRPr lang="en-IN"/>
        </a:p>
      </dgm:t>
    </dgm:pt>
    <dgm:pt modelId="{3EBAE2C4-2295-4360-9943-035763DB46A6}">
      <dgm:prSet phldrT="[Text]"/>
      <dgm:spPr/>
      <dgm:t>
        <a:bodyPr/>
        <a:lstStyle/>
        <a:p>
          <a:r>
            <a:rPr lang="en-IN"/>
            <a:t>FFT of patch written to memory(IFMAP)</a:t>
          </a:r>
          <a:endParaRPr lang="en-IN" dirty="0"/>
        </a:p>
      </dgm:t>
    </dgm:pt>
    <dgm:pt modelId="{C9540091-0BD0-405C-AEDD-C0CB6F9AF50E}" type="parTrans" cxnId="{21B96F93-1015-45D7-AA87-6814B8ECBB5E}">
      <dgm:prSet/>
      <dgm:spPr/>
      <dgm:t>
        <a:bodyPr/>
        <a:lstStyle/>
        <a:p>
          <a:endParaRPr lang="en-IN"/>
        </a:p>
      </dgm:t>
    </dgm:pt>
    <dgm:pt modelId="{23C8B28B-971E-4C84-872D-FEDA68B194F8}" type="sibTrans" cxnId="{21B96F93-1015-45D7-AA87-6814B8ECBB5E}">
      <dgm:prSet/>
      <dgm:spPr/>
      <dgm:t>
        <a:bodyPr/>
        <a:lstStyle/>
        <a:p>
          <a:endParaRPr lang="en-IN"/>
        </a:p>
      </dgm:t>
    </dgm:pt>
    <dgm:pt modelId="{24115586-46EE-417C-A734-D9FCB07AC689}" type="pres">
      <dgm:prSet presAssocID="{9392A215-29BF-447E-9105-E32EE7189BB6}" presName="linear" presStyleCnt="0">
        <dgm:presLayoutVars>
          <dgm:animLvl val="lvl"/>
          <dgm:resizeHandles val="exact"/>
        </dgm:presLayoutVars>
      </dgm:prSet>
      <dgm:spPr/>
    </dgm:pt>
    <dgm:pt modelId="{33CF7BE3-E1DF-467E-8ADE-A588B0BF53A8}" type="pres">
      <dgm:prSet presAssocID="{63CE2EE0-76C2-40F6-B345-790D5309CEAF}" presName="parentText" presStyleLbl="node1" presStyleIdx="0" presStyleCnt="6">
        <dgm:presLayoutVars>
          <dgm:chMax val="0"/>
          <dgm:bulletEnabled val="1"/>
        </dgm:presLayoutVars>
      </dgm:prSet>
      <dgm:spPr/>
    </dgm:pt>
    <dgm:pt modelId="{6B1B6254-A28A-4CC4-89D9-6A3D51BB5503}" type="pres">
      <dgm:prSet presAssocID="{63CE2EE0-76C2-40F6-B345-790D5309CEAF}" presName="childText" presStyleLbl="revTx" presStyleIdx="0" presStyleCnt="5">
        <dgm:presLayoutVars>
          <dgm:bulletEnabled val="1"/>
        </dgm:presLayoutVars>
      </dgm:prSet>
      <dgm:spPr/>
    </dgm:pt>
    <dgm:pt modelId="{E15726F0-AD79-404F-BC4F-F56E4CC75F30}" type="pres">
      <dgm:prSet presAssocID="{59223931-F901-45FD-903D-CCE5AD9A3102}" presName="parentText" presStyleLbl="node1" presStyleIdx="1" presStyleCnt="6">
        <dgm:presLayoutVars>
          <dgm:chMax val="0"/>
          <dgm:bulletEnabled val="1"/>
        </dgm:presLayoutVars>
      </dgm:prSet>
      <dgm:spPr/>
    </dgm:pt>
    <dgm:pt modelId="{9B67BB84-C427-45E0-AAFF-3BF310CCA778}" type="pres">
      <dgm:prSet presAssocID="{59223931-F901-45FD-903D-CCE5AD9A3102}" presName="childText" presStyleLbl="revTx" presStyleIdx="1" presStyleCnt="5">
        <dgm:presLayoutVars>
          <dgm:bulletEnabled val="1"/>
        </dgm:presLayoutVars>
      </dgm:prSet>
      <dgm:spPr/>
    </dgm:pt>
    <dgm:pt modelId="{CE5850C1-1482-40E1-85DD-90EB6068B28F}" type="pres">
      <dgm:prSet presAssocID="{39588AB9-0DB3-4DF8-B29F-7E892E11BFAA}" presName="parentText" presStyleLbl="node1" presStyleIdx="2" presStyleCnt="6">
        <dgm:presLayoutVars>
          <dgm:chMax val="0"/>
          <dgm:bulletEnabled val="1"/>
        </dgm:presLayoutVars>
      </dgm:prSet>
      <dgm:spPr/>
    </dgm:pt>
    <dgm:pt modelId="{C2DD0E93-365A-4366-9B2D-6E1B0F317DF9}" type="pres">
      <dgm:prSet presAssocID="{39588AB9-0DB3-4DF8-B29F-7E892E11BFAA}" presName="childText" presStyleLbl="revTx" presStyleIdx="2" presStyleCnt="5">
        <dgm:presLayoutVars>
          <dgm:bulletEnabled val="1"/>
        </dgm:presLayoutVars>
      </dgm:prSet>
      <dgm:spPr/>
    </dgm:pt>
    <dgm:pt modelId="{08019C28-6AF8-4658-BB21-9AAE126A50CE}" type="pres">
      <dgm:prSet presAssocID="{1318D768-1193-4E48-88B4-A1D920F150F8}" presName="parentText" presStyleLbl="node1" presStyleIdx="3" presStyleCnt="6">
        <dgm:presLayoutVars>
          <dgm:chMax val="0"/>
          <dgm:bulletEnabled val="1"/>
        </dgm:presLayoutVars>
      </dgm:prSet>
      <dgm:spPr/>
    </dgm:pt>
    <dgm:pt modelId="{7EFA3918-D5EB-44C7-802E-8BC46E385A23}" type="pres">
      <dgm:prSet presAssocID="{5EA8D71B-79EE-4A4B-BD5E-F8A27C31FFE4}" presName="spacer" presStyleCnt="0"/>
      <dgm:spPr/>
    </dgm:pt>
    <dgm:pt modelId="{80A91214-4167-485C-BA9B-F7BFC9919569}" type="pres">
      <dgm:prSet presAssocID="{192665A4-C06D-4D9D-B3D1-AD99089284F2}" presName="parentText" presStyleLbl="node1" presStyleIdx="4" presStyleCnt="6">
        <dgm:presLayoutVars>
          <dgm:chMax val="0"/>
          <dgm:bulletEnabled val="1"/>
        </dgm:presLayoutVars>
      </dgm:prSet>
      <dgm:spPr/>
    </dgm:pt>
    <dgm:pt modelId="{55713FB0-3152-462A-9784-5CC69D197D74}" type="pres">
      <dgm:prSet presAssocID="{192665A4-C06D-4D9D-B3D1-AD99089284F2}" presName="childText" presStyleLbl="revTx" presStyleIdx="3" presStyleCnt="5">
        <dgm:presLayoutVars>
          <dgm:bulletEnabled val="1"/>
        </dgm:presLayoutVars>
      </dgm:prSet>
      <dgm:spPr/>
    </dgm:pt>
    <dgm:pt modelId="{11ADAE90-91ED-4672-9A1A-4596E50476C6}" type="pres">
      <dgm:prSet presAssocID="{5898764C-0335-4454-B7DF-3C4DA9167C1C}" presName="parentText" presStyleLbl="node1" presStyleIdx="5" presStyleCnt="6">
        <dgm:presLayoutVars>
          <dgm:chMax val="0"/>
          <dgm:bulletEnabled val="1"/>
        </dgm:presLayoutVars>
      </dgm:prSet>
      <dgm:spPr/>
    </dgm:pt>
    <dgm:pt modelId="{2751311C-024D-4B07-A2CD-AB959C88CEDE}" type="pres">
      <dgm:prSet presAssocID="{5898764C-0335-4454-B7DF-3C4DA9167C1C}" presName="childText" presStyleLbl="revTx" presStyleIdx="4" presStyleCnt="5">
        <dgm:presLayoutVars>
          <dgm:bulletEnabled val="1"/>
        </dgm:presLayoutVars>
      </dgm:prSet>
      <dgm:spPr/>
    </dgm:pt>
  </dgm:ptLst>
  <dgm:cxnLst>
    <dgm:cxn modelId="{B421EB01-430F-44A9-9888-BF50E328C0FC}" srcId="{9392A215-29BF-447E-9105-E32EE7189BB6}" destId="{63CE2EE0-76C2-40F6-B345-790D5309CEAF}" srcOrd="0" destOrd="0" parTransId="{186E6DE5-385F-4E95-A7F4-28A49AD3C64B}" sibTransId="{3FFFC9CB-04DD-4161-9D6A-D33C3009C1E5}"/>
    <dgm:cxn modelId="{98450105-8455-4C60-A11C-76DAB78095B9}" type="presOf" srcId="{03658425-7140-49A5-A465-658A1FF098E4}" destId="{55713FB0-3152-462A-9784-5CC69D197D74}" srcOrd="0" destOrd="0" presId="urn:microsoft.com/office/officeart/2005/8/layout/vList2"/>
    <dgm:cxn modelId="{74CB2607-12F0-4463-8460-31C0765D2B12}" type="presOf" srcId="{2B6C4FBE-7D91-4EC2-8C8B-4C16AB353DDA}" destId="{2751311C-024D-4B07-A2CD-AB959C88CEDE}" srcOrd="0" destOrd="0" presId="urn:microsoft.com/office/officeart/2005/8/layout/vList2"/>
    <dgm:cxn modelId="{C516470B-87AD-4297-973E-0D0EF9057A3D}" srcId="{9392A215-29BF-447E-9105-E32EE7189BB6}" destId="{1318D768-1193-4E48-88B4-A1D920F150F8}" srcOrd="3" destOrd="0" parTransId="{BC897279-2E79-45C1-BBCE-C91DBA71884B}" sibTransId="{5EA8D71B-79EE-4A4B-BD5E-F8A27C31FFE4}"/>
    <dgm:cxn modelId="{D2AE410E-31CF-45A5-A3F3-1FAC3179663B}" type="presOf" srcId="{5898764C-0335-4454-B7DF-3C4DA9167C1C}" destId="{11ADAE90-91ED-4672-9A1A-4596E50476C6}" srcOrd="0" destOrd="0" presId="urn:microsoft.com/office/officeart/2005/8/layout/vList2"/>
    <dgm:cxn modelId="{AA55CD1A-D694-4EAF-BDB5-FAF434F06FDE}" srcId="{63CE2EE0-76C2-40F6-B345-790D5309CEAF}" destId="{5ACB7170-12E2-48DD-A6ED-DFD0F49403C9}" srcOrd="0" destOrd="0" parTransId="{8B4DE1EA-272C-48F5-A7D2-1015D66F0122}" sibTransId="{D2ED6C88-FC8A-47A8-8110-9005CADEEE17}"/>
    <dgm:cxn modelId="{A5B81E26-F0B8-4239-8B71-ED6D5417C9D2}" type="presOf" srcId="{ED09E00F-8524-45E8-9812-ADE07461BDA8}" destId="{C2DD0E93-365A-4366-9B2D-6E1B0F317DF9}" srcOrd="0" destOrd="0" presId="urn:microsoft.com/office/officeart/2005/8/layout/vList2"/>
    <dgm:cxn modelId="{64818739-F2C1-462E-9F5A-A78E52A1892E}" srcId="{9392A215-29BF-447E-9105-E32EE7189BB6}" destId="{5898764C-0335-4454-B7DF-3C4DA9167C1C}" srcOrd="5" destOrd="0" parTransId="{0E38CBB4-3472-4A90-9F1E-7C06D65B03C9}" sibTransId="{0C52F7F7-7C97-4D10-A2B2-30E2C7DA8A6D}"/>
    <dgm:cxn modelId="{70FA3064-117B-4DF9-9ADB-265AD3F2E71F}" srcId="{9392A215-29BF-447E-9105-E32EE7189BB6}" destId="{192665A4-C06D-4D9D-B3D1-AD99089284F2}" srcOrd="4" destOrd="0" parTransId="{8CF10321-1604-4096-A306-998BA1599673}" sibTransId="{69185541-AD6E-481E-891C-FDF556EE429C}"/>
    <dgm:cxn modelId="{D75C3B46-57D1-4532-9666-5E83EFA9350E}" srcId="{39588AB9-0DB3-4DF8-B29F-7E892E11BFAA}" destId="{ED09E00F-8524-45E8-9812-ADE07461BDA8}" srcOrd="0" destOrd="0" parTransId="{F5B73405-0A7A-4FF8-ADBC-08E7DC835A76}" sibTransId="{73FFE3B0-CA5B-4A15-A3FF-CB4082FA7DBB}"/>
    <dgm:cxn modelId="{34C1DE46-82B3-4590-BB80-21799514DB3A}" srcId="{192665A4-C06D-4D9D-B3D1-AD99089284F2}" destId="{03658425-7140-49A5-A465-658A1FF098E4}" srcOrd="0" destOrd="0" parTransId="{AD7F8CA1-BFCC-43A3-A87A-0E6BBE2DEC2F}" sibTransId="{6168FBC7-CD83-4F8F-87E8-F697DAA1C906}"/>
    <dgm:cxn modelId="{5AAE4D49-CE17-4134-8C99-DC7672FB1408}" srcId="{9392A215-29BF-447E-9105-E32EE7189BB6}" destId="{59223931-F901-45FD-903D-CCE5AD9A3102}" srcOrd="1" destOrd="0" parTransId="{B381E42A-5A85-4780-BE0C-BF73474EE673}" sibTransId="{49E62B57-3F33-4295-8FC5-11E0BBE4EF3F}"/>
    <dgm:cxn modelId="{2F34884A-D546-4590-B4F1-B7B907762756}" srcId="{9392A215-29BF-447E-9105-E32EE7189BB6}" destId="{39588AB9-0DB3-4DF8-B29F-7E892E11BFAA}" srcOrd="2" destOrd="0" parTransId="{40D6443D-640D-435C-A097-FEDD0F6D79B5}" sibTransId="{A339049D-E706-44F1-BCAE-9E1BE889D0B4}"/>
    <dgm:cxn modelId="{06BAC86C-190C-4E21-9746-D5EAE362D8F4}" type="presOf" srcId="{192665A4-C06D-4D9D-B3D1-AD99089284F2}" destId="{80A91214-4167-485C-BA9B-F7BFC9919569}" srcOrd="0" destOrd="0" presId="urn:microsoft.com/office/officeart/2005/8/layout/vList2"/>
    <dgm:cxn modelId="{DC5D026F-3B74-4AC9-9082-734F189F2BD5}" srcId="{5898764C-0335-4454-B7DF-3C4DA9167C1C}" destId="{2B6C4FBE-7D91-4EC2-8C8B-4C16AB353DDA}" srcOrd="0" destOrd="0" parTransId="{FB0968BC-60EA-45C5-AE34-63AECCCD225F}" sibTransId="{E31F2931-5817-4149-8939-43655C539688}"/>
    <dgm:cxn modelId="{C7F9DE7A-DCD3-4ED3-973E-A245F7543476}" type="presOf" srcId="{59223931-F901-45FD-903D-CCE5AD9A3102}" destId="{E15726F0-AD79-404F-BC4F-F56E4CC75F30}" srcOrd="0" destOrd="0" presId="urn:microsoft.com/office/officeart/2005/8/layout/vList2"/>
    <dgm:cxn modelId="{D63FE95A-A6A3-46B6-83ED-1CE09610EA7A}" type="presOf" srcId="{10AC01D0-9FD6-44A6-8129-C7920F5FBD0F}" destId="{C2DD0E93-365A-4366-9B2D-6E1B0F317DF9}" srcOrd="0" destOrd="1" presId="urn:microsoft.com/office/officeart/2005/8/layout/vList2"/>
    <dgm:cxn modelId="{21B96F93-1015-45D7-AA87-6814B8ECBB5E}" srcId="{5898764C-0335-4454-B7DF-3C4DA9167C1C}" destId="{3EBAE2C4-2295-4360-9943-035763DB46A6}" srcOrd="1" destOrd="0" parTransId="{C9540091-0BD0-405C-AEDD-C0CB6F9AF50E}" sibTransId="{23C8B28B-971E-4C84-872D-FEDA68B194F8}"/>
    <dgm:cxn modelId="{F1D8E595-1765-4026-A131-AB486550AAE4}" type="presOf" srcId="{5ACB7170-12E2-48DD-A6ED-DFD0F49403C9}" destId="{6B1B6254-A28A-4CC4-89D9-6A3D51BB5503}" srcOrd="0" destOrd="0" presId="urn:microsoft.com/office/officeart/2005/8/layout/vList2"/>
    <dgm:cxn modelId="{D3B9E69C-D26B-46D5-B30D-03A66E34B1D6}" type="presOf" srcId="{09790549-28EB-48F3-860C-48BF1D00F8F3}" destId="{55713FB0-3152-462A-9784-5CC69D197D74}" srcOrd="0" destOrd="1" presId="urn:microsoft.com/office/officeart/2005/8/layout/vList2"/>
    <dgm:cxn modelId="{0116DEAD-EEAF-401E-BFD5-4C4FA8F5F9DF}" srcId="{39588AB9-0DB3-4DF8-B29F-7E892E11BFAA}" destId="{10AC01D0-9FD6-44A6-8129-C7920F5FBD0F}" srcOrd="1" destOrd="0" parTransId="{B7988DF4-B5E9-4B8D-AEED-DDF1BB86DFF4}" sibTransId="{9320975C-FD5C-4AC4-9D98-E0CD6E56C2FB}"/>
    <dgm:cxn modelId="{FC3B6BBD-B301-4B45-8500-7D218EAABB34}" type="presOf" srcId="{1EEC4CA4-A552-4DF4-B30F-282A36CAB02F}" destId="{9B67BB84-C427-45E0-AAFF-3BF310CCA778}" srcOrd="0" destOrd="1" presId="urn:microsoft.com/office/officeart/2005/8/layout/vList2"/>
    <dgm:cxn modelId="{90863FBE-97FD-4378-88CD-58B591DDEAD5}" type="presOf" srcId="{63CE2EE0-76C2-40F6-B345-790D5309CEAF}" destId="{33CF7BE3-E1DF-467E-8ADE-A588B0BF53A8}" srcOrd="0" destOrd="0" presId="urn:microsoft.com/office/officeart/2005/8/layout/vList2"/>
    <dgm:cxn modelId="{83EAF3C5-F90E-4F08-8720-2FCCF0E274BE}" srcId="{59223931-F901-45FD-903D-CCE5AD9A3102}" destId="{1EEC4CA4-A552-4DF4-B30F-282A36CAB02F}" srcOrd="1" destOrd="0" parTransId="{14960052-05C0-45A2-9AF8-99AE6269C014}" sibTransId="{C8A48E75-F602-40C6-B125-9CA9A56F5E11}"/>
    <dgm:cxn modelId="{6F89B4CE-70CF-40AF-8E5B-AE515FB43A18}" type="presOf" srcId="{3EBAE2C4-2295-4360-9943-035763DB46A6}" destId="{2751311C-024D-4B07-A2CD-AB959C88CEDE}" srcOrd="0" destOrd="1" presId="urn:microsoft.com/office/officeart/2005/8/layout/vList2"/>
    <dgm:cxn modelId="{26F75DD6-6CE4-4431-A883-F31BD041C1D8}" type="presOf" srcId="{39588AB9-0DB3-4DF8-B29F-7E892E11BFAA}" destId="{CE5850C1-1482-40E1-85DD-90EB6068B28F}" srcOrd="0" destOrd="0" presId="urn:microsoft.com/office/officeart/2005/8/layout/vList2"/>
    <dgm:cxn modelId="{5118F3D7-252E-4C29-8E47-B823D73BF800}" srcId="{59223931-F901-45FD-903D-CCE5AD9A3102}" destId="{A84F7D34-9B57-48E1-BC7B-C728A0408D50}" srcOrd="0" destOrd="0" parTransId="{B0D18757-8E61-44F0-9D09-776D5ECB8EFC}" sibTransId="{C0E96092-3ED7-467F-B655-9DF73721979B}"/>
    <dgm:cxn modelId="{7CE5EFDB-B5B7-40DD-94C4-FBBF32E78590}" type="presOf" srcId="{1318D768-1193-4E48-88B4-A1D920F150F8}" destId="{08019C28-6AF8-4658-BB21-9AAE126A50CE}" srcOrd="0" destOrd="0" presId="urn:microsoft.com/office/officeart/2005/8/layout/vList2"/>
    <dgm:cxn modelId="{43ACDEDF-95B1-49F4-B010-7CEE704AA8A5}" srcId="{192665A4-C06D-4D9D-B3D1-AD99089284F2}" destId="{09790549-28EB-48F3-860C-48BF1D00F8F3}" srcOrd="1" destOrd="0" parTransId="{A8CCF39C-DD5D-4303-A982-0B7583FD9F46}" sibTransId="{02865B96-CBBC-4388-AFFB-D9B3301ED9C3}"/>
    <dgm:cxn modelId="{A27317F8-0C31-4C1C-BBCF-13E94528D383}" type="presOf" srcId="{A84F7D34-9B57-48E1-BC7B-C728A0408D50}" destId="{9B67BB84-C427-45E0-AAFF-3BF310CCA778}" srcOrd="0" destOrd="0" presId="urn:microsoft.com/office/officeart/2005/8/layout/vList2"/>
    <dgm:cxn modelId="{01197CF9-FF53-40BF-ACEF-487CE73D1A12}" type="presOf" srcId="{9392A215-29BF-447E-9105-E32EE7189BB6}" destId="{24115586-46EE-417C-A734-D9FCB07AC689}" srcOrd="0" destOrd="0" presId="urn:microsoft.com/office/officeart/2005/8/layout/vList2"/>
    <dgm:cxn modelId="{00E1A783-6CB5-4106-9536-42CB3E35E715}" type="presParOf" srcId="{24115586-46EE-417C-A734-D9FCB07AC689}" destId="{33CF7BE3-E1DF-467E-8ADE-A588B0BF53A8}" srcOrd="0" destOrd="0" presId="urn:microsoft.com/office/officeart/2005/8/layout/vList2"/>
    <dgm:cxn modelId="{1BA5DF35-F512-4E03-A174-D77199CFEE2E}" type="presParOf" srcId="{24115586-46EE-417C-A734-D9FCB07AC689}" destId="{6B1B6254-A28A-4CC4-89D9-6A3D51BB5503}" srcOrd="1" destOrd="0" presId="urn:microsoft.com/office/officeart/2005/8/layout/vList2"/>
    <dgm:cxn modelId="{46A249A2-4F3F-453D-9E25-930A77ACB9C8}" type="presParOf" srcId="{24115586-46EE-417C-A734-D9FCB07AC689}" destId="{E15726F0-AD79-404F-BC4F-F56E4CC75F30}" srcOrd="2" destOrd="0" presId="urn:microsoft.com/office/officeart/2005/8/layout/vList2"/>
    <dgm:cxn modelId="{D9F6925E-0462-4D35-8F7E-0CA8A7E843B2}" type="presParOf" srcId="{24115586-46EE-417C-A734-D9FCB07AC689}" destId="{9B67BB84-C427-45E0-AAFF-3BF310CCA778}" srcOrd="3" destOrd="0" presId="urn:microsoft.com/office/officeart/2005/8/layout/vList2"/>
    <dgm:cxn modelId="{37BE62A1-73AC-4357-96ED-6B2E46166E1B}" type="presParOf" srcId="{24115586-46EE-417C-A734-D9FCB07AC689}" destId="{CE5850C1-1482-40E1-85DD-90EB6068B28F}" srcOrd="4" destOrd="0" presId="urn:microsoft.com/office/officeart/2005/8/layout/vList2"/>
    <dgm:cxn modelId="{62F11460-B51E-4FC3-8386-D53DCBE3B722}" type="presParOf" srcId="{24115586-46EE-417C-A734-D9FCB07AC689}" destId="{C2DD0E93-365A-4366-9B2D-6E1B0F317DF9}" srcOrd="5" destOrd="0" presId="urn:microsoft.com/office/officeart/2005/8/layout/vList2"/>
    <dgm:cxn modelId="{A23B6FC8-EB02-4C1A-990F-6E12A7113444}" type="presParOf" srcId="{24115586-46EE-417C-A734-D9FCB07AC689}" destId="{08019C28-6AF8-4658-BB21-9AAE126A50CE}" srcOrd="6" destOrd="0" presId="urn:microsoft.com/office/officeart/2005/8/layout/vList2"/>
    <dgm:cxn modelId="{F5E81B5A-34CA-427F-AF60-67483E26EE82}" type="presParOf" srcId="{24115586-46EE-417C-A734-D9FCB07AC689}" destId="{7EFA3918-D5EB-44C7-802E-8BC46E385A23}" srcOrd="7" destOrd="0" presId="urn:microsoft.com/office/officeart/2005/8/layout/vList2"/>
    <dgm:cxn modelId="{BCEAF457-30C2-432A-A833-DA2A55B0F4BF}" type="presParOf" srcId="{24115586-46EE-417C-A734-D9FCB07AC689}" destId="{80A91214-4167-485C-BA9B-F7BFC9919569}" srcOrd="8" destOrd="0" presId="urn:microsoft.com/office/officeart/2005/8/layout/vList2"/>
    <dgm:cxn modelId="{582C874D-40EB-4303-B37B-DB75E157D021}" type="presParOf" srcId="{24115586-46EE-417C-A734-D9FCB07AC689}" destId="{55713FB0-3152-462A-9784-5CC69D197D74}" srcOrd="9" destOrd="0" presId="urn:microsoft.com/office/officeart/2005/8/layout/vList2"/>
    <dgm:cxn modelId="{EA739FAD-E3F4-4D55-8BD7-AD2187B59354}" type="presParOf" srcId="{24115586-46EE-417C-A734-D9FCB07AC689}" destId="{11ADAE90-91ED-4672-9A1A-4596E50476C6}" srcOrd="10" destOrd="0" presId="urn:microsoft.com/office/officeart/2005/8/layout/vList2"/>
    <dgm:cxn modelId="{10835558-673B-41FE-8DDB-61A31607ECDB}" type="presParOf" srcId="{24115586-46EE-417C-A734-D9FCB07AC689}" destId="{2751311C-024D-4B07-A2CD-AB959C88CEDE}" srcOrd="11" destOrd="0" presId="urn:microsoft.com/office/officeart/2005/8/layout/vList2"/>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9392A215-29BF-447E-9105-E32EE7189BB6}"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IN"/>
        </a:p>
      </dgm:t>
    </dgm:pt>
    <dgm:pt modelId="{63CE2EE0-76C2-40F6-B345-790D5309CEAF}">
      <dgm:prSet phldrT="[Text]"/>
      <dgm:spPr/>
      <dgm:t>
        <a:bodyPr/>
        <a:lstStyle/>
        <a:p>
          <a:r>
            <a:rPr lang="en-IN" dirty="0"/>
            <a:t>Flexible tile fetcher</a:t>
          </a:r>
        </a:p>
      </dgm:t>
    </dgm:pt>
    <dgm:pt modelId="{186E6DE5-385F-4E95-A7F4-28A49AD3C64B}" type="parTrans" cxnId="{B421EB01-430F-44A9-9888-BF50E328C0FC}">
      <dgm:prSet/>
      <dgm:spPr/>
      <dgm:t>
        <a:bodyPr/>
        <a:lstStyle/>
        <a:p>
          <a:endParaRPr lang="en-IN"/>
        </a:p>
      </dgm:t>
    </dgm:pt>
    <dgm:pt modelId="{3FFFC9CB-04DD-4161-9D6A-D33C3009C1E5}" type="sibTrans" cxnId="{B421EB01-430F-44A9-9888-BF50E328C0FC}">
      <dgm:prSet/>
      <dgm:spPr/>
      <dgm:t>
        <a:bodyPr/>
        <a:lstStyle/>
        <a:p>
          <a:endParaRPr lang="en-IN"/>
        </a:p>
      </dgm:t>
    </dgm:pt>
    <dgm:pt modelId="{5ACB7170-12E2-48DD-A6ED-DFD0F49403C9}">
      <dgm:prSet phldrT="[Text]"/>
      <dgm:spPr/>
      <dgm:t>
        <a:bodyPr/>
        <a:lstStyle/>
        <a:p>
          <a:r>
            <a:rPr lang="en-IN" dirty="0"/>
            <a:t>Fetches the updated patches required for the current iteration as per the tiling schedule</a:t>
          </a:r>
        </a:p>
      </dgm:t>
    </dgm:pt>
    <dgm:pt modelId="{8B4DE1EA-272C-48F5-A7D2-1015D66F0122}" type="parTrans" cxnId="{AA55CD1A-D694-4EAF-BDB5-FAF434F06FDE}">
      <dgm:prSet/>
      <dgm:spPr/>
      <dgm:t>
        <a:bodyPr/>
        <a:lstStyle/>
        <a:p>
          <a:endParaRPr lang="en-IN"/>
        </a:p>
      </dgm:t>
    </dgm:pt>
    <dgm:pt modelId="{D2ED6C88-FC8A-47A8-8110-9005CADEEE17}" type="sibTrans" cxnId="{AA55CD1A-D694-4EAF-BDB5-FAF434F06FDE}">
      <dgm:prSet/>
      <dgm:spPr/>
      <dgm:t>
        <a:bodyPr/>
        <a:lstStyle/>
        <a:p>
          <a:endParaRPr lang="en-IN"/>
        </a:p>
      </dgm:t>
    </dgm:pt>
    <dgm:pt modelId="{59223931-F901-45FD-903D-CCE5AD9A3102}">
      <dgm:prSet phldrT="[Text]"/>
      <dgm:spPr/>
      <dgm:t>
        <a:bodyPr/>
        <a:lstStyle/>
        <a:p>
          <a:r>
            <a:rPr lang="en-IN" dirty="0"/>
            <a:t>Executes the Complex MAC(CMAC) computation</a:t>
          </a:r>
        </a:p>
      </dgm:t>
    </dgm:pt>
    <dgm:pt modelId="{B381E42A-5A85-4780-BE0C-BF73474EE673}" type="parTrans" cxnId="{5AAE4D49-CE17-4134-8C99-DC7672FB1408}">
      <dgm:prSet/>
      <dgm:spPr/>
      <dgm:t>
        <a:bodyPr/>
        <a:lstStyle/>
        <a:p>
          <a:endParaRPr lang="en-IN"/>
        </a:p>
      </dgm:t>
    </dgm:pt>
    <dgm:pt modelId="{49E62B57-3F33-4295-8FC5-11E0BBE4EF3F}" type="sibTrans" cxnId="{5AAE4D49-CE17-4134-8C99-DC7672FB1408}">
      <dgm:prSet/>
      <dgm:spPr/>
      <dgm:t>
        <a:bodyPr/>
        <a:lstStyle/>
        <a:p>
          <a:endParaRPr lang="en-IN"/>
        </a:p>
      </dgm:t>
    </dgm:pt>
    <dgm:pt modelId="{A84F7D34-9B57-48E1-BC7B-C728A0408D50}">
      <dgm:prSet phldrT="[Text]"/>
      <dgm:spPr/>
      <dgm:t>
        <a:bodyPr/>
        <a:lstStyle/>
        <a:p>
          <a:r>
            <a:rPr lang="en-IN" dirty="0"/>
            <a:t>Intra-patch parallelization</a:t>
          </a:r>
        </a:p>
      </dgm:t>
    </dgm:pt>
    <dgm:pt modelId="{B0D18757-8E61-44F0-9D09-776D5ECB8EFC}" type="parTrans" cxnId="{5118F3D7-252E-4C29-8E47-B823D73BF800}">
      <dgm:prSet/>
      <dgm:spPr/>
      <dgm:t>
        <a:bodyPr/>
        <a:lstStyle/>
        <a:p>
          <a:endParaRPr lang="en-IN"/>
        </a:p>
      </dgm:t>
    </dgm:pt>
    <dgm:pt modelId="{C0E96092-3ED7-467F-B655-9DF73721979B}" type="sibTrans" cxnId="{5118F3D7-252E-4C29-8E47-B823D73BF800}">
      <dgm:prSet/>
      <dgm:spPr/>
      <dgm:t>
        <a:bodyPr/>
        <a:lstStyle/>
        <a:p>
          <a:endParaRPr lang="en-IN"/>
        </a:p>
      </dgm:t>
    </dgm:pt>
    <dgm:pt modelId="{39588AB9-0DB3-4DF8-B29F-7E892E11BFAA}">
      <dgm:prSet phldrT="[Text]"/>
      <dgm:spPr/>
      <dgm:t>
        <a:bodyPr/>
        <a:lstStyle/>
        <a:p>
          <a:r>
            <a:rPr lang="en-IN" dirty="0"/>
            <a:t>PSUM writer</a:t>
          </a:r>
        </a:p>
      </dgm:t>
    </dgm:pt>
    <dgm:pt modelId="{40D6443D-640D-435C-A097-FEDD0F6D79B5}" type="parTrans" cxnId="{2F34884A-D546-4590-B4F1-B7B907762756}">
      <dgm:prSet/>
      <dgm:spPr/>
      <dgm:t>
        <a:bodyPr/>
        <a:lstStyle/>
        <a:p>
          <a:endParaRPr lang="en-IN"/>
        </a:p>
      </dgm:t>
    </dgm:pt>
    <dgm:pt modelId="{A339049D-E706-44F1-BCAE-9E1BE889D0B4}" type="sibTrans" cxnId="{2F34884A-D546-4590-B4F1-B7B907762756}">
      <dgm:prSet/>
      <dgm:spPr/>
      <dgm:t>
        <a:bodyPr/>
        <a:lstStyle/>
        <a:p>
          <a:endParaRPr lang="en-IN"/>
        </a:p>
      </dgm:t>
    </dgm:pt>
    <dgm:pt modelId="{ED09E00F-8524-45E8-9812-ADE07461BDA8}">
      <dgm:prSet phldrT="[Text]"/>
      <dgm:spPr/>
      <dgm:t>
        <a:bodyPr/>
        <a:lstStyle/>
        <a:p>
          <a:r>
            <a:rPr lang="en-IN" dirty="0"/>
            <a:t>Writes the PSUM patches to the DRAM</a:t>
          </a:r>
        </a:p>
      </dgm:t>
    </dgm:pt>
    <dgm:pt modelId="{F5B73405-0A7A-4FF8-ADBC-08E7DC835A76}" type="parTrans" cxnId="{D75C3B46-57D1-4532-9666-5E83EFA9350E}">
      <dgm:prSet/>
      <dgm:spPr/>
      <dgm:t>
        <a:bodyPr/>
        <a:lstStyle/>
        <a:p>
          <a:endParaRPr lang="en-IN"/>
        </a:p>
      </dgm:t>
    </dgm:pt>
    <dgm:pt modelId="{73FFE3B0-CA5B-4A15-A3FF-CB4082FA7DBB}" type="sibTrans" cxnId="{D75C3B46-57D1-4532-9666-5E83EFA9350E}">
      <dgm:prSet/>
      <dgm:spPr/>
      <dgm:t>
        <a:bodyPr/>
        <a:lstStyle/>
        <a:p>
          <a:endParaRPr lang="en-IN"/>
        </a:p>
      </dgm:t>
    </dgm:pt>
    <mc:AlternateContent xmlns:mc="http://schemas.openxmlformats.org/markup-compatibility/2006" xmlns:a14="http://schemas.microsoft.com/office/drawing/2010/main">
      <mc:Choice Requires="a14">
        <dgm:pt modelId="{1EEC4CA4-A552-4DF4-B30F-282A36CAB02F}">
          <dgm:prSet phldrT="[Text]"/>
          <dgm:spPr/>
          <dgm:t>
            <a:bodyPr/>
            <a:lstStyle/>
            <a:p>
              <a:r>
                <a:rPr lang="en-IN" dirty="0"/>
                <a:t>Computation happens across </a:t>
              </a:r>
              <a14:m>
                <m:oMath xmlns:m="http://schemas.openxmlformats.org/officeDocument/2006/math">
                  <m:sSub>
                    <m:sSubPr>
                      <m:ctrlPr>
                        <a:rPr lang="en-IN" i="1" dirty="0" smtClean="0">
                          <a:latin typeface="Cambria Math" panose="02040503050406030204" pitchFamily="18" charset="0"/>
                        </a:rPr>
                      </m:ctrlPr>
                    </m:sSubPr>
                    <m:e>
                      <m:r>
                        <a:rPr lang="en-IN" b="0" i="1" dirty="0" smtClean="0">
                          <a:latin typeface="Cambria Math" panose="02040503050406030204" pitchFamily="18" charset="0"/>
                        </a:rPr>
                        <m:t>𝑂𝐶</m:t>
                      </m:r>
                    </m:e>
                    <m:sub>
                      <m:r>
                        <a:rPr lang="en-IN" b="0" i="1" dirty="0" smtClean="0">
                          <a:latin typeface="Cambria Math" panose="02040503050406030204" pitchFamily="18" charset="0"/>
                        </a:rPr>
                        <m:t>𝑡𝑖𝑙𝑒</m:t>
                      </m:r>
                    </m:sub>
                  </m:sSub>
                  <m:r>
                    <a:rPr lang="en-IN" i="1" dirty="0" smtClean="0">
                      <a:latin typeface="Cambria Math" panose="02040503050406030204" pitchFamily="18" charset="0"/>
                    </a:rPr>
                    <m:t>,</m:t>
                  </m:r>
                </m:oMath>
              </a14:m>
              <a:r>
                <a:rPr lang="en-IN" dirty="0"/>
                <a:t> </a:t>
              </a:r>
              <a14:m>
                <m:oMath xmlns:m="http://schemas.openxmlformats.org/officeDocument/2006/math">
                  <m:sSub>
                    <m:sSubPr>
                      <m:ctrlPr>
                        <a:rPr lang="en-IN" i="1" dirty="0" smtClean="0">
                          <a:latin typeface="Cambria Math" panose="02040503050406030204" pitchFamily="18" charset="0"/>
                        </a:rPr>
                      </m:ctrlPr>
                    </m:sSubPr>
                    <m:e>
                      <m:r>
                        <a:rPr lang="en-IN" b="0" i="1" dirty="0" smtClean="0">
                          <a:latin typeface="Cambria Math" panose="02040503050406030204" pitchFamily="18" charset="0"/>
                        </a:rPr>
                        <m:t>𝐼𝐶</m:t>
                      </m:r>
                    </m:e>
                    <m:sub>
                      <m:r>
                        <a:rPr lang="en-IN" b="0" i="1" dirty="0" smtClean="0">
                          <a:latin typeface="Cambria Math" panose="02040503050406030204" pitchFamily="18" charset="0"/>
                        </a:rPr>
                        <m:t>𝑡𝑖𝑙𝑒</m:t>
                      </m:r>
                    </m:sub>
                  </m:sSub>
                  <m:r>
                    <a:rPr lang="en-IN" i="1" dirty="0" smtClean="0">
                      <a:latin typeface="Cambria Math" panose="02040503050406030204" pitchFamily="18" charset="0"/>
                    </a:rPr>
                    <m:t>,</m:t>
                  </m:r>
                </m:oMath>
              </a14:m>
              <a:r>
                <a:rPr lang="en-IN" dirty="0"/>
                <a:t> </a:t>
              </a:r>
              <a14:m>
                <m:oMath xmlns:m="http://schemas.openxmlformats.org/officeDocument/2006/math">
                  <m:sSub>
                    <m:sSubPr>
                      <m:ctrlPr>
                        <a:rPr lang="en-IN" i="1" dirty="0" smtClean="0">
                          <a:latin typeface="Cambria Math" panose="02040503050406030204" pitchFamily="18" charset="0"/>
                        </a:rPr>
                      </m:ctrlPr>
                    </m:sSubPr>
                    <m:e>
                      <m:r>
                        <a:rPr lang="en-IN" b="0" i="1" dirty="0" smtClean="0">
                          <a:latin typeface="Cambria Math" panose="02040503050406030204" pitchFamily="18" charset="0"/>
                        </a:rPr>
                        <m:t>𝑃𝑁</m:t>
                      </m:r>
                    </m:e>
                    <m:sub>
                      <m:r>
                        <a:rPr lang="en-IN" b="0" i="1" dirty="0" smtClean="0">
                          <a:latin typeface="Cambria Math" panose="02040503050406030204" pitchFamily="18" charset="0"/>
                        </a:rPr>
                        <m:t>𝑡𝑖𝑙𝑒</m:t>
                      </m:r>
                    </m:sub>
                  </m:sSub>
                  <m:r>
                    <a:rPr lang="en-IN" i="1" dirty="0" smtClean="0">
                      <a:latin typeface="Cambria Math" panose="02040503050406030204" pitchFamily="18" charset="0"/>
                    </a:rPr>
                    <m:t>,</m:t>
                  </m:r>
                </m:oMath>
              </a14:m>
              <a:endParaRPr lang="en-IN" dirty="0"/>
            </a:p>
          </dgm:t>
        </dgm:pt>
      </mc:Choice>
      <mc:Fallback xmlns="">
        <dgm:pt modelId="{1EEC4CA4-A552-4DF4-B30F-282A36CAB02F}">
          <dgm:prSet phldrT="[Text]"/>
          <dgm:spPr/>
          <dgm:t>
            <a:bodyPr/>
            <a:lstStyle/>
            <a:p>
              <a:r>
                <a:rPr lang="en-IN" dirty="0"/>
                <a:t>Computation happens across </a:t>
              </a:r>
              <a:r>
                <a:rPr lang="en-IN" i="0" dirty="0">
                  <a:latin typeface="Cambria Math" panose="02040503050406030204" pitchFamily="18" charset="0"/>
                </a:rPr>
                <a:t>〖</a:t>
              </a:r>
              <a:r>
                <a:rPr lang="en-IN" b="0" i="0" dirty="0">
                  <a:latin typeface="Cambria Math" panose="02040503050406030204" pitchFamily="18" charset="0"/>
                </a:rPr>
                <a:t>𝑂𝐶〗_𝑡𝑖𝑙𝑒</a:t>
              </a:r>
              <a:r>
                <a:rPr lang="en-IN" i="0" dirty="0">
                  <a:latin typeface="Cambria Math" panose="02040503050406030204" pitchFamily="18" charset="0"/>
                </a:rPr>
                <a:t>,</a:t>
              </a:r>
              <a:r>
                <a:rPr lang="en-IN" dirty="0"/>
                <a:t> </a:t>
              </a:r>
              <a:r>
                <a:rPr lang="en-IN" i="0" dirty="0">
                  <a:latin typeface="Cambria Math" panose="02040503050406030204" pitchFamily="18" charset="0"/>
                </a:rPr>
                <a:t>〖</a:t>
              </a:r>
              <a:r>
                <a:rPr lang="en-IN" b="0" i="0" dirty="0">
                  <a:latin typeface="Cambria Math" panose="02040503050406030204" pitchFamily="18" charset="0"/>
                </a:rPr>
                <a:t>𝐼𝐶〗_𝑡𝑖𝑙𝑒</a:t>
              </a:r>
              <a:r>
                <a:rPr lang="en-IN" i="0" dirty="0">
                  <a:latin typeface="Cambria Math" panose="02040503050406030204" pitchFamily="18" charset="0"/>
                </a:rPr>
                <a:t>,</a:t>
              </a:r>
              <a:r>
                <a:rPr lang="en-IN" dirty="0"/>
                <a:t> </a:t>
              </a:r>
              <a:r>
                <a:rPr lang="en-IN" i="0" dirty="0">
                  <a:latin typeface="Cambria Math" panose="02040503050406030204" pitchFamily="18" charset="0"/>
                </a:rPr>
                <a:t>〖</a:t>
              </a:r>
              <a:r>
                <a:rPr lang="en-IN" b="0" i="0" dirty="0">
                  <a:latin typeface="Cambria Math" panose="02040503050406030204" pitchFamily="18" charset="0"/>
                </a:rPr>
                <a:t>𝑃𝑁〗_𝑡𝑖𝑙𝑒</a:t>
              </a:r>
              <a:r>
                <a:rPr lang="en-IN" i="0" dirty="0">
                  <a:latin typeface="Cambria Math" panose="02040503050406030204" pitchFamily="18" charset="0"/>
                </a:rPr>
                <a:t>,</a:t>
              </a:r>
              <a:endParaRPr lang="en-IN" dirty="0"/>
            </a:p>
          </dgm:t>
        </dgm:pt>
      </mc:Fallback>
    </mc:AlternateContent>
    <dgm:pt modelId="{14960052-05C0-45A2-9AF8-99AE6269C014}" type="parTrans" cxnId="{83EAF3C5-F90E-4F08-8720-2FCCF0E274BE}">
      <dgm:prSet/>
      <dgm:spPr/>
      <dgm:t>
        <a:bodyPr/>
        <a:lstStyle/>
        <a:p>
          <a:endParaRPr lang="en-IN"/>
        </a:p>
      </dgm:t>
    </dgm:pt>
    <dgm:pt modelId="{C8A48E75-F602-40C6-B125-9CA9A56F5E11}" type="sibTrans" cxnId="{83EAF3C5-F90E-4F08-8720-2FCCF0E274BE}">
      <dgm:prSet/>
      <dgm:spPr/>
      <dgm:t>
        <a:bodyPr/>
        <a:lstStyle/>
        <a:p>
          <a:endParaRPr lang="en-IN"/>
        </a:p>
      </dgm:t>
    </dgm:pt>
    <dgm:pt modelId="{DDA91CE0-C0D6-4D55-BA9F-D92DD4EF2AAB}">
      <dgm:prSet phldrT="[Text]"/>
      <dgm:spPr/>
      <dgm:t>
        <a:bodyPr/>
        <a:lstStyle/>
        <a:p>
          <a:r>
            <a:rPr lang="en-IN" dirty="0"/>
            <a:t>Stationed patches are unchanged</a:t>
          </a:r>
        </a:p>
      </dgm:t>
    </dgm:pt>
    <dgm:pt modelId="{7DC7DABD-1637-4EF0-A3A8-EBEBBA43C667}" type="parTrans" cxnId="{2FCB65E0-7CAA-4767-B409-875295867EA6}">
      <dgm:prSet/>
      <dgm:spPr/>
      <dgm:t>
        <a:bodyPr/>
        <a:lstStyle/>
        <a:p>
          <a:endParaRPr lang="en-IN"/>
        </a:p>
      </dgm:t>
    </dgm:pt>
    <dgm:pt modelId="{9C0B73A1-7843-49A3-BC61-4550E7AD490A}" type="sibTrans" cxnId="{2FCB65E0-7CAA-4767-B409-875295867EA6}">
      <dgm:prSet/>
      <dgm:spPr/>
      <dgm:t>
        <a:bodyPr/>
        <a:lstStyle/>
        <a:p>
          <a:endParaRPr lang="en-IN"/>
        </a:p>
      </dgm:t>
    </dgm:pt>
    <mc:AlternateContent xmlns:mc="http://schemas.openxmlformats.org/markup-compatibility/2006" xmlns:a14="http://schemas.microsoft.com/office/drawing/2010/main">
      <mc:Choice Requires="a14">
        <dgm:pt modelId="{C684FAB0-5D8C-4F7D-BF89-541C4782347B}">
          <dgm:prSet phldrT="[Text]"/>
          <dgm:spPr/>
          <dgm:t>
            <a:bodyPr/>
            <a:lstStyle/>
            <a:p>
              <a:r>
                <a:rPr lang="en-IN" dirty="0"/>
                <a:t>Happens across </a:t>
              </a:r>
              <a14:m>
                <m:oMath xmlns:m="http://schemas.openxmlformats.org/officeDocument/2006/math">
                  <m:sSub>
                    <m:sSubPr>
                      <m:ctrlPr>
                        <a:rPr lang="en-IN" i="1" dirty="0" smtClean="0">
                          <a:latin typeface="Cambria Math" panose="02040503050406030204" pitchFamily="18" charset="0"/>
                        </a:rPr>
                      </m:ctrlPr>
                    </m:sSubPr>
                    <m:e>
                      <m:r>
                        <a:rPr lang="en-IN" b="0" i="1" dirty="0" smtClean="0">
                          <a:latin typeface="Cambria Math" panose="02040503050406030204" pitchFamily="18" charset="0"/>
                        </a:rPr>
                        <m:t>𝑂𝐶</m:t>
                      </m:r>
                    </m:e>
                    <m:sub>
                      <m:r>
                        <a:rPr lang="en-IN" b="0" i="1" dirty="0" smtClean="0">
                          <a:latin typeface="Cambria Math" panose="02040503050406030204" pitchFamily="18" charset="0"/>
                        </a:rPr>
                        <m:t>𝑡𝑖𝑙𝑒</m:t>
                      </m:r>
                    </m:sub>
                  </m:sSub>
                  <m:r>
                    <a:rPr lang="en-IN" i="1" dirty="0" smtClean="0">
                      <a:latin typeface="Cambria Math" panose="02040503050406030204" pitchFamily="18" charset="0"/>
                    </a:rPr>
                    <m:t>,</m:t>
                  </m:r>
                </m:oMath>
              </a14:m>
              <a:r>
                <a:rPr lang="en-IN" dirty="0"/>
                <a:t> </a:t>
              </a:r>
              <a14:m>
                <m:oMath xmlns:m="http://schemas.openxmlformats.org/officeDocument/2006/math">
                  <m:sSub>
                    <m:sSubPr>
                      <m:ctrlPr>
                        <a:rPr lang="en-IN" i="1" dirty="0" smtClean="0">
                          <a:latin typeface="Cambria Math" panose="02040503050406030204" pitchFamily="18" charset="0"/>
                        </a:rPr>
                      </m:ctrlPr>
                    </m:sSubPr>
                    <m:e>
                      <m:r>
                        <a:rPr lang="en-IN" b="0" i="1" dirty="0" smtClean="0">
                          <a:latin typeface="Cambria Math" panose="02040503050406030204" pitchFamily="18" charset="0"/>
                        </a:rPr>
                        <m:t>𝑃𝑁</m:t>
                      </m:r>
                    </m:e>
                    <m:sub>
                      <m:r>
                        <a:rPr lang="en-IN" b="0" i="1" dirty="0" smtClean="0">
                          <a:latin typeface="Cambria Math" panose="02040503050406030204" pitchFamily="18" charset="0"/>
                        </a:rPr>
                        <m:t>𝑡𝑖𝑙𝑒</m:t>
                      </m:r>
                    </m:sub>
                  </m:sSub>
                </m:oMath>
              </a14:m>
              <a:endParaRPr lang="en-IN" dirty="0"/>
            </a:p>
          </dgm:t>
        </dgm:pt>
      </mc:Choice>
      <mc:Fallback xmlns="">
        <dgm:pt modelId="{C684FAB0-5D8C-4F7D-BF89-541C4782347B}">
          <dgm:prSet phldrT="[Text]"/>
          <dgm:spPr/>
          <dgm:t>
            <a:bodyPr/>
            <a:lstStyle/>
            <a:p>
              <a:r>
                <a:rPr lang="en-IN" dirty="0"/>
                <a:t>Happens across </a:t>
              </a:r>
              <a:r>
                <a:rPr lang="en-IN" i="0" dirty="0">
                  <a:latin typeface="Cambria Math" panose="02040503050406030204" pitchFamily="18" charset="0"/>
                </a:rPr>
                <a:t>〖</a:t>
              </a:r>
              <a:r>
                <a:rPr lang="en-IN" b="0" i="0" dirty="0">
                  <a:latin typeface="Cambria Math" panose="02040503050406030204" pitchFamily="18" charset="0"/>
                </a:rPr>
                <a:t>𝑂𝐶〗_𝑡𝑖𝑙𝑒</a:t>
              </a:r>
              <a:r>
                <a:rPr lang="en-IN" i="0" dirty="0">
                  <a:latin typeface="Cambria Math" panose="02040503050406030204" pitchFamily="18" charset="0"/>
                </a:rPr>
                <a:t>,</a:t>
              </a:r>
              <a:r>
                <a:rPr lang="en-IN" dirty="0"/>
                <a:t> </a:t>
              </a:r>
              <a:r>
                <a:rPr lang="en-IN" i="0" dirty="0">
                  <a:latin typeface="Cambria Math" panose="02040503050406030204" pitchFamily="18" charset="0"/>
                </a:rPr>
                <a:t>〖</a:t>
              </a:r>
              <a:r>
                <a:rPr lang="en-IN" b="0" i="0" dirty="0">
                  <a:latin typeface="Cambria Math" panose="02040503050406030204" pitchFamily="18" charset="0"/>
                </a:rPr>
                <a:t>𝑃𝑁〗_𝑡𝑖𝑙𝑒</a:t>
              </a:r>
              <a:endParaRPr lang="en-IN" dirty="0"/>
            </a:p>
          </dgm:t>
        </dgm:pt>
      </mc:Fallback>
    </mc:AlternateContent>
    <dgm:pt modelId="{2BB8B04F-6ADC-421C-ACFD-243394A970F9}" type="parTrans" cxnId="{2DAF8A5E-8D4A-4590-B6D1-ACF2E95C7FDB}">
      <dgm:prSet/>
      <dgm:spPr/>
      <dgm:t>
        <a:bodyPr/>
        <a:lstStyle/>
        <a:p>
          <a:endParaRPr lang="en-IN"/>
        </a:p>
      </dgm:t>
    </dgm:pt>
    <dgm:pt modelId="{FEDAEFC9-02E0-4568-9585-41EC11093680}" type="sibTrans" cxnId="{2DAF8A5E-8D4A-4590-B6D1-ACF2E95C7FDB}">
      <dgm:prSet/>
      <dgm:spPr/>
      <dgm:t>
        <a:bodyPr/>
        <a:lstStyle/>
        <a:p>
          <a:endParaRPr lang="en-IN"/>
        </a:p>
      </dgm:t>
    </dgm:pt>
    <dgm:pt modelId="{BBC72EA0-093B-40F7-BDBA-D2E2B2D7A883}">
      <dgm:prSet phldrT="[Text]"/>
      <dgm:spPr/>
      <dgm:t>
        <a:bodyPr/>
        <a:lstStyle/>
        <a:p>
          <a:r>
            <a:rPr lang="en-IN" dirty="0"/>
            <a:t>Tile Buffer</a:t>
          </a:r>
        </a:p>
      </dgm:t>
    </dgm:pt>
    <dgm:pt modelId="{A90DD9E0-57E1-4DCD-9B0B-37A80D70B441}" type="parTrans" cxnId="{A81D4181-0271-4F9F-86FF-DC2A3AAA23F3}">
      <dgm:prSet/>
      <dgm:spPr/>
      <dgm:t>
        <a:bodyPr/>
        <a:lstStyle/>
        <a:p>
          <a:endParaRPr lang="en-IN"/>
        </a:p>
      </dgm:t>
    </dgm:pt>
    <dgm:pt modelId="{CF0A516B-C86B-40FA-913D-767979B2D3F8}" type="sibTrans" cxnId="{A81D4181-0271-4F9F-86FF-DC2A3AAA23F3}">
      <dgm:prSet/>
      <dgm:spPr/>
      <dgm:t>
        <a:bodyPr/>
        <a:lstStyle/>
        <a:p>
          <a:endParaRPr lang="en-IN"/>
        </a:p>
      </dgm:t>
    </dgm:pt>
    <dgm:pt modelId="{79ADC209-911F-4B01-B095-2BE14C3122A9}">
      <dgm:prSet phldrT="[Text]"/>
      <dgm:spPr/>
      <dgm:t>
        <a:bodyPr/>
        <a:lstStyle/>
        <a:p>
          <a:r>
            <a:rPr lang="en-IN" dirty="0"/>
            <a:t>Reshaped wide memory made up of URAMS</a:t>
          </a:r>
        </a:p>
      </dgm:t>
    </dgm:pt>
    <dgm:pt modelId="{0B135D02-D35F-4F52-A8F8-D59918F5D72F}" type="parTrans" cxnId="{DE55D3F9-09A6-4B97-81FB-DA684ACA8D7B}">
      <dgm:prSet/>
      <dgm:spPr/>
      <dgm:t>
        <a:bodyPr/>
        <a:lstStyle/>
        <a:p>
          <a:endParaRPr lang="en-IN"/>
        </a:p>
      </dgm:t>
    </dgm:pt>
    <dgm:pt modelId="{A171B3F9-6A03-4114-A141-76EFFDB3702F}" type="sibTrans" cxnId="{DE55D3F9-09A6-4B97-81FB-DA684ACA8D7B}">
      <dgm:prSet/>
      <dgm:spPr/>
      <dgm:t>
        <a:bodyPr/>
        <a:lstStyle/>
        <a:p>
          <a:endParaRPr lang="en-IN"/>
        </a:p>
      </dgm:t>
    </dgm:pt>
    <dgm:pt modelId="{0D35EC08-9E46-4FEA-BFD1-B586F369B0BE}">
      <dgm:prSet phldrT="[Text]"/>
      <dgm:spPr/>
      <dgm:t>
        <a:bodyPr/>
        <a:lstStyle/>
        <a:p>
          <a:r>
            <a:rPr lang="en-IN" dirty="0"/>
            <a:t>128x parallelization</a:t>
          </a:r>
        </a:p>
      </dgm:t>
    </dgm:pt>
    <dgm:pt modelId="{BD763D30-8F16-4031-AA66-C554B67D025D}" type="parTrans" cxnId="{37B6C10C-0AAE-462D-A904-2070AB7FD969}">
      <dgm:prSet/>
      <dgm:spPr/>
      <dgm:t>
        <a:bodyPr/>
        <a:lstStyle/>
        <a:p>
          <a:endParaRPr lang="en-IN"/>
        </a:p>
      </dgm:t>
    </dgm:pt>
    <dgm:pt modelId="{6A253B0B-4E38-4E40-B4CF-914FFF9E9AE0}" type="sibTrans" cxnId="{37B6C10C-0AAE-462D-A904-2070AB7FD969}">
      <dgm:prSet/>
      <dgm:spPr/>
      <dgm:t>
        <a:bodyPr/>
        <a:lstStyle/>
        <a:p>
          <a:endParaRPr lang="en-IN"/>
        </a:p>
      </dgm:t>
    </dgm:pt>
    <dgm:pt modelId="{4B6EC745-00CD-46CE-AF66-33C50C7421A8}">
      <dgm:prSet phldrT="[Text]"/>
      <dgm:spPr/>
      <dgm:t>
        <a:bodyPr/>
        <a:lstStyle/>
        <a:p>
          <a:r>
            <a:rPr lang="en-IN" dirty="0"/>
            <a:t>8 URAM’s are reshaped to enable this</a:t>
          </a:r>
        </a:p>
      </dgm:t>
    </dgm:pt>
    <dgm:pt modelId="{6B8006B9-CAA8-41D2-8D5C-8FEA36A1A40E}" type="parTrans" cxnId="{A0D0746D-F438-4B1D-BC09-92335B47FEB9}">
      <dgm:prSet/>
      <dgm:spPr/>
      <dgm:t>
        <a:bodyPr/>
        <a:lstStyle/>
        <a:p>
          <a:endParaRPr lang="en-IN"/>
        </a:p>
      </dgm:t>
    </dgm:pt>
    <dgm:pt modelId="{60B1CCDC-08D6-4BE3-8833-7AD4FCA85E04}" type="sibTrans" cxnId="{A0D0746D-F438-4B1D-BC09-92335B47FEB9}">
      <dgm:prSet/>
      <dgm:spPr/>
      <dgm:t>
        <a:bodyPr/>
        <a:lstStyle/>
        <a:p>
          <a:endParaRPr lang="en-IN"/>
        </a:p>
      </dgm:t>
    </dgm:pt>
    <dgm:pt modelId="{27FFD4F4-B170-4536-991A-DC732CFB3F97}">
      <dgm:prSet phldrT="[Text]"/>
      <dgm:spPr/>
      <dgm:t>
        <a:bodyPr/>
        <a:lstStyle/>
        <a:p>
          <a:r>
            <a:rPr lang="en-IN" dirty="0"/>
            <a:t>Weight-FFT splitter</a:t>
          </a:r>
        </a:p>
      </dgm:t>
    </dgm:pt>
    <dgm:pt modelId="{DEC2071F-7279-40D6-9B14-F150DFFE075C}" type="parTrans" cxnId="{C1CDAADA-5BF7-4648-9311-FE9B130F34B8}">
      <dgm:prSet/>
      <dgm:spPr/>
      <dgm:t>
        <a:bodyPr/>
        <a:lstStyle/>
        <a:p>
          <a:endParaRPr lang="en-IN"/>
        </a:p>
      </dgm:t>
    </dgm:pt>
    <dgm:pt modelId="{9A7CD634-64D8-4BF9-BA07-AF391B5B7C7F}" type="sibTrans" cxnId="{C1CDAADA-5BF7-4648-9311-FE9B130F34B8}">
      <dgm:prSet/>
      <dgm:spPr/>
      <dgm:t>
        <a:bodyPr/>
        <a:lstStyle/>
        <a:p>
          <a:endParaRPr lang="en-IN"/>
        </a:p>
      </dgm:t>
    </dgm:pt>
    <dgm:pt modelId="{323FE4E1-4CFE-4F91-9351-AB160DB7C2AE}">
      <dgm:prSet phldrT="[Text]"/>
      <dgm:spPr/>
      <dgm:t>
        <a:bodyPr/>
        <a:lstStyle/>
        <a:p>
          <a:r>
            <a:rPr lang="en-IN" dirty="0"/>
            <a:t>Individual weights are extracted from the complex weight FFT </a:t>
          </a:r>
        </a:p>
      </dgm:t>
    </dgm:pt>
    <dgm:pt modelId="{12E8E348-EF44-4774-A146-3E1F4ACE226A}" type="parTrans" cxnId="{A764C97B-58F1-49DE-9885-9312658451C0}">
      <dgm:prSet/>
      <dgm:spPr/>
      <dgm:t>
        <a:bodyPr/>
        <a:lstStyle/>
        <a:p>
          <a:endParaRPr lang="en-IN"/>
        </a:p>
      </dgm:t>
    </dgm:pt>
    <dgm:pt modelId="{D7F6FDCC-6446-404F-AD2C-427E641340BB}" type="sibTrans" cxnId="{A764C97B-58F1-49DE-9885-9312658451C0}">
      <dgm:prSet/>
      <dgm:spPr/>
      <dgm:t>
        <a:bodyPr/>
        <a:lstStyle/>
        <a:p>
          <a:endParaRPr lang="en-IN"/>
        </a:p>
      </dgm:t>
    </dgm:pt>
    <dgm:pt modelId="{B424624F-B8AC-4A31-92A5-4A32C7189318}">
      <dgm:prSet phldrT="[Text]"/>
      <dgm:spPr/>
      <dgm:t>
        <a:bodyPr/>
        <a:lstStyle/>
        <a:p>
          <a:r>
            <a:rPr lang="en-IN" dirty="0"/>
            <a:t>WT is sequentially considered after the weight-</a:t>
          </a:r>
          <a:r>
            <a:rPr lang="en-IN" dirty="0" err="1"/>
            <a:t>fft</a:t>
          </a:r>
          <a:r>
            <a:rPr lang="en-IN" dirty="0"/>
            <a:t> splitting</a:t>
          </a:r>
        </a:p>
      </dgm:t>
    </dgm:pt>
    <dgm:pt modelId="{807A3318-2B55-42CA-B710-C36D56AB6971}" type="parTrans" cxnId="{CE75EBAD-C0B3-471C-A5C2-F950B98C8F74}">
      <dgm:prSet/>
      <dgm:spPr/>
      <dgm:t>
        <a:bodyPr/>
        <a:lstStyle/>
        <a:p>
          <a:endParaRPr lang="en-IN"/>
        </a:p>
      </dgm:t>
    </dgm:pt>
    <dgm:pt modelId="{0ACC1D6E-3830-408E-814A-0A2E85474539}" type="sibTrans" cxnId="{CE75EBAD-C0B3-471C-A5C2-F950B98C8F74}">
      <dgm:prSet/>
      <dgm:spPr/>
      <dgm:t>
        <a:bodyPr/>
        <a:lstStyle/>
        <a:p>
          <a:endParaRPr lang="en-IN"/>
        </a:p>
      </dgm:t>
    </dgm:pt>
    <dgm:pt modelId="{D02A1E69-4505-473C-A205-FC8DAF4ECB08}">
      <dgm:prSet phldrT="[Text]"/>
      <dgm:spPr/>
      <dgm:t>
        <a:bodyPr/>
        <a:lstStyle/>
        <a:p>
          <a:r>
            <a:rPr lang="en-IN" dirty="0"/>
            <a:t>Flexible size allocation of on-chip buffer to different operands</a:t>
          </a:r>
        </a:p>
      </dgm:t>
    </dgm:pt>
    <dgm:pt modelId="{0D2FB375-1A35-40F4-93AA-10D842BB0E56}" type="parTrans" cxnId="{D4FD30B1-D4EF-4717-AECE-B30E1FC832A9}">
      <dgm:prSet/>
      <dgm:spPr/>
      <dgm:t>
        <a:bodyPr/>
        <a:lstStyle/>
        <a:p>
          <a:endParaRPr lang="en-IN"/>
        </a:p>
      </dgm:t>
    </dgm:pt>
    <dgm:pt modelId="{A7C3A1B9-EC68-430D-8A2C-E6F3E3E086AA}" type="sibTrans" cxnId="{D4FD30B1-D4EF-4717-AECE-B30E1FC832A9}">
      <dgm:prSet/>
      <dgm:spPr/>
      <dgm:t>
        <a:bodyPr/>
        <a:lstStyle/>
        <a:p>
          <a:endParaRPr lang="en-IN"/>
        </a:p>
      </dgm:t>
    </dgm:pt>
    <dgm:pt modelId="{5E804F4D-0CF4-424A-A67C-54C532843E6C}">
      <dgm:prSet phldrT="[Text]"/>
      <dgm:spPr/>
      <dgm:t>
        <a:bodyPr/>
        <a:lstStyle/>
        <a:p>
          <a:r>
            <a:rPr lang="en-IN" dirty="0"/>
            <a:t>Entire sub-patch(parallelization) can be fetched in a single </a:t>
          </a:r>
          <a:r>
            <a:rPr lang="en-IN" dirty="0" err="1"/>
            <a:t>clk</a:t>
          </a:r>
          <a:r>
            <a:rPr lang="en-IN" dirty="0"/>
            <a:t> </a:t>
          </a:r>
        </a:p>
      </dgm:t>
    </dgm:pt>
    <dgm:pt modelId="{8CCC7FBB-D380-4D56-A0FF-37980342A8CD}" type="parTrans" cxnId="{E6B98666-A49F-4C22-B6E1-68A40088C943}">
      <dgm:prSet/>
      <dgm:spPr/>
    </dgm:pt>
    <dgm:pt modelId="{0B645128-DF65-4374-A521-D911EDA23AD8}" type="sibTrans" cxnId="{E6B98666-A49F-4C22-B6E1-68A40088C943}">
      <dgm:prSet/>
      <dgm:spPr/>
    </dgm:pt>
    <dgm:pt modelId="{24115586-46EE-417C-A734-D9FCB07AC689}" type="pres">
      <dgm:prSet presAssocID="{9392A215-29BF-447E-9105-E32EE7189BB6}" presName="linear" presStyleCnt="0">
        <dgm:presLayoutVars>
          <dgm:animLvl val="lvl"/>
          <dgm:resizeHandles val="exact"/>
        </dgm:presLayoutVars>
      </dgm:prSet>
      <dgm:spPr/>
    </dgm:pt>
    <dgm:pt modelId="{33CF7BE3-E1DF-467E-8ADE-A588B0BF53A8}" type="pres">
      <dgm:prSet presAssocID="{63CE2EE0-76C2-40F6-B345-790D5309CEAF}" presName="parentText" presStyleLbl="node1" presStyleIdx="0" presStyleCnt="5">
        <dgm:presLayoutVars>
          <dgm:chMax val="0"/>
          <dgm:bulletEnabled val="1"/>
        </dgm:presLayoutVars>
      </dgm:prSet>
      <dgm:spPr/>
    </dgm:pt>
    <dgm:pt modelId="{6B1B6254-A28A-4CC4-89D9-6A3D51BB5503}" type="pres">
      <dgm:prSet presAssocID="{63CE2EE0-76C2-40F6-B345-790D5309CEAF}" presName="childText" presStyleLbl="revTx" presStyleIdx="0" presStyleCnt="5">
        <dgm:presLayoutVars>
          <dgm:bulletEnabled val="1"/>
        </dgm:presLayoutVars>
      </dgm:prSet>
      <dgm:spPr/>
    </dgm:pt>
    <dgm:pt modelId="{1ECBBB8B-64D2-452F-838B-1CD3682A5427}" type="pres">
      <dgm:prSet presAssocID="{BBC72EA0-093B-40F7-BDBA-D2E2B2D7A883}" presName="parentText" presStyleLbl="node1" presStyleIdx="1" presStyleCnt="5">
        <dgm:presLayoutVars>
          <dgm:chMax val="0"/>
          <dgm:bulletEnabled val="1"/>
        </dgm:presLayoutVars>
      </dgm:prSet>
      <dgm:spPr/>
    </dgm:pt>
    <dgm:pt modelId="{49CC6E8D-8DF8-4EC1-8ED3-69DC0C00A0E1}" type="pres">
      <dgm:prSet presAssocID="{BBC72EA0-093B-40F7-BDBA-D2E2B2D7A883}" presName="childText" presStyleLbl="revTx" presStyleIdx="1" presStyleCnt="5">
        <dgm:presLayoutVars>
          <dgm:bulletEnabled val="1"/>
        </dgm:presLayoutVars>
      </dgm:prSet>
      <dgm:spPr/>
    </dgm:pt>
    <dgm:pt modelId="{7AD7F536-36D2-4114-A255-B796BB6A17E6}" type="pres">
      <dgm:prSet presAssocID="{27FFD4F4-B170-4536-991A-DC732CFB3F97}" presName="parentText" presStyleLbl="node1" presStyleIdx="2" presStyleCnt="5">
        <dgm:presLayoutVars>
          <dgm:chMax val="0"/>
          <dgm:bulletEnabled val="1"/>
        </dgm:presLayoutVars>
      </dgm:prSet>
      <dgm:spPr/>
    </dgm:pt>
    <dgm:pt modelId="{DB5B9717-90C5-4708-B78D-86BFFF3671BF}" type="pres">
      <dgm:prSet presAssocID="{27FFD4F4-B170-4536-991A-DC732CFB3F97}" presName="childText" presStyleLbl="revTx" presStyleIdx="2" presStyleCnt="5">
        <dgm:presLayoutVars>
          <dgm:bulletEnabled val="1"/>
        </dgm:presLayoutVars>
      </dgm:prSet>
      <dgm:spPr/>
    </dgm:pt>
    <dgm:pt modelId="{E15726F0-AD79-404F-BC4F-F56E4CC75F30}" type="pres">
      <dgm:prSet presAssocID="{59223931-F901-45FD-903D-CCE5AD9A3102}" presName="parentText" presStyleLbl="node1" presStyleIdx="3" presStyleCnt="5">
        <dgm:presLayoutVars>
          <dgm:chMax val="0"/>
          <dgm:bulletEnabled val="1"/>
        </dgm:presLayoutVars>
      </dgm:prSet>
      <dgm:spPr/>
    </dgm:pt>
    <dgm:pt modelId="{9B67BB84-C427-45E0-AAFF-3BF310CCA778}" type="pres">
      <dgm:prSet presAssocID="{59223931-F901-45FD-903D-CCE5AD9A3102}" presName="childText" presStyleLbl="revTx" presStyleIdx="3" presStyleCnt="5">
        <dgm:presLayoutVars>
          <dgm:bulletEnabled val="1"/>
        </dgm:presLayoutVars>
      </dgm:prSet>
      <dgm:spPr/>
    </dgm:pt>
    <dgm:pt modelId="{CE5850C1-1482-40E1-85DD-90EB6068B28F}" type="pres">
      <dgm:prSet presAssocID="{39588AB9-0DB3-4DF8-B29F-7E892E11BFAA}" presName="parentText" presStyleLbl="node1" presStyleIdx="4" presStyleCnt="5">
        <dgm:presLayoutVars>
          <dgm:chMax val="0"/>
          <dgm:bulletEnabled val="1"/>
        </dgm:presLayoutVars>
      </dgm:prSet>
      <dgm:spPr/>
    </dgm:pt>
    <dgm:pt modelId="{C2DD0E93-365A-4366-9B2D-6E1B0F317DF9}" type="pres">
      <dgm:prSet presAssocID="{39588AB9-0DB3-4DF8-B29F-7E892E11BFAA}" presName="childText" presStyleLbl="revTx" presStyleIdx="4" presStyleCnt="5">
        <dgm:presLayoutVars>
          <dgm:bulletEnabled val="1"/>
        </dgm:presLayoutVars>
      </dgm:prSet>
      <dgm:spPr/>
    </dgm:pt>
  </dgm:ptLst>
  <dgm:cxnLst>
    <dgm:cxn modelId="{B421EB01-430F-44A9-9888-BF50E328C0FC}" srcId="{9392A215-29BF-447E-9105-E32EE7189BB6}" destId="{63CE2EE0-76C2-40F6-B345-790D5309CEAF}" srcOrd="0" destOrd="0" parTransId="{186E6DE5-385F-4E95-A7F4-28A49AD3C64B}" sibTransId="{3FFFC9CB-04DD-4161-9D6A-D33C3009C1E5}"/>
    <dgm:cxn modelId="{DF251A04-8F0B-4139-BB17-EC869C01D20A}" type="presOf" srcId="{0D35EC08-9E46-4FEA-BFD1-B586F369B0BE}" destId="{49CC6E8D-8DF8-4EC1-8ED3-69DC0C00A0E1}" srcOrd="0" destOrd="1" presId="urn:microsoft.com/office/officeart/2005/8/layout/vList2"/>
    <dgm:cxn modelId="{37B6C10C-0AAE-462D-A904-2070AB7FD969}" srcId="{BBC72EA0-093B-40F7-BDBA-D2E2B2D7A883}" destId="{0D35EC08-9E46-4FEA-BFD1-B586F369B0BE}" srcOrd="1" destOrd="0" parTransId="{BD763D30-8F16-4031-AA66-C554B67D025D}" sibTransId="{6A253B0B-4E38-4E40-B4CF-914FFF9E9AE0}"/>
    <dgm:cxn modelId="{04E89F13-2034-4509-810A-73ECFBC68D39}" type="presOf" srcId="{27FFD4F4-B170-4536-991A-DC732CFB3F97}" destId="{7AD7F536-36D2-4114-A255-B796BB6A17E6}" srcOrd="0" destOrd="0" presId="urn:microsoft.com/office/officeart/2005/8/layout/vList2"/>
    <dgm:cxn modelId="{AA55CD1A-D694-4EAF-BDB5-FAF434F06FDE}" srcId="{63CE2EE0-76C2-40F6-B345-790D5309CEAF}" destId="{5ACB7170-12E2-48DD-A6ED-DFD0F49403C9}" srcOrd="0" destOrd="0" parTransId="{8B4DE1EA-272C-48F5-A7D2-1015D66F0122}" sibTransId="{D2ED6C88-FC8A-47A8-8110-9005CADEEE17}"/>
    <dgm:cxn modelId="{A5B81E26-F0B8-4239-8B71-ED6D5417C9D2}" type="presOf" srcId="{ED09E00F-8524-45E8-9812-ADE07461BDA8}" destId="{C2DD0E93-365A-4366-9B2D-6E1B0F317DF9}" srcOrd="0" destOrd="0" presId="urn:microsoft.com/office/officeart/2005/8/layout/vList2"/>
    <dgm:cxn modelId="{2DAF8A5E-8D4A-4590-B6D1-ACF2E95C7FDB}" srcId="{39588AB9-0DB3-4DF8-B29F-7E892E11BFAA}" destId="{C684FAB0-5D8C-4F7D-BF89-541C4782347B}" srcOrd="1" destOrd="0" parTransId="{2BB8B04F-6ADC-421C-ACFD-243394A970F9}" sibTransId="{FEDAEFC9-02E0-4568-9585-41EC11093680}"/>
    <dgm:cxn modelId="{28304E5F-696C-4764-9DF4-5CE1941C8FC3}" type="presOf" srcId="{BBC72EA0-093B-40F7-BDBA-D2E2B2D7A883}" destId="{1ECBBB8B-64D2-452F-838B-1CD3682A5427}" srcOrd="0" destOrd="0" presId="urn:microsoft.com/office/officeart/2005/8/layout/vList2"/>
    <dgm:cxn modelId="{D75C3B46-57D1-4532-9666-5E83EFA9350E}" srcId="{39588AB9-0DB3-4DF8-B29F-7E892E11BFAA}" destId="{ED09E00F-8524-45E8-9812-ADE07461BDA8}" srcOrd="0" destOrd="0" parTransId="{F5B73405-0A7A-4FF8-ADBC-08E7DC835A76}" sibTransId="{73FFE3B0-CA5B-4A15-A3FF-CB4082FA7DBB}"/>
    <dgm:cxn modelId="{E6B98666-A49F-4C22-B6E1-68A40088C943}" srcId="{BBC72EA0-093B-40F7-BDBA-D2E2B2D7A883}" destId="{5E804F4D-0CF4-424A-A67C-54C532843E6C}" srcOrd="2" destOrd="0" parTransId="{8CCC7FBB-D380-4D56-A0FF-37980342A8CD}" sibTransId="{0B645128-DF65-4374-A521-D911EDA23AD8}"/>
    <dgm:cxn modelId="{6131E368-E502-4142-889E-36CEAAF6099D}" type="presOf" srcId="{B424624F-B8AC-4A31-92A5-4A32C7189318}" destId="{9B67BB84-C427-45E0-AAFF-3BF310CCA778}" srcOrd="0" destOrd="1" presId="urn:microsoft.com/office/officeart/2005/8/layout/vList2"/>
    <dgm:cxn modelId="{5AAE4D49-CE17-4134-8C99-DC7672FB1408}" srcId="{9392A215-29BF-447E-9105-E32EE7189BB6}" destId="{59223931-F901-45FD-903D-CCE5AD9A3102}" srcOrd="3" destOrd="0" parTransId="{B381E42A-5A85-4780-BE0C-BF73474EE673}" sibTransId="{49E62B57-3F33-4295-8FC5-11E0BBE4EF3F}"/>
    <dgm:cxn modelId="{2F34884A-D546-4590-B4F1-B7B907762756}" srcId="{9392A215-29BF-447E-9105-E32EE7189BB6}" destId="{39588AB9-0DB3-4DF8-B29F-7E892E11BFAA}" srcOrd="4" destOrd="0" parTransId="{40D6443D-640D-435C-A097-FEDD0F6D79B5}" sibTransId="{A339049D-E706-44F1-BCAE-9E1BE889D0B4}"/>
    <dgm:cxn modelId="{E6DFEC4C-EF61-4296-94F5-1DEDE9EA9E47}" type="presOf" srcId="{D02A1E69-4505-473C-A205-FC8DAF4ECB08}" destId="{49CC6E8D-8DF8-4EC1-8ED3-69DC0C00A0E1}" srcOrd="0" destOrd="4" presId="urn:microsoft.com/office/officeart/2005/8/layout/vList2"/>
    <dgm:cxn modelId="{A0D0746D-F438-4B1D-BC09-92335B47FEB9}" srcId="{BBC72EA0-093B-40F7-BDBA-D2E2B2D7A883}" destId="{4B6EC745-00CD-46CE-AF66-33C50C7421A8}" srcOrd="3" destOrd="0" parTransId="{6B8006B9-CAA8-41D2-8D5C-8FEA36A1A40E}" sibTransId="{60B1CCDC-08D6-4BE3-8833-7AD4FCA85E04}"/>
    <dgm:cxn modelId="{B208B155-D736-402B-AC41-0ABE83A33D32}" type="presOf" srcId="{323FE4E1-4CFE-4F91-9351-AB160DB7C2AE}" destId="{DB5B9717-90C5-4708-B78D-86BFFF3671BF}" srcOrd="0" destOrd="0" presId="urn:microsoft.com/office/officeart/2005/8/layout/vList2"/>
    <dgm:cxn modelId="{C7F9DE7A-DCD3-4ED3-973E-A245F7543476}" type="presOf" srcId="{59223931-F901-45FD-903D-CCE5AD9A3102}" destId="{E15726F0-AD79-404F-BC4F-F56E4CC75F30}" srcOrd="0" destOrd="0" presId="urn:microsoft.com/office/officeart/2005/8/layout/vList2"/>
    <dgm:cxn modelId="{A764C97B-58F1-49DE-9885-9312658451C0}" srcId="{27FFD4F4-B170-4536-991A-DC732CFB3F97}" destId="{323FE4E1-4CFE-4F91-9351-AB160DB7C2AE}" srcOrd="0" destOrd="0" parTransId="{12E8E348-EF44-4774-A146-3E1F4ACE226A}" sibTransId="{D7F6FDCC-6446-404F-AD2C-427E641340BB}"/>
    <dgm:cxn modelId="{A81D4181-0271-4F9F-86FF-DC2A3AAA23F3}" srcId="{9392A215-29BF-447E-9105-E32EE7189BB6}" destId="{BBC72EA0-093B-40F7-BDBA-D2E2B2D7A883}" srcOrd="1" destOrd="0" parTransId="{A90DD9E0-57E1-4DCD-9B0B-37A80D70B441}" sibTransId="{CF0A516B-C86B-40FA-913D-767979B2D3F8}"/>
    <dgm:cxn modelId="{49C85189-14B6-469F-B059-9DF0B8FC777A}" type="presOf" srcId="{C684FAB0-5D8C-4F7D-BF89-541C4782347B}" destId="{C2DD0E93-365A-4366-9B2D-6E1B0F317DF9}" srcOrd="0" destOrd="1" presId="urn:microsoft.com/office/officeart/2005/8/layout/vList2"/>
    <dgm:cxn modelId="{F1D8E595-1765-4026-A131-AB486550AAE4}" type="presOf" srcId="{5ACB7170-12E2-48DD-A6ED-DFD0F49403C9}" destId="{6B1B6254-A28A-4CC4-89D9-6A3D51BB5503}" srcOrd="0" destOrd="0" presId="urn:microsoft.com/office/officeart/2005/8/layout/vList2"/>
    <dgm:cxn modelId="{A60DA0A6-2169-4BA8-B203-B3507A0878DE}" type="presOf" srcId="{DDA91CE0-C0D6-4D55-BA9F-D92DD4EF2AAB}" destId="{6B1B6254-A28A-4CC4-89D9-6A3D51BB5503}" srcOrd="0" destOrd="1" presId="urn:microsoft.com/office/officeart/2005/8/layout/vList2"/>
    <dgm:cxn modelId="{CE75EBAD-C0B3-471C-A5C2-F950B98C8F74}" srcId="{59223931-F901-45FD-903D-CCE5AD9A3102}" destId="{B424624F-B8AC-4A31-92A5-4A32C7189318}" srcOrd="1" destOrd="0" parTransId="{807A3318-2B55-42CA-B710-C36D56AB6971}" sibTransId="{0ACC1D6E-3830-408E-814A-0A2E85474539}"/>
    <dgm:cxn modelId="{D4FD30B1-D4EF-4717-AECE-B30E1FC832A9}" srcId="{BBC72EA0-093B-40F7-BDBA-D2E2B2D7A883}" destId="{D02A1E69-4505-473C-A205-FC8DAF4ECB08}" srcOrd="4" destOrd="0" parTransId="{0D2FB375-1A35-40F4-93AA-10D842BB0E56}" sibTransId="{A7C3A1B9-EC68-430D-8A2C-E6F3E3E086AA}"/>
    <dgm:cxn modelId="{FC3B6BBD-B301-4B45-8500-7D218EAABB34}" type="presOf" srcId="{1EEC4CA4-A552-4DF4-B30F-282A36CAB02F}" destId="{9B67BB84-C427-45E0-AAFF-3BF310CCA778}" srcOrd="0" destOrd="2" presId="urn:microsoft.com/office/officeart/2005/8/layout/vList2"/>
    <dgm:cxn modelId="{90863FBE-97FD-4378-88CD-58B591DDEAD5}" type="presOf" srcId="{63CE2EE0-76C2-40F6-B345-790D5309CEAF}" destId="{33CF7BE3-E1DF-467E-8ADE-A588B0BF53A8}" srcOrd="0" destOrd="0" presId="urn:microsoft.com/office/officeart/2005/8/layout/vList2"/>
    <dgm:cxn modelId="{89999CBE-9D6E-4F07-8659-B86B8DA41234}" type="presOf" srcId="{4B6EC745-00CD-46CE-AF66-33C50C7421A8}" destId="{49CC6E8D-8DF8-4EC1-8ED3-69DC0C00A0E1}" srcOrd="0" destOrd="3" presId="urn:microsoft.com/office/officeart/2005/8/layout/vList2"/>
    <dgm:cxn modelId="{83EAF3C5-F90E-4F08-8720-2FCCF0E274BE}" srcId="{59223931-F901-45FD-903D-CCE5AD9A3102}" destId="{1EEC4CA4-A552-4DF4-B30F-282A36CAB02F}" srcOrd="2" destOrd="0" parTransId="{14960052-05C0-45A2-9AF8-99AE6269C014}" sibTransId="{C8A48E75-F602-40C6-B125-9CA9A56F5E11}"/>
    <dgm:cxn modelId="{B8FFADCE-F8C6-4F34-9EAB-FA72725B841F}" type="presOf" srcId="{79ADC209-911F-4B01-B095-2BE14C3122A9}" destId="{49CC6E8D-8DF8-4EC1-8ED3-69DC0C00A0E1}" srcOrd="0" destOrd="0" presId="urn:microsoft.com/office/officeart/2005/8/layout/vList2"/>
    <dgm:cxn modelId="{BBEE7ECF-CDFB-4DC2-98A4-7625CDA03F2A}" type="presOf" srcId="{5E804F4D-0CF4-424A-A67C-54C532843E6C}" destId="{49CC6E8D-8DF8-4EC1-8ED3-69DC0C00A0E1}" srcOrd="0" destOrd="2" presId="urn:microsoft.com/office/officeart/2005/8/layout/vList2"/>
    <dgm:cxn modelId="{26F75DD6-6CE4-4431-A883-F31BD041C1D8}" type="presOf" srcId="{39588AB9-0DB3-4DF8-B29F-7E892E11BFAA}" destId="{CE5850C1-1482-40E1-85DD-90EB6068B28F}" srcOrd="0" destOrd="0" presId="urn:microsoft.com/office/officeart/2005/8/layout/vList2"/>
    <dgm:cxn modelId="{5118F3D7-252E-4C29-8E47-B823D73BF800}" srcId="{59223931-F901-45FD-903D-CCE5AD9A3102}" destId="{A84F7D34-9B57-48E1-BC7B-C728A0408D50}" srcOrd="0" destOrd="0" parTransId="{B0D18757-8E61-44F0-9D09-776D5ECB8EFC}" sibTransId="{C0E96092-3ED7-467F-B655-9DF73721979B}"/>
    <dgm:cxn modelId="{C1CDAADA-5BF7-4648-9311-FE9B130F34B8}" srcId="{9392A215-29BF-447E-9105-E32EE7189BB6}" destId="{27FFD4F4-B170-4536-991A-DC732CFB3F97}" srcOrd="2" destOrd="0" parTransId="{DEC2071F-7279-40D6-9B14-F150DFFE075C}" sibTransId="{9A7CD634-64D8-4BF9-BA07-AF391B5B7C7F}"/>
    <dgm:cxn modelId="{2FCB65E0-7CAA-4767-B409-875295867EA6}" srcId="{63CE2EE0-76C2-40F6-B345-790D5309CEAF}" destId="{DDA91CE0-C0D6-4D55-BA9F-D92DD4EF2AAB}" srcOrd="1" destOrd="0" parTransId="{7DC7DABD-1637-4EF0-A3A8-EBEBBA43C667}" sibTransId="{9C0B73A1-7843-49A3-BC61-4550E7AD490A}"/>
    <dgm:cxn modelId="{A27317F8-0C31-4C1C-BBCF-13E94528D383}" type="presOf" srcId="{A84F7D34-9B57-48E1-BC7B-C728A0408D50}" destId="{9B67BB84-C427-45E0-AAFF-3BF310CCA778}" srcOrd="0" destOrd="0" presId="urn:microsoft.com/office/officeart/2005/8/layout/vList2"/>
    <dgm:cxn modelId="{01197CF9-FF53-40BF-ACEF-487CE73D1A12}" type="presOf" srcId="{9392A215-29BF-447E-9105-E32EE7189BB6}" destId="{24115586-46EE-417C-A734-D9FCB07AC689}" srcOrd="0" destOrd="0" presId="urn:microsoft.com/office/officeart/2005/8/layout/vList2"/>
    <dgm:cxn modelId="{DE55D3F9-09A6-4B97-81FB-DA684ACA8D7B}" srcId="{BBC72EA0-093B-40F7-BDBA-D2E2B2D7A883}" destId="{79ADC209-911F-4B01-B095-2BE14C3122A9}" srcOrd="0" destOrd="0" parTransId="{0B135D02-D35F-4F52-A8F8-D59918F5D72F}" sibTransId="{A171B3F9-6A03-4114-A141-76EFFDB3702F}"/>
    <dgm:cxn modelId="{00E1A783-6CB5-4106-9536-42CB3E35E715}" type="presParOf" srcId="{24115586-46EE-417C-A734-D9FCB07AC689}" destId="{33CF7BE3-E1DF-467E-8ADE-A588B0BF53A8}" srcOrd="0" destOrd="0" presId="urn:microsoft.com/office/officeart/2005/8/layout/vList2"/>
    <dgm:cxn modelId="{1BA5DF35-F512-4E03-A174-D77199CFEE2E}" type="presParOf" srcId="{24115586-46EE-417C-A734-D9FCB07AC689}" destId="{6B1B6254-A28A-4CC4-89D9-6A3D51BB5503}" srcOrd="1" destOrd="0" presId="urn:microsoft.com/office/officeart/2005/8/layout/vList2"/>
    <dgm:cxn modelId="{D5187B8B-D4C3-40E5-B02E-753A75204205}" type="presParOf" srcId="{24115586-46EE-417C-A734-D9FCB07AC689}" destId="{1ECBBB8B-64D2-452F-838B-1CD3682A5427}" srcOrd="2" destOrd="0" presId="urn:microsoft.com/office/officeart/2005/8/layout/vList2"/>
    <dgm:cxn modelId="{EA7D33E7-EECE-417F-80AF-78E9A0283B5F}" type="presParOf" srcId="{24115586-46EE-417C-A734-D9FCB07AC689}" destId="{49CC6E8D-8DF8-4EC1-8ED3-69DC0C00A0E1}" srcOrd="3" destOrd="0" presId="urn:microsoft.com/office/officeart/2005/8/layout/vList2"/>
    <dgm:cxn modelId="{C7601EE5-85FC-4C6C-9BA9-60B6E77CC9A6}" type="presParOf" srcId="{24115586-46EE-417C-A734-D9FCB07AC689}" destId="{7AD7F536-36D2-4114-A255-B796BB6A17E6}" srcOrd="4" destOrd="0" presId="urn:microsoft.com/office/officeart/2005/8/layout/vList2"/>
    <dgm:cxn modelId="{6BA84B04-27E6-4E6D-AF22-1E2E8AAC7FBA}" type="presParOf" srcId="{24115586-46EE-417C-A734-D9FCB07AC689}" destId="{DB5B9717-90C5-4708-B78D-86BFFF3671BF}" srcOrd="5" destOrd="0" presId="urn:microsoft.com/office/officeart/2005/8/layout/vList2"/>
    <dgm:cxn modelId="{46A249A2-4F3F-453D-9E25-930A77ACB9C8}" type="presParOf" srcId="{24115586-46EE-417C-A734-D9FCB07AC689}" destId="{E15726F0-AD79-404F-BC4F-F56E4CC75F30}" srcOrd="6" destOrd="0" presId="urn:microsoft.com/office/officeart/2005/8/layout/vList2"/>
    <dgm:cxn modelId="{D9F6925E-0462-4D35-8F7E-0CA8A7E843B2}" type="presParOf" srcId="{24115586-46EE-417C-A734-D9FCB07AC689}" destId="{9B67BB84-C427-45E0-AAFF-3BF310CCA778}" srcOrd="7" destOrd="0" presId="urn:microsoft.com/office/officeart/2005/8/layout/vList2"/>
    <dgm:cxn modelId="{37BE62A1-73AC-4357-96ED-6B2E46166E1B}" type="presParOf" srcId="{24115586-46EE-417C-A734-D9FCB07AC689}" destId="{CE5850C1-1482-40E1-85DD-90EB6068B28F}" srcOrd="8" destOrd="0" presId="urn:microsoft.com/office/officeart/2005/8/layout/vList2"/>
    <dgm:cxn modelId="{62F11460-B51E-4FC3-8386-D53DCBE3B722}" type="presParOf" srcId="{24115586-46EE-417C-A734-D9FCB07AC689}" destId="{C2DD0E93-365A-4366-9B2D-6E1B0F317DF9}" srcOrd="9" destOrd="0" presId="urn:microsoft.com/office/officeart/2005/8/layout/vList2"/>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170.xml><?xml version="1.0" encoding="utf-8"?>
<dgm:dataModel xmlns:dgm="http://schemas.openxmlformats.org/drawingml/2006/diagram" xmlns:a="http://schemas.openxmlformats.org/drawingml/2006/main">
  <dgm:ptLst>
    <dgm:pt modelId="{9392A215-29BF-447E-9105-E32EE7189BB6}"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IN"/>
        </a:p>
      </dgm:t>
    </dgm:pt>
    <dgm:pt modelId="{63CE2EE0-76C2-40F6-B345-790D5309CEAF}">
      <dgm:prSet phldrT="[Text]"/>
      <dgm:spPr/>
      <dgm:t>
        <a:bodyPr/>
        <a:lstStyle/>
        <a:p>
          <a:r>
            <a:rPr lang="en-IN" dirty="0"/>
            <a:t>Flexible tile fetcher</a:t>
          </a:r>
        </a:p>
      </dgm:t>
    </dgm:pt>
    <dgm:pt modelId="{186E6DE5-385F-4E95-A7F4-28A49AD3C64B}" type="parTrans" cxnId="{B421EB01-430F-44A9-9888-BF50E328C0FC}">
      <dgm:prSet/>
      <dgm:spPr/>
      <dgm:t>
        <a:bodyPr/>
        <a:lstStyle/>
        <a:p>
          <a:endParaRPr lang="en-IN"/>
        </a:p>
      </dgm:t>
    </dgm:pt>
    <dgm:pt modelId="{3FFFC9CB-04DD-4161-9D6A-D33C3009C1E5}" type="sibTrans" cxnId="{B421EB01-430F-44A9-9888-BF50E328C0FC}">
      <dgm:prSet/>
      <dgm:spPr/>
      <dgm:t>
        <a:bodyPr/>
        <a:lstStyle/>
        <a:p>
          <a:endParaRPr lang="en-IN"/>
        </a:p>
      </dgm:t>
    </dgm:pt>
    <dgm:pt modelId="{5ACB7170-12E2-48DD-A6ED-DFD0F49403C9}">
      <dgm:prSet phldrT="[Text]"/>
      <dgm:spPr/>
      <dgm:t>
        <a:bodyPr/>
        <a:lstStyle/>
        <a:p>
          <a:r>
            <a:rPr lang="en-IN" dirty="0"/>
            <a:t>Fetches the updated patches required for the current iteration as per the tiling schedule</a:t>
          </a:r>
        </a:p>
      </dgm:t>
    </dgm:pt>
    <dgm:pt modelId="{8B4DE1EA-272C-48F5-A7D2-1015D66F0122}" type="parTrans" cxnId="{AA55CD1A-D694-4EAF-BDB5-FAF434F06FDE}">
      <dgm:prSet/>
      <dgm:spPr/>
      <dgm:t>
        <a:bodyPr/>
        <a:lstStyle/>
        <a:p>
          <a:endParaRPr lang="en-IN"/>
        </a:p>
      </dgm:t>
    </dgm:pt>
    <dgm:pt modelId="{D2ED6C88-FC8A-47A8-8110-9005CADEEE17}" type="sibTrans" cxnId="{AA55CD1A-D694-4EAF-BDB5-FAF434F06FDE}">
      <dgm:prSet/>
      <dgm:spPr/>
      <dgm:t>
        <a:bodyPr/>
        <a:lstStyle/>
        <a:p>
          <a:endParaRPr lang="en-IN"/>
        </a:p>
      </dgm:t>
    </dgm:pt>
    <dgm:pt modelId="{59223931-F901-45FD-903D-CCE5AD9A3102}">
      <dgm:prSet phldrT="[Text]"/>
      <dgm:spPr/>
      <dgm:t>
        <a:bodyPr/>
        <a:lstStyle/>
        <a:p>
          <a:r>
            <a:rPr lang="en-IN" dirty="0"/>
            <a:t>Executes the Complex MAC(CMAC) computation</a:t>
          </a:r>
        </a:p>
      </dgm:t>
    </dgm:pt>
    <dgm:pt modelId="{B381E42A-5A85-4780-BE0C-BF73474EE673}" type="parTrans" cxnId="{5AAE4D49-CE17-4134-8C99-DC7672FB1408}">
      <dgm:prSet/>
      <dgm:spPr/>
      <dgm:t>
        <a:bodyPr/>
        <a:lstStyle/>
        <a:p>
          <a:endParaRPr lang="en-IN"/>
        </a:p>
      </dgm:t>
    </dgm:pt>
    <dgm:pt modelId="{49E62B57-3F33-4295-8FC5-11E0BBE4EF3F}" type="sibTrans" cxnId="{5AAE4D49-CE17-4134-8C99-DC7672FB1408}">
      <dgm:prSet/>
      <dgm:spPr/>
      <dgm:t>
        <a:bodyPr/>
        <a:lstStyle/>
        <a:p>
          <a:endParaRPr lang="en-IN"/>
        </a:p>
      </dgm:t>
    </dgm:pt>
    <dgm:pt modelId="{A84F7D34-9B57-48E1-BC7B-C728A0408D50}">
      <dgm:prSet phldrT="[Text]"/>
      <dgm:spPr>
        <a:blipFill>
          <a:blip xmlns:r="http://schemas.openxmlformats.org/officeDocument/2006/relationships" r:embed="rId1"/>
          <a:stretch>
            <a:fillRect t="-8257" b="-11927"/>
          </a:stretch>
        </a:blipFill>
      </dgm:spPr>
      <dgm:t>
        <a:bodyPr/>
        <a:lstStyle/>
        <a:p>
          <a:r>
            <a:rPr lang="en-IN">
              <a:noFill/>
            </a:rPr>
            <a:t> </a:t>
          </a:r>
        </a:p>
      </dgm:t>
    </dgm:pt>
    <dgm:pt modelId="{B0D18757-8E61-44F0-9D09-776D5ECB8EFC}" type="parTrans" cxnId="{5118F3D7-252E-4C29-8E47-B823D73BF800}">
      <dgm:prSet/>
      <dgm:spPr/>
      <dgm:t>
        <a:bodyPr/>
        <a:lstStyle/>
        <a:p>
          <a:endParaRPr lang="en-IN"/>
        </a:p>
      </dgm:t>
    </dgm:pt>
    <dgm:pt modelId="{C0E96092-3ED7-467F-B655-9DF73721979B}" type="sibTrans" cxnId="{5118F3D7-252E-4C29-8E47-B823D73BF800}">
      <dgm:prSet/>
      <dgm:spPr/>
      <dgm:t>
        <a:bodyPr/>
        <a:lstStyle/>
        <a:p>
          <a:endParaRPr lang="en-IN"/>
        </a:p>
      </dgm:t>
    </dgm:pt>
    <dgm:pt modelId="{39588AB9-0DB3-4DF8-B29F-7E892E11BFAA}">
      <dgm:prSet phldrT="[Text]"/>
      <dgm:spPr/>
      <dgm:t>
        <a:bodyPr/>
        <a:lstStyle/>
        <a:p>
          <a:r>
            <a:rPr lang="en-IN" dirty="0"/>
            <a:t>PSUM writer</a:t>
          </a:r>
        </a:p>
      </dgm:t>
    </dgm:pt>
    <dgm:pt modelId="{40D6443D-640D-435C-A097-FEDD0F6D79B5}" type="parTrans" cxnId="{2F34884A-D546-4590-B4F1-B7B907762756}">
      <dgm:prSet/>
      <dgm:spPr/>
      <dgm:t>
        <a:bodyPr/>
        <a:lstStyle/>
        <a:p>
          <a:endParaRPr lang="en-IN"/>
        </a:p>
      </dgm:t>
    </dgm:pt>
    <dgm:pt modelId="{A339049D-E706-44F1-BCAE-9E1BE889D0B4}" type="sibTrans" cxnId="{2F34884A-D546-4590-B4F1-B7B907762756}">
      <dgm:prSet/>
      <dgm:spPr/>
      <dgm:t>
        <a:bodyPr/>
        <a:lstStyle/>
        <a:p>
          <a:endParaRPr lang="en-IN"/>
        </a:p>
      </dgm:t>
    </dgm:pt>
    <dgm:pt modelId="{ED09E00F-8524-45E8-9812-ADE07461BDA8}">
      <dgm:prSet phldrT="[Text]"/>
      <dgm:spPr>
        <a:blipFill>
          <a:blip xmlns:r="http://schemas.openxmlformats.org/officeDocument/2006/relationships" r:embed="rId2"/>
          <a:stretch>
            <a:fillRect t="-12162" b="-17568"/>
          </a:stretch>
        </a:blipFill>
      </dgm:spPr>
      <dgm:t>
        <a:bodyPr/>
        <a:lstStyle/>
        <a:p>
          <a:r>
            <a:rPr lang="en-IN">
              <a:noFill/>
            </a:rPr>
            <a:t> </a:t>
          </a:r>
        </a:p>
      </dgm:t>
    </dgm:pt>
    <dgm:pt modelId="{F5B73405-0A7A-4FF8-ADBC-08E7DC835A76}" type="parTrans" cxnId="{D75C3B46-57D1-4532-9666-5E83EFA9350E}">
      <dgm:prSet/>
      <dgm:spPr/>
      <dgm:t>
        <a:bodyPr/>
        <a:lstStyle/>
        <a:p>
          <a:endParaRPr lang="en-IN"/>
        </a:p>
      </dgm:t>
    </dgm:pt>
    <dgm:pt modelId="{73FFE3B0-CA5B-4A15-A3FF-CB4082FA7DBB}" type="sibTrans" cxnId="{D75C3B46-57D1-4532-9666-5E83EFA9350E}">
      <dgm:prSet/>
      <dgm:spPr/>
      <dgm:t>
        <a:bodyPr/>
        <a:lstStyle/>
        <a:p>
          <a:endParaRPr lang="en-IN"/>
        </a:p>
      </dgm:t>
    </dgm:pt>
    <dgm:pt modelId="{1EEC4CA4-A552-4DF4-B30F-282A36CAB02F}">
      <dgm:prSet phldrT="[Text]"/>
      <dgm:spPr/>
      <dgm:t>
        <a:bodyPr/>
        <a:lstStyle/>
        <a:p>
          <a:r>
            <a:rPr lang="en-IN">
              <a:noFill/>
            </a:rPr>
            <a:t> </a:t>
          </a:r>
        </a:p>
      </dgm:t>
    </dgm:pt>
    <dgm:pt modelId="{14960052-05C0-45A2-9AF8-99AE6269C014}" type="parTrans" cxnId="{83EAF3C5-F90E-4F08-8720-2FCCF0E274BE}">
      <dgm:prSet/>
      <dgm:spPr/>
      <dgm:t>
        <a:bodyPr/>
        <a:lstStyle/>
        <a:p>
          <a:endParaRPr lang="en-IN"/>
        </a:p>
      </dgm:t>
    </dgm:pt>
    <dgm:pt modelId="{C8A48E75-F602-40C6-B125-9CA9A56F5E11}" type="sibTrans" cxnId="{83EAF3C5-F90E-4F08-8720-2FCCF0E274BE}">
      <dgm:prSet/>
      <dgm:spPr/>
      <dgm:t>
        <a:bodyPr/>
        <a:lstStyle/>
        <a:p>
          <a:endParaRPr lang="en-IN"/>
        </a:p>
      </dgm:t>
    </dgm:pt>
    <dgm:pt modelId="{DDA91CE0-C0D6-4D55-BA9F-D92DD4EF2AAB}">
      <dgm:prSet phldrT="[Text]"/>
      <dgm:spPr/>
      <dgm:t>
        <a:bodyPr/>
        <a:lstStyle/>
        <a:p>
          <a:r>
            <a:rPr lang="en-IN" dirty="0"/>
            <a:t>Stationed patches are unchanged</a:t>
          </a:r>
        </a:p>
      </dgm:t>
    </dgm:pt>
    <dgm:pt modelId="{7DC7DABD-1637-4EF0-A3A8-EBEBBA43C667}" type="parTrans" cxnId="{2FCB65E0-7CAA-4767-B409-875295867EA6}">
      <dgm:prSet/>
      <dgm:spPr/>
      <dgm:t>
        <a:bodyPr/>
        <a:lstStyle/>
        <a:p>
          <a:endParaRPr lang="en-IN"/>
        </a:p>
      </dgm:t>
    </dgm:pt>
    <dgm:pt modelId="{9C0B73A1-7843-49A3-BC61-4550E7AD490A}" type="sibTrans" cxnId="{2FCB65E0-7CAA-4767-B409-875295867EA6}">
      <dgm:prSet/>
      <dgm:spPr/>
      <dgm:t>
        <a:bodyPr/>
        <a:lstStyle/>
        <a:p>
          <a:endParaRPr lang="en-IN"/>
        </a:p>
      </dgm:t>
    </dgm:pt>
    <dgm:pt modelId="{C684FAB0-5D8C-4F7D-BF89-541C4782347B}">
      <dgm:prSet phldrT="[Text]"/>
      <dgm:spPr/>
      <dgm:t>
        <a:bodyPr/>
        <a:lstStyle/>
        <a:p>
          <a:r>
            <a:rPr lang="en-IN">
              <a:noFill/>
            </a:rPr>
            <a:t> </a:t>
          </a:r>
        </a:p>
      </dgm:t>
    </dgm:pt>
    <dgm:pt modelId="{2BB8B04F-6ADC-421C-ACFD-243394A970F9}" type="parTrans" cxnId="{2DAF8A5E-8D4A-4590-B6D1-ACF2E95C7FDB}">
      <dgm:prSet/>
      <dgm:spPr/>
      <dgm:t>
        <a:bodyPr/>
        <a:lstStyle/>
        <a:p>
          <a:endParaRPr lang="en-IN"/>
        </a:p>
      </dgm:t>
    </dgm:pt>
    <dgm:pt modelId="{FEDAEFC9-02E0-4568-9585-41EC11093680}" type="sibTrans" cxnId="{2DAF8A5E-8D4A-4590-B6D1-ACF2E95C7FDB}">
      <dgm:prSet/>
      <dgm:spPr/>
      <dgm:t>
        <a:bodyPr/>
        <a:lstStyle/>
        <a:p>
          <a:endParaRPr lang="en-IN"/>
        </a:p>
      </dgm:t>
    </dgm:pt>
    <dgm:pt modelId="{BBC72EA0-093B-40F7-BDBA-D2E2B2D7A883}">
      <dgm:prSet phldrT="[Text]"/>
      <dgm:spPr/>
      <dgm:t>
        <a:bodyPr/>
        <a:lstStyle/>
        <a:p>
          <a:r>
            <a:rPr lang="en-IN" dirty="0"/>
            <a:t>Tile Buffer</a:t>
          </a:r>
        </a:p>
      </dgm:t>
    </dgm:pt>
    <dgm:pt modelId="{A90DD9E0-57E1-4DCD-9B0B-37A80D70B441}" type="parTrans" cxnId="{A81D4181-0271-4F9F-86FF-DC2A3AAA23F3}">
      <dgm:prSet/>
      <dgm:spPr/>
      <dgm:t>
        <a:bodyPr/>
        <a:lstStyle/>
        <a:p>
          <a:endParaRPr lang="en-IN"/>
        </a:p>
      </dgm:t>
    </dgm:pt>
    <dgm:pt modelId="{CF0A516B-C86B-40FA-913D-767979B2D3F8}" type="sibTrans" cxnId="{A81D4181-0271-4F9F-86FF-DC2A3AAA23F3}">
      <dgm:prSet/>
      <dgm:spPr/>
      <dgm:t>
        <a:bodyPr/>
        <a:lstStyle/>
        <a:p>
          <a:endParaRPr lang="en-IN"/>
        </a:p>
      </dgm:t>
    </dgm:pt>
    <dgm:pt modelId="{79ADC209-911F-4B01-B095-2BE14C3122A9}">
      <dgm:prSet phldrT="[Text]"/>
      <dgm:spPr/>
      <dgm:t>
        <a:bodyPr/>
        <a:lstStyle/>
        <a:p>
          <a:r>
            <a:rPr lang="en-IN" dirty="0"/>
            <a:t>Reshaped wide memory made up of URAMS</a:t>
          </a:r>
        </a:p>
      </dgm:t>
    </dgm:pt>
    <dgm:pt modelId="{0B135D02-D35F-4F52-A8F8-D59918F5D72F}" type="parTrans" cxnId="{DE55D3F9-09A6-4B97-81FB-DA684ACA8D7B}">
      <dgm:prSet/>
      <dgm:spPr/>
      <dgm:t>
        <a:bodyPr/>
        <a:lstStyle/>
        <a:p>
          <a:endParaRPr lang="en-IN"/>
        </a:p>
      </dgm:t>
    </dgm:pt>
    <dgm:pt modelId="{A171B3F9-6A03-4114-A141-76EFFDB3702F}" type="sibTrans" cxnId="{DE55D3F9-09A6-4B97-81FB-DA684ACA8D7B}">
      <dgm:prSet/>
      <dgm:spPr/>
      <dgm:t>
        <a:bodyPr/>
        <a:lstStyle/>
        <a:p>
          <a:endParaRPr lang="en-IN"/>
        </a:p>
      </dgm:t>
    </dgm:pt>
    <dgm:pt modelId="{0D35EC08-9E46-4FEA-BFD1-B586F369B0BE}">
      <dgm:prSet phldrT="[Text]"/>
      <dgm:spPr/>
      <dgm:t>
        <a:bodyPr/>
        <a:lstStyle/>
        <a:p>
          <a:r>
            <a:rPr lang="en-IN" dirty="0"/>
            <a:t>128x parallelization</a:t>
          </a:r>
        </a:p>
      </dgm:t>
    </dgm:pt>
    <dgm:pt modelId="{BD763D30-8F16-4031-AA66-C554B67D025D}" type="parTrans" cxnId="{37B6C10C-0AAE-462D-A904-2070AB7FD969}">
      <dgm:prSet/>
      <dgm:spPr/>
      <dgm:t>
        <a:bodyPr/>
        <a:lstStyle/>
        <a:p>
          <a:endParaRPr lang="en-IN"/>
        </a:p>
      </dgm:t>
    </dgm:pt>
    <dgm:pt modelId="{6A253B0B-4E38-4E40-B4CF-914FFF9E9AE0}" type="sibTrans" cxnId="{37B6C10C-0AAE-462D-A904-2070AB7FD969}">
      <dgm:prSet/>
      <dgm:spPr/>
      <dgm:t>
        <a:bodyPr/>
        <a:lstStyle/>
        <a:p>
          <a:endParaRPr lang="en-IN"/>
        </a:p>
      </dgm:t>
    </dgm:pt>
    <dgm:pt modelId="{4B6EC745-00CD-46CE-AF66-33C50C7421A8}">
      <dgm:prSet phldrT="[Text]"/>
      <dgm:spPr/>
      <dgm:t>
        <a:bodyPr/>
        <a:lstStyle/>
        <a:p>
          <a:r>
            <a:rPr lang="en-IN" dirty="0"/>
            <a:t>8 URAM’s are reshaped to enable this</a:t>
          </a:r>
        </a:p>
      </dgm:t>
    </dgm:pt>
    <dgm:pt modelId="{6B8006B9-CAA8-41D2-8D5C-8FEA36A1A40E}" type="parTrans" cxnId="{A0D0746D-F438-4B1D-BC09-92335B47FEB9}">
      <dgm:prSet/>
      <dgm:spPr/>
      <dgm:t>
        <a:bodyPr/>
        <a:lstStyle/>
        <a:p>
          <a:endParaRPr lang="en-IN"/>
        </a:p>
      </dgm:t>
    </dgm:pt>
    <dgm:pt modelId="{60B1CCDC-08D6-4BE3-8833-7AD4FCA85E04}" type="sibTrans" cxnId="{A0D0746D-F438-4B1D-BC09-92335B47FEB9}">
      <dgm:prSet/>
      <dgm:spPr/>
      <dgm:t>
        <a:bodyPr/>
        <a:lstStyle/>
        <a:p>
          <a:endParaRPr lang="en-IN"/>
        </a:p>
      </dgm:t>
    </dgm:pt>
    <dgm:pt modelId="{27FFD4F4-B170-4536-991A-DC732CFB3F97}">
      <dgm:prSet phldrT="[Text]"/>
      <dgm:spPr/>
      <dgm:t>
        <a:bodyPr/>
        <a:lstStyle/>
        <a:p>
          <a:r>
            <a:rPr lang="en-IN" dirty="0"/>
            <a:t>Weight-FFT splitter</a:t>
          </a:r>
        </a:p>
      </dgm:t>
    </dgm:pt>
    <dgm:pt modelId="{DEC2071F-7279-40D6-9B14-F150DFFE075C}" type="parTrans" cxnId="{C1CDAADA-5BF7-4648-9311-FE9B130F34B8}">
      <dgm:prSet/>
      <dgm:spPr/>
      <dgm:t>
        <a:bodyPr/>
        <a:lstStyle/>
        <a:p>
          <a:endParaRPr lang="en-IN"/>
        </a:p>
      </dgm:t>
    </dgm:pt>
    <dgm:pt modelId="{9A7CD634-64D8-4BF9-BA07-AF391B5B7C7F}" type="sibTrans" cxnId="{C1CDAADA-5BF7-4648-9311-FE9B130F34B8}">
      <dgm:prSet/>
      <dgm:spPr/>
      <dgm:t>
        <a:bodyPr/>
        <a:lstStyle/>
        <a:p>
          <a:endParaRPr lang="en-IN"/>
        </a:p>
      </dgm:t>
    </dgm:pt>
    <dgm:pt modelId="{323FE4E1-4CFE-4F91-9351-AB160DB7C2AE}">
      <dgm:prSet phldrT="[Text]"/>
      <dgm:spPr/>
      <dgm:t>
        <a:bodyPr/>
        <a:lstStyle/>
        <a:p>
          <a:r>
            <a:rPr lang="en-IN" dirty="0"/>
            <a:t>Individual weights are extracted from the complex weight FFT </a:t>
          </a:r>
        </a:p>
      </dgm:t>
    </dgm:pt>
    <dgm:pt modelId="{12E8E348-EF44-4774-A146-3E1F4ACE226A}" type="parTrans" cxnId="{A764C97B-58F1-49DE-9885-9312658451C0}">
      <dgm:prSet/>
      <dgm:spPr/>
      <dgm:t>
        <a:bodyPr/>
        <a:lstStyle/>
        <a:p>
          <a:endParaRPr lang="en-IN"/>
        </a:p>
      </dgm:t>
    </dgm:pt>
    <dgm:pt modelId="{D7F6FDCC-6446-404F-AD2C-427E641340BB}" type="sibTrans" cxnId="{A764C97B-58F1-49DE-9885-9312658451C0}">
      <dgm:prSet/>
      <dgm:spPr/>
      <dgm:t>
        <a:bodyPr/>
        <a:lstStyle/>
        <a:p>
          <a:endParaRPr lang="en-IN"/>
        </a:p>
      </dgm:t>
    </dgm:pt>
    <dgm:pt modelId="{B424624F-B8AC-4A31-92A5-4A32C7189318}">
      <dgm:prSet phldrT="[Text]"/>
      <dgm:spPr/>
      <dgm:t>
        <a:bodyPr/>
        <a:lstStyle/>
        <a:p>
          <a:r>
            <a:rPr lang="en-IN">
              <a:noFill/>
            </a:rPr>
            <a:t> </a:t>
          </a:r>
        </a:p>
      </dgm:t>
    </dgm:pt>
    <dgm:pt modelId="{807A3318-2B55-42CA-B710-C36D56AB6971}" type="parTrans" cxnId="{CE75EBAD-C0B3-471C-A5C2-F950B98C8F74}">
      <dgm:prSet/>
      <dgm:spPr/>
      <dgm:t>
        <a:bodyPr/>
        <a:lstStyle/>
        <a:p>
          <a:endParaRPr lang="en-IN"/>
        </a:p>
      </dgm:t>
    </dgm:pt>
    <dgm:pt modelId="{0ACC1D6E-3830-408E-814A-0A2E85474539}" type="sibTrans" cxnId="{CE75EBAD-C0B3-471C-A5C2-F950B98C8F74}">
      <dgm:prSet/>
      <dgm:spPr/>
      <dgm:t>
        <a:bodyPr/>
        <a:lstStyle/>
        <a:p>
          <a:endParaRPr lang="en-IN"/>
        </a:p>
      </dgm:t>
    </dgm:pt>
    <dgm:pt modelId="{D02A1E69-4505-473C-A205-FC8DAF4ECB08}">
      <dgm:prSet phldrT="[Text]"/>
      <dgm:spPr/>
      <dgm:t>
        <a:bodyPr/>
        <a:lstStyle/>
        <a:p>
          <a:r>
            <a:rPr lang="en-IN" dirty="0"/>
            <a:t>Flexible size allocation of on-chip buffer to different operands</a:t>
          </a:r>
        </a:p>
      </dgm:t>
    </dgm:pt>
    <dgm:pt modelId="{0D2FB375-1A35-40F4-93AA-10D842BB0E56}" type="parTrans" cxnId="{D4FD30B1-D4EF-4717-AECE-B30E1FC832A9}">
      <dgm:prSet/>
      <dgm:spPr/>
      <dgm:t>
        <a:bodyPr/>
        <a:lstStyle/>
        <a:p>
          <a:endParaRPr lang="en-IN"/>
        </a:p>
      </dgm:t>
    </dgm:pt>
    <dgm:pt modelId="{A7C3A1B9-EC68-430D-8A2C-E6F3E3E086AA}" type="sibTrans" cxnId="{D4FD30B1-D4EF-4717-AECE-B30E1FC832A9}">
      <dgm:prSet/>
      <dgm:spPr/>
      <dgm:t>
        <a:bodyPr/>
        <a:lstStyle/>
        <a:p>
          <a:endParaRPr lang="en-IN"/>
        </a:p>
      </dgm:t>
    </dgm:pt>
    <dgm:pt modelId="{5E804F4D-0CF4-424A-A67C-54C532843E6C}">
      <dgm:prSet phldrT="[Text]"/>
      <dgm:spPr/>
      <dgm:t>
        <a:bodyPr/>
        <a:lstStyle/>
        <a:p>
          <a:r>
            <a:rPr lang="en-IN" dirty="0"/>
            <a:t>Entire sub-patch(parallelization) can be fetched in a single </a:t>
          </a:r>
          <a:r>
            <a:rPr lang="en-IN" dirty="0" err="1"/>
            <a:t>clk</a:t>
          </a:r>
          <a:r>
            <a:rPr lang="en-IN" dirty="0"/>
            <a:t> </a:t>
          </a:r>
        </a:p>
      </dgm:t>
    </dgm:pt>
    <dgm:pt modelId="{8CCC7FBB-D380-4D56-A0FF-37980342A8CD}" type="parTrans" cxnId="{E6B98666-A49F-4C22-B6E1-68A40088C943}">
      <dgm:prSet/>
      <dgm:spPr/>
    </dgm:pt>
    <dgm:pt modelId="{0B645128-DF65-4374-A521-D911EDA23AD8}" type="sibTrans" cxnId="{E6B98666-A49F-4C22-B6E1-68A40088C943}">
      <dgm:prSet/>
      <dgm:spPr/>
    </dgm:pt>
    <dgm:pt modelId="{24115586-46EE-417C-A734-D9FCB07AC689}" type="pres">
      <dgm:prSet presAssocID="{9392A215-29BF-447E-9105-E32EE7189BB6}" presName="linear" presStyleCnt="0">
        <dgm:presLayoutVars>
          <dgm:animLvl val="lvl"/>
          <dgm:resizeHandles val="exact"/>
        </dgm:presLayoutVars>
      </dgm:prSet>
      <dgm:spPr/>
    </dgm:pt>
    <dgm:pt modelId="{33CF7BE3-E1DF-467E-8ADE-A588B0BF53A8}" type="pres">
      <dgm:prSet presAssocID="{63CE2EE0-76C2-40F6-B345-790D5309CEAF}" presName="parentText" presStyleLbl="node1" presStyleIdx="0" presStyleCnt="5">
        <dgm:presLayoutVars>
          <dgm:chMax val="0"/>
          <dgm:bulletEnabled val="1"/>
        </dgm:presLayoutVars>
      </dgm:prSet>
      <dgm:spPr/>
    </dgm:pt>
    <dgm:pt modelId="{6B1B6254-A28A-4CC4-89D9-6A3D51BB5503}" type="pres">
      <dgm:prSet presAssocID="{63CE2EE0-76C2-40F6-B345-790D5309CEAF}" presName="childText" presStyleLbl="revTx" presStyleIdx="0" presStyleCnt="5">
        <dgm:presLayoutVars>
          <dgm:bulletEnabled val="1"/>
        </dgm:presLayoutVars>
      </dgm:prSet>
      <dgm:spPr/>
    </dgm:pt>
    <dgm:pt modelId="{1ECBBB8B-64D2-452F-838B-1CD3682A5427}" type="pres">
      <dgm:prSet presAssocID="{BBC72EA0-093B-40F7-BDBA-D2E2B2D7A883}" presName="parentText" presStyleLbl="node1" presStyleIdx="1" presStyleCnt="5">
        <dgm:presLayoutVars>
          <dgm:chMax val="0"/>
          <dgm:bulletEnabled val="1"/>
        </dgm:presLayoutVars>
      </dgm:prSet>
      <dgm:spPr/>
    </dgm:pt>
    <dgm:pt modelId="{49CC6E8D-8DF8-4EC1-8ED3-69DC0C00A0E1}" type="pres">
      <dgm:prSet presAssocID="{BBC72EA0-093B-40F7-BDBA-D2E2B2D7A883}" presName="childText" presStyleLbl="revTx" presStyleIdx="1" presStyleCnt="5">
        <dgm:presLayoutVars>
          <dgm:bulletEnabled val="1"/>
        </dgm:presLayoutVars>
      </dgm:prSet>
      <dgm:spPr/>
    </dgm:pt>
    <dgm:pt modelId="{7AD7F536-36D2-4114-A255-B796BB6A17E6}" type="pres">
      <dgm:prSet presAssocID="{27FFD4F4-B170-4536-991A-DC732CFB3F97}" presName="parentText" presStyleLbl="node1" presStyleIdx="2" presStyleCnt="5">
        <dgm:presLayoutVars>
          <dgm:chMax val="0"/>
          <dgm:bulletEnabled val="1"/>
        </dgm:presLayoutVars>
      </dgm:prSet>
      <dgm:spPr/>
    </dgm:pt>
    <dgm:pt modelId="{DB5B9717-90C5-4708-B78D-86BFFF3671BF}" type="pres">
      <dgm:prSet presAssocID="{27FFD4F4-B170-4536-991A-DC732CFB3F97}" presName="childText" presStyleLbl="revTx" presStyleIdx="2" presStyleCnt="5">
        <dgm:presLayoutVars>
          <dgm:bulletEnabled val="1"/>
        </dgm:presLayoutVars>
      </dgm:prSet>
      <dgm:spPr/>
    </dgm:pt>
    <dgm:pt modelId="{E15726F0-AD79-404F-BC4F-F56E4CC75F30}" type="pres">
      <dgm:prSet presAssocID="{59223931-F901-45FD-903D-CCE5AD9A3102}" presName="parentText" presStyleLbl="node1" presStyleIdx="3" presStyleCnt="5">
        <dgm:presLayoutVars>
          <dgm:chMax val="0"/>
          <dgm:bulletEnabled val="1"/>
        </dgm:presLayoutVars>
      </dgm:prSet>
      <dgm:spPr/>
    </dgm:pt>
    <dgm:pt modelId="{9B67BB84-C427-45E0-AAFF-3BF310CCA778}" type="pres">
      <dgm:prSet presAssocID="{59223931-F901-45FD-903D-CCE5AD9A3102}" presName="childText" presStyleLbl="revTx" presStyleIdx="3" presStyleCnt="5">
        <dgm:presLayoutVars>
          <dgm:bulletEnabled val="1"/>
        </dgm:presLayoutVars>
      </dgm:prSet>
      <dgm:spPr/>
    </dgm:pt>
    <dgm:pt modelId="{CE5850C1-1482-40E1-85DD-90EB6068B28F}" type="pres">
      <dgm:prSet presAssocID="{39588AB9-0DB3-4DF8-B29F-7E892E11BFAA}" presName="parentText" presStyleLbl="node1" presStyleIdx="4" presStyleCnt="5">
        <dgm:presLayoutVars>
          <dgm:chMax val="0"/>
          <dgm:bulletEnabled val="1"/>
        </dgm:presLayoutVars>
      </dgm:prSet>
      <dgm:spPr/>
    </dgm:pt>
    <dgm:pt modelId="{C2DD0E93-365A-4366-9B2D-6E1B0F317DF9}" type="pres">
      <dgm:prSet presAssocID="{39588AB9-0DB3-4DF8-B29F-7E892E11BFAA}" presName="childText" presStyleLbl="revTx" presStyleIdx="4" presStyleCnt="5">
        <dgm:presLayoutVars>
          <dgm:bulletEnabled val="1"/>
        </dgm:presLayoutVars>
      </dgm:prSet>
      <dgm:spPr/>
    </dgm:pt>
  </dgm:ptLst>
  <dgm:cxnLst>
    <dgm:cxn modelId="{B421EB01-430F-44A9-9888-BF50E328C0FC}" srcId="{9392A215-29BF-447E-9105-E32EE7189BB6}" destId="{63CE2EE0-76C2-40F6-B345-790D5309CEAF}" srcOrd="0" destOrd="0" parTransId="{186E6DE5-385F-4E95-A7F4-28A49AD3C64B}" sibTransId="{3FFFC9CB-04DD-4161-9D6A-D33C3009C1E5}"/>
    <dgm:cxn modelId="{DF251A04-8F0B-4139-BB17-EC869C01D20A}" type="presOf" srcId="{0D35EC08-9E46-4FEA-BFD1-B586F369B0BE}" destId="{49CC6E8D-8DF8-4EC1-8ED3-69DC0C00A0E1}" srcOrd="0" destOrd="1" presId="urn:microsoft.com/office/officeart/2005/8/layout/vList2"/>
    <dgm:cxn modelId="{37B6C10C-0AAE-462D-A904-2070AB7FD969}" srcId="{BBC72EA0-093B-40F7-BDBA-D2E2B2D7A883}" destId="{0D35EC08-9E46-4FEA-BFD1-B586F369B0BE}" srcOrd="1" destOrd="0" parTransId="{BD763D30-8F16-4031-AA66-C554B67D025D}" sibTransId="{6A253B0B-4E38-4E40-B4CF-914FFF9E9AE0}"/>
    <dgm:cxn modelId="{04E89F13-2034-4509-810A-73ECFBC68D39}" type="presOf" srcId="{27FFD4F4-B170-4536-991A-DC732CFB3F97}" destId="{7AD7F536-36D2-4114-A255-B796BB6A17E6}" srcOrd="0" destOrd="0" presId="urn:microsoft.com/office/officeart/2005/8/layout/vList2"/>
    <dgm:cxn modelId="{AA55CD1A-D694-4EAF-BDB5-FAF434F06FDE}" srcId="{63CE2EE0-76C2-40F6-B345-790D5309CEAF}" destId="{5ACB7170-12E2-48DD-A6ED-DFD0F49403C9}" srcOrd="0" destOrd="0" parTransId="{8B4DE1EA-272C-48F5-A7D2-1015D66F0122}" sibTransId="{D2ED6C88-FC8A-47A8-8110-9005CADEEE17}"/>
    <dgm:cxn modelId="{A5B81E26-F0B8-4239-8B71-ED6D5417C9D2}" type="presOf" srcId="{ED09E00F-8524-45E8-9812-ADE07461BDA8}" destId="{C2DD0E93-365A-4366-9B2D-6E1B0F317DF9}" srcOrd="0" destOrd="0" presId="urn:microsoft.com/office/officeart/2005/8/layout/vList2"/>
    <dgm:cxn modelId="{2DAF8A5E-8D4A-4590-B6D1-ACF2E95C7FDB}" srcId="{39588AB9-0DB3-4DF8-B29F-7E892E11BFAA}" destId="{C684FAB0-5D8C-4F7D-BF89-541C4782347B}" srcOrd="1" destOrd="0" parTransId="{2BB8B04F-6ADC-421C-ACFD-243394A970F9}" sibTransId="{FEDAEFC9-02E0-4568-9585-41EC11093680}"/>
    <dgm:cxn modelId="{28304E5F-696C-4764-9DF4-5CE1941C8FC3}" type="presOf" srcId="{BBC72EA0-093B-40F7-BDBA-D2E2B2D7A883}" destId="{1ECBBB8B-64D2-452F-838B-1CD3682A5427}" srcOrd="0" destOrd="0" presId="urn:microsoft.com/office/officeart/2005/8/layout/vList2"/>
    <dgm:cxn modelId="{D75C3B46-57D1-4532-9666-5E83EFA9350E}" srcId="{39588AB9-0DB3-4DF8-B29F-7E892E11BFAA}" destId="{ED09E00F-8524-45E8-9812-ADE07461BDA8}" srcOrd="0" destOrd="0" parTransId="{F5B73405-0A7A-4FF8-ADBC-08E7DC835A76}" sibTransId="{73FFE3B0-CA5B-4A15-A3FF-CB4082FA7DBB}"/>
    <dgm:cxn modelId="{E6B98666-A49F-4C22-B6E1-68A40088C943}" srcId="{BBC72EA0-093B-40F7-BDBA-D2E2B2D7A883}" destId="{5E804F4D-0CF4-424A-A67C-54C532843E6C}" srcOrd="2" destOrd="0" parTransId="{8CCC7FBB-D380-4D56-A0FF-37980342A8CD}" sibTransId="{0B645128-DF65-4374-A521-D911EDA23AD8}"/>
    <dgm:cxn modelId="{6131E368-E502-4142-889E-36CEAAF6099D}" type="presOf" srcId="{B424624F-B8AC-4A31-92A5-4A32C7189318}" destId="{9B67BB84-C427-45E0-AAFF-3BF310CCA778}" srcOrd="0" destOrd="1" presId="urn:microsoft.com/office/officeart/2005/8/layout/vList2"/>
    <dgm:cxn modelId="{5AAE4D49-CE17-4134-8C99-DC7672FB1408}" srcId="{9392A215-29BF-447E-9105-E32EE7189BB6}" destId="{59223931-F901-45FD-903D-CCE5AD9A3102}" srcOrd="3" destOrd="0" parTransId="{B381E42A-5A85-4780-BE0C-BF73474EE673}" sibTransId="{49E62B57-3F33-4295-8FC5-11E0BBE4EF3F}"/>
    <dgm:cxn modelId="{2F34884A-D546-4590-B4F1-B7B907762756}" srcId="{9392A215-29BF-447E-9105-E32EE7189BB6}" destId="{39588AB9-0DB3-4DF8-B29F-7E892E11BFAA}" srcOrd="4" destOrd="0" parTransId="{40D6443D-640D-435C-A097-FEDD0F6D79B5}" sibTransId="{A339049D-E706-44F1-BCAE-9E1BE889D0B4}"/>
    <dgm:cxn modelId="{E6DFEC4C-EF61-4296-94F5-1DEDE9EA9E47}" type="presOf" srcId="{D02A1E69-4505-473C-A205-FC8DAF4ECB08}" destId="{49CC6E8D-8DF8-4EC1-8ED3-69DC0C00A0E1}" srcOrd="0" destOrd="4" presId="urn:microsoft.com/office/officeart/2005/8/layout/vList2"/>
    <dgm:cxn modelId="{A0D0746D-F438-4B1D-BC09-92335B47FEB9}" srcId="{BBC72EA0-093B-40F7-BDBA-D2E2B2D7A883}" destId="{4B6EC745-00CD-46CE-AF66-33C50C7421A8}" srcOrd="3" destOrd="0" parTransId="{6B8006B9-CAA8-41D2-8D5C-8FEA36A1A40E}" sibTransId="{60B1CCDC-08D6-4BE3-8833-7AD4FCA85E04}"/>
    <dgm:cxn modelId="{B208B155-D736-402B-AC41-0ABE83A33D32}" type="presOf" srcId="{323FE4E1-4CFE-4F91-9351-AB160DB7C2AE}" destId="{DB5B9717-90C5-4708-B78D-86BFFF3671BF}" srcOrd="0" destOrd="0" presId="urn:microsoft.com/office/officeart/2005/8/layout/vList2"/>
    <dgm:cxn modelId="{C7F9DE7A-DCD3-4ED3-973E-A245F7543476}" type="presOf" srcId="{59223931-F901-45FD-903D-CCE5AD9A3102}" destId="{E15726F0-AD79-404F-BC4F-F56E4CC75F30}" srcOrd="0" destOrd="0" presId="urn:microsoft.com/office/officeart/2005/8/layout/vList2"/>
    <dgm:cxn modelId="{A764C97B-58F1-49DE-9885-9312658451C0}" srcId="{27FFD4F4-B170-4536-991A-DC732CFB3F97}" destId="{323FE4E1-4CFE-4F91-9351-AB160DB7C2AE}" srcOrd="0" destOrd="0" parTransId="{12E8E348-EF44-4774-A146-3E1F4ACE226A}" sibTransId="{D7F6FDCC-6446-404F-AD2C-427E641340BB}"/>
    <dgm:cxn modelId="{A81D4181-0271-4F9F-86FF-DC2A3AAA23F3}" srcId="{9392A215-29BF-447E-9105-E32EE7189BB6}" destId="{BBC72EA0-093B-40F7-BDBA-D2E2B2D7A883}" srcOrd="1" destOrd="0" parTransId="{A90DD9E0-57E1-4DCD-9B0B-37A80D70B441}" sibTransId="{CF0A516B-C86B-40FA-913D-767979B2D3F8}"/>
    <dgm:cxn modelId="{49C85189-14B6-469F-B059-9DF0B8FC777A}" type="presOf" srcId="{C684FAB0-5D8C-4F7D-BF89-541C4782347B}" destId="{C2DD0E93-365A-4366-9B2D-6E1B0F317DF9}" srcOrd="0" destOrd="1" presId="urn:microsoft.com/office/officeart/2005/8/layout/vList2"/>
    <dgm:cxn modelId="{F1D8E595-1765-4026-A131-AB486550AAE4}" type="presOf" srcId="{5ACB7170-12E2-48DD-A6ED-DFD0F49403C9}" destId="{6B1B6254-A28A-4CC4-89D9-6A3D51BB5503}" srcOrd="0" destOrd="0" presId="urn:microsoft.com/office/officeart/2005/8/layout/vList2"/>
    <dgm:cxn modelId="{A60DA0A6-2169-4BA8-B203-B3507A0878DE}" type="presOf" srcId="{DDA91CE0-C0D6-4D55-BA9F-D92DD4EF2AAB}" destId="{6B1B6254-A28A-4CC4-89D9-6A3D51BB5503}" srcOrd="0" destOrd="1" presId="urn:microsoft.com/office/officeart/2005/8/layout/vList2"/>
    <dgm:cxn modelId="{CE75EBAD-C0B3-471C-A5C2-F950B98C8F74}" srcId="{59223931-F901-45FD-903D-CCE5AD9A3102}" destId="{B424624F-B8AC-4A31-92A5-4A32C7189318}" srcOrd="1" destOrd="0" parTransId="{807A3318-2B55-42CA-B710-C36D56AB6971}" sibTransId="{0ACC1D6E-3830-408E-814A-0A2E85474539}"/>
    <dgm:cxn modelId="{D4FD30B1-D4EF-4717-AECE-B30E1FC832A9}" srcId="{BBC72EA0-093B-40F7-BDBA-D2E2B2D7A883}" destId="{D02A1E69-4505-473C-A205-FC8DAF4ECB08}" srcOrd="4" destOrd="0" parTransId="{0D2FB375-1A35-40F4-93AA-10D842BB0E56}" sibTransId="{A7C3A1B9-EC68-430D-8A2C-E6F3E3E086AA}"/>
    <dgm:cxn modelId="{FC3B6BBD-B301-4B45-8500-7D218EAABB34}" type="presOf" srcId="{1EEC4CA4-A552-4DF4-B30F-282A36CAB02F}" destId="{9B67BB84-C427-45E0-AAFF-3BF310CCA778}" srcOrd="0" destOrd="2" presId="urn:microsoft.com/office/officeart/2005/8/layout/vList2"/>
    <dgm:cxn modelId="{90863FBE-97FD-4378-88CD-58B591DDEAD5}" type="presOf" srcId="{63CE2EE0-76C2-40F6-B345-790D5309CEAF}" destId="{33CF7BE3-E1DF-467E-8ADE-A588B0BF53A8}" srcOrd="0" destOrd="0" presId="urn:microsoft.com/office/officeart/2005/8/layout/vList2"/>
    <dgm:cxn modelId="{89999CBE-9D6E-4F07-8659-B86B8DA41234}" type="presOf" srcId="{4B6EC745-00CD-46CE-AF66-33C50C7421A8}" destId="{49CC6E8D-8DF8-4EC1-8ED3-69DC0C00A0E1}" srcOrd="0" destOrd="3" presId="urn:microsoft.com/office/officeart/2005/8/layout/vList2"/>
    <dgm:cxn modelId="{83EAF3C5-F90E-4F08-8720-2FCCF0E274BE}" srcId="{59223931-F901-45FD-903D-CCE5AD9A3102}" destId="{1EEC4CA4-A552-4DF4-B30F-282A36CAB02F}" srcOrd="2" destOrd="0" parTransId="{14960052-05C0-45A2-9AF8-99AE6269C014}" sibTransId="{C8A48E75-F602-40C6-B125-9CA9A56F5E11}"/>
    <dgm:cxn modelId="{B8FFADCE-F8C6-4F34-9EAB-FA72725B841F}" type="presOf" srcId="{79ADC209-911F-4B01-B095-2BE14C3122A9}" destId="{49CC6E8D-8DF8-4EC1-8ED3-69DC0C00A0E1}" srcOrd="0" destOrd="0" presId="urn:microsoft.com/office/officeart/2005/8/layout/vList2"/>
    <dgm:cxn modelId="{BBEE7ECF-CDFB-4DC2-98A4-7625CDA03F2A}" type="presOf" srcId="{5E804F4D-0CF4-424A-A67C-54C532843E6C}" destId="{49CC6E8D-8DF8-4EC1-8ED3-69DC0C00A0E1}" srcOrd="0" destOrd="2" presId="urn:microsoft.com/office/officeart/2005/8/layout/vList2"/>
    <dgm:cxn modelId="{26F75DD6-6CE4-4431-A883-F31BD041C1D8}" type="presOf" srcId="{39588AB9-0DB3-4DF8-B29F-7E892E11BFAA}" destId="{CE5850C1-1482-40E1-85DD-90EB6068B28F}" srcOrd="0" destOrd="0" presId="urn:microsoft.com/office/officeart/2005/8/layout/vList2"/>
    <dgm:cxn modelId="{5118F3D7-252E-4C29-8E47-B823D73BF800}" srcId="{59223931-F901-45FD-903D-CCE5AD9A3102}" destId="{A84F7D34-9B57-48E1-BC7B-C728A0408D50}" srcOrd="0" destOrd="0" parTransId="{B0D18757-8E61-44F0-9D09-776D5ECB8EFC}" sibTransId="{C0E96092-3ED7-467F-B655-9DF73721979B}"/>
    <dgm:cxn modelId="{C1CDAADA-5BF7-4648-9311-FE9B130F34B8}" srcId="{9392A215-29BF-447E-9105-E32EE7189BB6}" destId="{27FFD4F4-B170-4536-991A-DC732CFB3F97}" srcOrd="2" destOrd="0" parTransId="{DEC2071F-7279-40D6-9B14-F150DFFE075C}" sibTransId="{9A7CD634-64D8-4BF9-BA07-AF391B5B7C7F}"/>
    <dgm:cxn modelId="{2FCB65E0-7CAA-4767-B409-875295867EA6}" srcId="{63CE2EE0-76C2-40F6-B345-790D5309CEAF}" destId="{DDA91CE0-C0D6-4D55-BA9F-D92DD4EF2AAB}" srcOrd="1" destOrd="0" parTransId="{7DC7DABD-1637-4EF0-A3A8-EBEBBA43C667}" sibTransId="{9C0B73A1-7843-49A3-BC61-4550E7AD490A}"/>
    <dgm:cxn modelId="{A27317F8-0C31-4C1C-BBCF-13E94528D383}" type="presOf" srcId="{A84F7D34-9B57-48E1-BC7B-C728A0408D50}" destId="{9B67BB84-C427-45E0-AAFF-3BF310CCA778}" srcOrd="0" destOrd="0" presId="urn:microsoft.com/office/officeart/2005/8/layout/vList2"/>
    <dgm:cxn modelId="{01197CF9-FF53-40BF-ACEF-487CE73D1A12}" type="presOf" srcId="{9392A215-29BF-447E-9105-E32EE7189BB6}" destId="{24115586-46EE-417C-A734-D9FCB07AC689}" srcOrd="0" destOrd="0" presId="urn:microsoft.com/office/officeart/2005/8/layout/vList2"/>
    <dgm:cxn modelId="{DE55D3F9-09A6-4B97-81FB-DA684ACA8D7B}" srcId="{BBC72EA0-093B-40F7-BDBA-D2E2B2D7A883}" destId="{79ADC209-911F-4B01-B095-2BE14C3122A9}" srcOrd="0" destOrd="0" parTransId="{0B135D02-D35F-4F52-A8F8-D59918F5D72F}" sibTransId="{A171B3F9-6A03-4114-A141-76EFFDB3702F}"/>
    <dgm:cxn modelId="{00E1A783-6CB5-4106-9536-42CB3E35E715}" type="presParOf" srcId="{24115586-46EE-417C-A734-D9FCB07AC689}" destId="{33CF7BE3-E1DF-467E-8ADE-A588B0BF53A8}" srcOrd="0" destOrd="0" presId="urn:microsoft.com/office/officeart/2005/8/layout/vList2"/>
    <dgm:cxn modelId="{1BA5DF35-F512-4E03-A174-D77199CFEE2E}" type="presParOf" srcId="{24115586-46EE-417C-A734-D9FCB07AC689}" destId="{6B1B6254-A28A-4CC4-89D9-6A3D51BB5503}" srcOrd="1" destOrd="0" presId="urn:microsoft.com/office/officeart/2005/8/layout/vList2"/>
    <dgm:cxn modelId="{D5187B8B-D4C3-40E5-B02E-753A75204205}" type="presParOf" srcId="{24115586-46EE-417C-A734-D9FCB07AC689}" destId="{1ECBBB8B-64D2-452F-838B-1CD3682A5427}" srcOrd="2" destOrd="0" presId="urn:microsoft.com/office/officeart/2005/8/layout/vList2"/>
    <dgm:cxn modelId="{EA7D33E7-EECE-417F-80AF-78E9A0283B5F}" type="presParOf" srcId="{24115586-46EE-417C-A734-D9FCB07AC689}" destId="{49CC6E8D-8DF8-4EC1-8ED3-69DC0C00A0E1}" srcOrd="3" destOrd="0" presId="urn:microsoft.com/office/officeart/2005/8/layout/vList2"/>
    <dgm:cxn modelId="{C7601EE5-85FC-4C6C-9BA9-60B6E77CC9A6}" type="presParOf" srcId="{24115586-46EE-417C-A734-D9FCB07AC689}" destId="{7AD7F536-36D2-4114-A255-B796BB6A17E6}" srcOrd="4" destOrd="0" presId="urn:microsoft.com/office/officeart/2005/8/layout/vList2"/>
    <dgm:cxn modelId="{6BA84B04-27E6-4E6D-AF22-1E2E8AAC7FBA}" type="presParOf" srcId="{24115586-46EE-417C-A734-D9FCB07AC689}" destId="{DB5B9717-90C5-4708-B78D-86BFFF3671BF}" srcOrd="5" destOrd="0" presId="urn:microsoft.com/office/officeart/2005/8/layout/vList2"/>
    <dgm:cxn modelId="{46A249A2-4F3F-453D-9E25-930A77ACB9C8}" type="presParOf" srcId="{24115586-46EE-417C-A734-D9FCB07AC689}" destId="{E15726F0-AD79-404F-BC4F-F56E4CC75F30}" srcOrd="6" destOrd="0" presId="urn:microsoft.com/office/officeart/2005/8/layout/vList2"/>
    <dgm:cxn modelId="{D9F6925E-0462-4D35-8F7E-0CA8A7E843B2}" type="presParOf" srcId="{24115586-46EE-417C-A734-D9FCB07AC689}" destId="{9B67BB84-C427-45E0-AAFF-3BF310CCA778}" srcOrd="7" destOrd="0" presId="urn:microsoft.com/office/officeart/2005/8/layout/vList2"/>
    <dgm:cxn modelId="{37BE62A1-73AC-4357-96ED-6B2E46166E1B}" type="presParOf" srcId="{24115586-46EE-417C-A734-D9FCB07AC689}" destId="{CE5850C1-1482-40E1-85DD-90EB6068B28F}" srcOrd="8" destOrd="0" presId="urn:microsoft.com/office/officeart/2005/8/layout/vList2"/>
    <dgm:cxn modelId="{62F11460-B51E-4FC3-8386-D53DCBE3B722}" type="presParOf" srcId="{24115586-46EE-417C-A734-D9FCB07AC689}" destId="{C2DD0E93-365A-4366-9B2D-6E1B0F317DF9}" srcOrd="9" destOrd="0" presId="urn:microsoft.com/office/officeart/2005/8/layout/vLis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E1C22B52-72E9-4B22-BE67-6BB536250D00}" type="doc">
      <dgm:prSet loTypeId="urn:microsoft.com/office/officeart/2005/8/layout/matrix3" loCatId="matrix" qsTypeId="urn:microsoft.com/office/officeart/2005/8/quickstyle/simple1" qsCatId="simple" csTypeId="urn:microsoft.com/office/officeart/2005/8/colors/colorful5" csCatId="colorful" phldr="1"/>
      <dgm:spPr/>
      <dgm:t>
        <a:bodyPr/>
        <a:lstStyle/>
        <a:p>
          <a:endParaRPr lang="en-IN"/>
        </a:p>
      </dgm:t>
    </dgm:pt>
    <dgm:pt modelId="{01C7B730-A13C-49B1-A7C7-C70CD7D595F0}">
      <dgm:prSet/>
      <dgm:spPr/>
      <dgm:t>
        <a:bodyPr/>
        <a:lstStyle/>
        <a:p>
          <a:r>
            <a:rPr lang="en-IN" dirty="0"/>
            <a:t>Parallel </a:t>
          </a:r>
          <a:r>
            <a:rPr lang="en-IN" dirty="0" err="1"/>
            <a:t>pt.wise</a:t>
          </a:r>
          <a:r>
            <a:rPr lang="en-IN" dirty="0"/>
            <a:t> Complex Hadamard product </a:t>
          </a:r>
          <a:r>
            <a:rPr lang="en-IN" dirty="0" err="1"/>
            <a:t>bw</a:t>
          </a:r>
          <a:r>
            <a:rPr lang="en-IN" dirty="0"/>
            <a:t> IFMAP &amp; WT</a:t>
          </a:r>
        </a:p>
      </dgm:t>
    </dgm:pt>
    <dgm:pt modelId="{CE9E44C0-6E95-42DE-9E3D-B0816DE20266}" type="parTrans" cxnId="{A8281E11-D005-4AE6-B912-A9D0911520C5}">
      <dgm:prSet/>
      <dgm:spPr/>
      <dgm:t>
        <a:bodyPr/>
        <a:lstStyle/>
        <a:p>
          <a:endParaRPr lang="en-IN"/>
        </a:p>
      </dgm:t>
    </dgm:pt>
    <dgm:pt modelId="{2EDD3982-0425-41A9-BBA2-C0CB2D31706C}" type="sibTrans" cxnId="{A8281E11-D005-4AE6-B912-A9D0911520C5}">
      <dgm:prSet/>
      <dgm:spPr/>
      <dgm:t>
        <a:bodyPr/>
        <a:lstStyle/>
        <a:p>
          <a:endParaRPr lang="en-IN"/>
        </a:p>
      </dgm:t>
    </dgm:pt>
    <dgm:pt modelId="{F33969A9-B31B-4961-9178-678E42469AF1}">
      <dgm:prSet/>
      <dgm:spPr/>
      <dgm:t>
        <a:bodyPr/>
        <a:lstStyle/>
        <a:p>
          <a:r>
            <a:rPr lang="en-IN" dirty="0"/>
            <a:t>Linearise &amp; form sub-patches(LSP) of the order of parallelism</a:t>
          </a:r>
        </a:p>
      </dgm:t>
    </dgm:pt>
    <dgm:pt modelId="{77EBEABD-EA43-44BF-BC1C-D4A916D4FE90}" type="parTrans" cxnId="{34957637-49D0-4AD6-9133-7288C5DD1E19}">
      <dgm:prSet/>
      <dgm:spPr/>
      <dgm:t>
        <a:bodyPr/>
        <a:lstStyle/>
        <a:p>
          <a:endParaRPr lang="en-IN"/>
        </a:p>
      </dgm:t>
    </dgm:pt>
    <dgm:pt modelId="{3F5CBF61-1ECE-4B3D-9F49-D43BFD496C82}" type="sibTrans" cxnId="{34957637-49D0-4AD6-9133-7288C5DD1E19}">
      <dgm:prSet/>
      <dgm:spPr/>
      <dgm:t>
        <a:bodyPr/>
        <a:lstStyle/>
        <a:p>
          <a:endParaRPr lang="en-IN"/>
        </a:p>
      </dgm:t>
    </dgm:pt>
    <dgm:pt modelId="{B54952BE-7FE0-4D3F-8383-E7136AB57D9C}">
      <dgm:prSet/>
      <dgm:spPr/>
      <dgm:t>
        <a:bodyPr/>
        <a:lstStyle/>
        <a:p>
          <a:r>
            <a:rPr lang="en-IN" dirty="0"/>
            <a:t>Parallelism can be controlled by LSP size</a:t>
          </a:r>
        </a:p>
        <a:p>
          <a:endParaRPr lang="en-IN" dirty="0"/>
        </a:p>
      </dgm:t>
    </dgm:pt>
    <dgm:pt modelId="{A8151961-309E-482C-B09B-7A49F27A5FA6}" type="parTrans" cxnId="{A2E3A8B2-5C9A-48C7-A88E-E1B3603688DD}">
      <dgm:prSet/>
      <dgm:spPr/>
      <dgm:t>
        <a:bodyPr/>
        <a:lstStyle/>
        <a:p>
          <a:endParaRPr lang="en-IN"/>
        </a:p>
      </dgm:t>
    </dgm:pt>
    <dgm:pt modelId="{BE5243FE-5D68-42FF-9D2A-026371CAB603}" type="sibTrans" cxnId="{A2E3A8B2-5C9A-48C7-A88E-E1B3603688DD}">
      <dgm:prSet/>
      <dgm:spPr/>
      <dgm:t>
        <a:bodyPr/>
        <a:lstStyle/>
        <a:p>
          <a:endParaRPr lang="en-IN"/>
        </a:p>
      </dgm:t>
    </dgm:pt>
    <dgm:pt modelId="{28382284-EF17-49B1-B389-E0EA58B12893}">
      <dgm:prSet/>
      <dgm:spPr/>
      <dgm:t>
        <a:bodyPr/>
        <a:lstStyle/>
        <a:p>
          <a:r>
            <a:rPr lang="en-IN" dirty="0"/>
            <a:t>Parallel complex MAC on LSP</a:t>
          </a:r>
        </a:p>
      </dgm:t>
    </dgm:pt>
    <dgm:pt modelId="{CEA4F0CE-655E-451B-816E-60FD7472DD3A}" type="parTrans" cxnId="{407669E6-16B5-4E59-B882-DB486E440260}">
      <dgm:prSet/>
      <dgm:spPr/>
      <dgm:t>
        <a:bodyPr/>
        <a:lstStyle/>
        <a:p>
          <a:endParaRPr lang="en-IN"/>
        </a:p>
      </dgm:t>
    </dgm:pt>
    <dgm:pt modelId="{CA00246F-511D-490C-8518-08645B094F2E}" type="sibTrans" cxnId="{407669E6-16B5-4E59-B882-DB486E440260}">
      <dgm:prSet/>
      <dgm:spPr/>
      <dgm:t>
        <a:bodyPr/>
        <a:lstStyle/>
        <a:p>
          <a:endParaRPr lang="en-IN"/>
        </a:p>
      </dgm:t>
    </dgm:pt>
    <dgm:pt modelId="{774B83B6-0B99-45E9-BA39-D33C5195C7AF}" type="pres">
      <dgm:prSet presAssocID="{E1C22B52-72E9-4B22-BE67-6BB536250D00}" presName="matrix" presStyleCnt="0">
        <dgm:presLayoutVars>
          <dgm:chMax val="1"/>
          <dgm:dir/>
          <dgm:resizeHandles val="exact"/>
        </dgm:presLayoutVars>
      </dgm:prSet>
      <dgm:spPr/>
    </dgm:pt>
    <dgm:pt modelId="{930151CA-9B89-4A97-B794-C903A1272D3C}" type="pres">
      <dgm:prSet presAssocID="{E1C22B52-72E9-4B22-BE67-6BB536250D00}" presName="diamond" presStyleLbl="bgShp" presStyleIdx="0" presStyleCnt="1"/>
      <dgm:spPr/>
    </dgm:pt>
    <dgm:pt modelId="{93E6AB15-5B16-476F-B411-6695C054EBD6}" type="pres">
      <dgm:prSet presAssocID="{E1C22B52-72E9-4B22-BE67-6BB536250D00}" presName="quad1" presStyleLbl="node1" presStyleIdx="0" presStyleCnt="4">
        <dgm:presLayoutVars>
          <dgm:chMax val="0"/>
          <dgm:chPref val="0"/>
          <dgm:bulletEnabled val="1"/>
        </dgm:presLayoutVars>
      </dgm:prSet>
      <dgm:spPr/>
    </dgm:pt>
    <dgm:pt modelId="{E66B0B54-1848-48B2-ADB6-24BEC7A9ED51}" type="pres">
      <dgm:prSet presAssocID="{E1C22B52-72E9-4B22-BE67-6BB536250D00}" presName="quad2" presStyleLbl="node1" presStyleIdx="1" presStyleCnt="4">
        <dgm:presLayoutVars>
          <dgm:chMax val="0"/>
          <dgm:chPref val="0"/>
          <dgm:bulletEnabled val="1"/>
        </dgm:presLayoutVars>
      </dgm:prSet>
      <dgm:spPr/>
    </dgm:pt>
    <dgm:pt modelId="{19BA8AA4-EFFA-47EC-8CD8-4A9647357C63}" type="pres">
      <dgm:prSet presAssocID="{E1C22B52-72E9-4B22-BE67-6BB536250D00}" presName="quad3" presStyleLbl="node1" presStyleIdx="2" presStyleCnt="4">
        <dgm:presLayoutVars>
          <dgm:chMax val="0"/>
          <dgm:chPref val="0"/>
          <dgm:bulletEnabled val="1"/>
        </dgm:presLayoutVars>
      </dgm:prSet>
      <dgm:spPr/>
    </dgm:pt>
    <dgm:pt modelId="{DDD083BB-E89A-49D6-B756-03B89146BE94}" type="pres">
      <dgm:prSet presAssocID="{E1C22B52-72E9-4B22-BE67-6BB536250D00}" presName="quad4" presStyleLbl="node1" presStyleIdx="3" presStyleCnt="4">
        <dgm:presLayoutVars>
          <dgm:chMax val="0"/>
          <dgm:chPref val="0"/>
          <dgm:bulletEnabled val="1"/>
        </dgm:presLayoutVars>
      </dgm:prSet>
      <dgm:spPr/>
    </dgm:pt>
  </dgm:ptLst>
  <dgm:cxnLst>
    <dgm:cxn modelId="{34F67A0D-B731-4FA0-9AEA-9C670E9210F5}" type="presOf" srcId="{01C7B730-A13C-49B1-A7C7-C70CD7D595F0}" destId="{93E6AB15-5B16-476F-B411-6695C054EBD6}" srcOrd="0" destOrd="0" presId="urn:microsoft.com/office/officeart/2005/8/layout/matrix3"/>
    <dgm:cxn modelId="{A8281E11-D005-4AE6-B912-A9D0911520C5}" srcId="{E1C22B52-72E9-4B22-BE67-6BB536250D00}" destId="{01C7B730-A13C-49B1-A7C7-C70CD7D595F0}" srcOrd="0" destOrd="0" parTransId="{CE9E44C0-6E95-42DE-9E3D-B0816DE20266}" sibTransId="{2EDD3982-0425-41A9-BBA2-C0CB2D31706C}"/>
    <dgm:cxn modelId="{34957637-49D0-4AD6-9133-7288C5DD1E19}" srcId="{E1C22B52-72E9-4B22-BE67-6BB536250D00}" destId="{F33969A9-B31B-4961-9178-678E42469AF1}" srcOrd="1" destOrd="0" parTransId="{77EBEABD-EA43-44BF-BC1C-D4A916D4FE90}" sibTransId="{3F5CBF61-1ECE-4B3D-9F49-D43BFD496C82}"/>
    <dgm:cxn modelId="{13177443-2174-461C-9A3E-B6DDA16A6FCA}" type="presOf" srcId="{E1C22B52-72E9-4B22-BE67-6BB536250D00}" destId="{774B83B6-0B99-45E9-BA39-D33C5195C7AF}" srcOrd="0" destOrd="0" presId="urn:microsoft.com/office/officeart/2005/8/layout/matrix3"/>
    <dgm:cxn modelId="{7897B945-A937-4E88-8736-FC7A33593632}" type="presOf" srcId="{28382284-EF17-49B1-B389-E0EA58B12893}" destId="{19BA8AA4-EFFA-47EC-8CD8-4A9647357C63}" srcOrd="0" destOrd="0" presId="urn:microsoft.com/office/officeart/2005/8/layout/matrix3"/>
    <dgm:cxn modelId="{D1828290-4C7F-4676-BADE-96BFB3916DDF}" type="presOf" srcId="{B54952BE-7FE0-4D3F-8383-E7136AB57D9C}" destId="{DDD083BB-E89A-49D6-B756-03B89146BE94}" srcOrd="0" destOrd="0" presId="urn:microsoft.com/office/officeart/2005/8/layout/matrix3"/>
    <dgm:cxn modelId="{A2E3A8B2-5C9A-48C7-A88E-E1B3603688DD}" srcId="{E1C22B52-72E9-4B22-BE67-6BB536250D00}" destId="{B54952BE-7FE0-4D3F-8383-E7136AB57D9C}" srcOrd="3" destOrd="0" parTransId="{A8151961-309E-482C-B09B-7A49F27A5FA6}" sibTransId="{BE5243FE-5D68-42FF-9D2A-026371CAB603}"/>
    <dgm:cxn modelId="{407669E6-16B5-4E59-B882-DB486E440260}" srcId="{E1C22B52-72E9-4B22-BE67-6BB536250D00}" destId="{28382284-EF17-49B1-B389-E0EA58B12893}" srcOrd="2" destOrd="0" parTransId="{CEA4F0CE-655E-451B-816E-60FD7472DD3A}" sibTransId="{CA00246F-511D-490C-8518-08645B094F2E}"/>
    <dgm:cxn modelId="{A10A01EF-9FBA-4004-9675-F59B75A234D9}" type="presOf" srcId="{F33969A9-B31B-4961-9178-678E42469AF1}" destId="{E66B0B54-1848-48B2-ADB6-24BEC7A9ED51}" srcOrd="0" destOrd="0" presId="urn:microsoft.com/office/officeart/2005/8/layout/matrix3"/>
    <dgm:cxn modelId="{0C35C266-E6B6-43E5-ACAA-2AB74C8382AD}" type="presParOf" srcId="{774B83B6-0B99-45E9-BA39-D33C5195C7AF}" destId="{930151CA-9B89-4A97-B794-C903A1272D3C}" srcOrd="0" destOrd="0" presId="urn:microsoft.com/office/officeart/2005/8/layout/matrix3"/>
    <dgm:cxn modelId="{EF3F8CCE-4117-439A-BB15-B001D5C83D24}" type="presParOf" srcId="{774B83B6-0B99-45E9-BA39-D33C5195C7AF}" destId="{93E6AB15-5B16-476F-B411-6695C054EBD6}" srcOrd="1" destOrd="0" presId="urn:microsoft.com/office/officeart/2005/8/layout/matrix3"/>
    <dgm:cxn modelId="{3C4061BF-15BA-47DB-A650-523E8EA2E682}" type="presParOf" srcId="{774B83B6-0B99-45E9-BA39-D33C5195C7AF}" destId="{E66B0B54-1848-48B2-ADB6-24BEC7A9ED51}" srcOrd="2" destOrd="0" presId="urn:microsoft.com/office/officeart/2005/8/layout/matrix3"/>
    <dgm:cxn modelId="{A145ACB8-645C-4FBE-BDB5-CAD2154D3327}" type="presParOf" srcId="{774B83B6-0B99-45E9-BA39-D33C5195C7AF}" destId="{19BA8AA4-EFFA-47EC-8CD8-4A9647357C63}" srcOrd="3" destOrd="0" presId="urn:microsoft.com/office/officeart/2005/8/layout/matrix3"/>
    <dgm:cxn modelId="{F1322F20-B7FC-47F1-9FBB-D711E32B0AD8}" type="presParOf" srcId="{774B83B6-0B99-45E9-BA39-D33C5195C7AF}" destId="{DDD083BB-E89A-49D6-B756-03B89146BE94}" srcOrd="4" destOrd="0" presId="urn:microsoft.com/office/officeart/2005/8/layout/matrix3"/>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E4B7BBFA-CAE6-4E9A-AA84-FC437A6077DE}" type="doc">
      <dgm:prSet loTypeId="urn:microsoft.com/office/officeart/2005/8/layout/vList2" loCatId="list" qsTypeId="urn:microsoft.com/office/officeart/2005/8/quickstyle/simple1" qsCatId="simple" csTypeId="urn:microsoft.com/office/officeart/2005/8/colors/colorful5" csCatId="colorful"/>
      <dgm:spPr/>
      <dgm:t>
        <a:bodyPr/>
        <a:lstStyle/>
        <a:p>
          <a:endParaRPr lang="en-IN"/>
        </a:p>
      </dgm:t>
    </dgm:pt>
    <dgm:pt modelId="{16A50F6A-4F17-4099-B71B-4B8B8103BB23}">
      <dgm:prSet/>
      <dgm:spPr/>
      <dgm:t>
        <a:bodyPr/>
        <a:lstStyle/>
        <a:p>
          <a:r>
            <a:rPr lang="en-US"/>
            <a:t>Configurable tile size for each of the operands</a:t>
          </a:r>
          <a:endParaRPr lang="en-IN"/>
        </a:p>
      </dgm:t>
    </dgm:pt>
    <dgm:pt modelId="{091F01B8-972F-44CB-9CF1-0CC02821B9EA}" type="parTrans" cxnId="{A0FF5983-B95E-4F02-B609-024EFFECA67F}">
      <dgm:prSet/>
      <dgm:spPr/>
      <dgm:t>
        <a:bodyPr/>
        <a:lstStyle/>
        <a:p>
          <a:endParaRPr lang="en-IN"/>
        </a:p>
      </dgm:t>
    </dgm:pt>
    <dgm:pt modelId="{677BF457-47E8-4DE7-BAA1-BE7DC8A37A9A}" type="sibTrans" cxnId="{A0FF5983-B95E-4F02-B609-024EFFECA67F}">
      <dgm:prSet/>
      <dgm:spPr/>
      <dgm:t>
        <a:bodyPr/>
        <a:lstStyle/>
        <a:p>
          <a:endParaRPr lang="en-IN"/>
        </a:p>
      </dgm:t>
    </dgm:pt>
    <dgm:pt modelId="{FE5FA762-CF07-45B0-99BD-43C1C0EC1EAD}">
      <dgm:prSet/>
      <dgm:spPr/>
      <dgm:t>
        <a:bodyPr/>
        <a:lstStyle/>
        <a:p>
          <a:r>
            <a:rPr lang="en-US" dirty="0"/>
            <a:t>Controlled by tiling control register</a:t>
          </a:r>
          <a:endParaRPr lang="en-IN" dirty="0"/>
        </a:p>
      </dgm:t>
    </dgm:pt>
    <dgm:pt modelId="{37D63A1A-F9F7-4BDB-84AB-EE827117A209}" type="parTrans" cxnId="{B0CA5557-B362-4650-9A25-703B566F2124}">
      <dgm:prSet/>
      <dgm:spPr/>
      <dgm:t>
        <a:bodyPr/>
        <a:lstStyle/>
        <a:p>
          <a:endParaRPr lang="en-IN"/>
        </a:p>
      </dgm:t>
    </dgm:pt>
    <dgm:pt modelId="{AC4D75F7-8F70-4DC6-A534-50C8DF4984DB}" type="sibTrans" cxnId="{B0CA5557-B362-4650-9A25-703B566F2124}">
      <dgm:prSet/>
      <dgm:spPr/>
      <dgm:t>
        <a:bodyPr/>
        <a:lstStyle/>
        <a:p>
          <a:endParaRPr lang="en-IN"/>
        </a:p>
      </dgm:t>
    </dgm:pt>
    <dgm:pt modelId="{C6B10D6C-43C1-4A53-987C-9DD46860CA27}">
      <dgm:prSet/>
      <dgm:spPr/>
      <dgm:t>
        <a:bodyPr/>
        <a:lstStyle/>
        <a:p>
          <a:r>
            <a:rPr lang="en-US"/>
            <a:t>Flexible dataflow choices</a:t>
          </a:r>
          <a:endParaRPr lang="en-IN"/>
        </a:p>
      </dgm:t>
    </dgm:pt>
    <dgm:pt modelId="{E364E861-77F4-408A-9F50-5EA1030382CE}" type="parTrans" cxnId="{155EFB24-E90A-4F75-A843-F98F9E3791D4}">
      <dgm:prSet/>
      <dgm:spPr/>
      <dgm:t>
        <a:bodyPr/>
        <a:lstStyle/>
        <a:p>
          <a:endParaRPr lang="en-IN"/>
        </a:p>
      </dgm:t>
    </dgm:pt>
    <dgm:pt modelId="{27B7B71B-7690-412D-8073-20AC18508CAD}" type="sibTrans" cxnId="{155EFB24-E90A-4F75-A843-F98F9E3791D4}">
      <dgm:prSet/>
      <dgm:spPr/>
      <dgm:t>
        <a:bodyPr/>
        <a:lstStyle/>
        <a:p>
          <a:endParaRPr lang="en-IN"/>
        </a:p>
      </dgm:t>
    </dgm:pt>
    <dgm:pt modelId="{3D494E9C-B694-4502-8B48-A435F99DB5A9}">
      <dgm:prSet/>
      <dgm:spPr/>
      <dgm:t>
        <a:bodyPr/>
        <a:lstStyle/>
        <a:p>
          <a:r>
            <a:rPr lang="en-US" dirty="0"/>
            <a:t>Depends on the control, can be configured as </a:t>
          </a:r>
          <a:endParaRPr lang="en-IN" dirty="0"/>
        </a:p>
      </dgm:t>
    </dgm:pt>
    <dgm:pt modelId="{B425F6FA-F343-4ADE-BBD2-BE0915C0C1AD}" type="parTrans" cxnId="{7C6E22B3-4FB2-4218-B660-9BA1B663ECA9}">
      <dgm:prSet/>
      <dgm:spPr/>
      <dgm:t>
        <a:bodyPr/>
        <a:lstStyle/>
        <a:p>
          <a:endParaRPr lang="en-IN"/>
        </a:p>
      </dgm:t>
    </dgm:pt>
    <dgm:pt modelId="{738FCADD-1016-455B-A4F3-8BEC3A261B80}" type="sibTrans" cxnId="{7C6E22B3-4FB2-4218-B660-9BA1B663ECA9}">
      <dgm:prSet/>
      <dgm:spPr/>
      <dgm:t>
        <a:bodyPr/>
        <a:lstStyle/>
        <a:p>
          <a:endParaRPr lang="en-IN"/>
        </a:p>
      </dgm:t>
    </dgm:pt>
    <dgm:pt modelId="{57D437D5-4C75-4990-A4EB-1B2F1BEBC8DD}">
      <dgm:prSet/>
      <dgm:spPr/>
      <dgm:t>
        <a:bodyPr/>
        <a:lstStyle/>
        <a:p>
          <a:r>
            <a:rPr lang="en-US"/>
            <a:t>weight stationary ,input stationary or output stationary</a:t>
          </a:r>
          <a:endParaRPr lang="en-IN"/>
        </a:p>
      </dgm:t>
    </dgm:pt>
    <dgm:pt modelId="{17FFF691-3F2E-4FC8-A8CA-A6495052CC65}" type="parTrans" cxnId="{A5AAC5D0-9EA4-4E81-8108-9DF258795145}">
      <dgm:prSet/>
      <dgm:spPr/>
      <dgm:t>
        <a:bodyPr/>
        <a:lstStyle/>
        <a:p>
          <a:endParaRPr lang="en-IN"/>
        </a:p>
      </dgm:t>
    </dgm:pt>
    <dgm:pt modelId="{9CD57F4B-6693-4C07-8AA2-ABB73410ECE3}" type="sibTrans" cxnId="{A5AAC5D0-9EA4-4E81-8108-9DF258795145}">
      <dgm:prSet/>
      <dgm:spPr/>
      <dgm:t>
        <a:bodyPr/>
        <a:lstStyle/>
        <a:p>
          <a:endParaRPr lang="en-IN"/>
        </a:p>
      </dgm:t>
    </dgm:pt>
    <dgm:pt modelId="{0EB54471-7E44-435D-B364-08A22825ACE8}">
      <dgm:prSet/>
      <dgm:spPr/>
      <dgm:t>
        <a:bodyPr/>
        <a:lstStyle/>
        <a:p>
          <a:r>
            <a:rPr lang="en-US"/>
            <a:t>Varies between layers</a:t>
          </a:r>
          <a:endParaRPr lang="en-IN"/>
        </a:p>
      </dgm:t>
    </dgm:pt>
    <dgm:pt modelId="{227F69DA-19E4-4101-B5AA-984CA58F8B87}" type="parTrans" cxnId="{9C0D8BE3-8A8D-4AAB-A792-490376896809}">
      <dgm:prSet/>
      <dgm:spPr/>
      <dgm:t>
        <a:bodyPr/>
        <a:lstStyle/>
        <a:p>
          <a:endParaRPr lang="en-IN"/>
        </a:p>
      </dgm:t>
    </dgm:pt>
    <dgm:pt modelId="{91DB152C-BFE4-4934-B879-D556F56F91DA}" type="sibTrans" cxnId="{9C0D8BE3-8A8D-4AAB-A792-490376896809}">
      <dgm:prSet/>
      <dgm:spPr/>
      <dgm:t>
        <a:bodyPr/>
        <a:lstStyle/>
        <a:p>
          <a:endParaRPr lang="en-IN"/>
        </a:p>
      </dgm:t>
    </dgm:pt>
    <dgm:pt modelId="{C146B79C-731D-41AD-A92C-C84CC431946F}" type="pres">
      <dgm:prSet presAssocID="{E4B7BBFA-CAE6-4E9A-AA84-FC437A6077DE}" presName="linear" presStyleCnt="0">
        <dgm:presLayoutVars>
          <dgm:animLvl val="lvl"/>
          <dgm:resizeHandles val="exact"/>
        </dgm:presLayoutVars>
      </dgm:prSet>
      <dgm:spPr/>
    </dgm:pt>
    <dgm:pt modelId="{FD1E8246-31F0-4E86-9F29-2EB1C4C9F733}" type="pres">
      <dgm:prSet presAssocID="{16A50F6A-4F17-4099-B71B-4B8B8103BB23}" presName="parentText" presStyleLbl="node1" presStyleIdx="0" presStyleCnt="4">
        <dgm:presLayoutVars>
          <dgm:chMax val="0"/>
          <dgm:bulletEnabled val="1"/>
        </dgm:presLayoutVars>
      </dgm:prSet>
      <dgm:spPr/>
    </dgm:pt>
    <dgm:pt modelId="{F80071C4-AA3D-4E8B-97CA-8258363A21C6}" type="pres">
      <dgm:prSet presAssocID="{677BF457-47E8-4DE7-BAA1-BE7DC8A37A9A}" presName="spacer" presStyleCnt="0"/>
      <dgm:spPr/>
    </dgm:pt>
    <dgm:pt modelId="{880D4B79-D3CC-47ED-9083-B9392497E8B3}" type="pres">
      <dgm:prSet presAssocID="{FE5FA762-CF07-45B0-99BD-43C1C0EC1EAD}" presName="parentText" presStyleLbl="node1" presStyleIdx="1" presStyleCnt="4">
        <dgm:presLayoutVars>
          <dgm:chMax val="0"/>
          <dgm:bulletEnabled val="1"/>
        </dgm:presLayoutVars>
      </dgm:prSet>
      <dgm:spPr/>
    </dgm:pt>
    <dgm:pt modelId="{FF68484E-985A-4B5E-9D38-C39F52A7F89F}" type="pres">
      <dgm:prSet presAssocID="{AC4D75F7-8F70-4DC6-A534-50C8DF4984DB}" presName="spacer" presStyleCnt="0"/>
      <dgm:spPr/>
    </dgm:pt>
    <dgm:pt modelId="{EE751736-84B6-46CB-AA7B-FBC2B6F7D6A2}" type="pres">
      <dgm:prSet presAssocID="{C6B10D6C-43C1-4A53-987C-9DD46860CA27}" presName="parentText" presStyleLbl="node1" presStyleIdx="2" presStyleCnt="4">
        <dgm:presLayoutVars>
          <dgm:chMax val="0"/>
          <dgm:bulletEnabled val="1"/>
        </dgm:presLayoutVars>
      </dgm:prSet>
      <dgm:spPr/>
    </dgm:pt>
    <dgm:pt modelId="{7E44FF2D-F5C6-499E-87D7-8F7EBD7913F0}" type="pres">
      <dgm:prSet presAssocID="{27B7B71B-7690-412D-8073-20AC18508CAD}" presName="spacer" presStyleCnt="0"/>
      <dgm:spPr/>
    </dgm:pt>
    <dgm:pt modelId="{0CB1176D-EA4B-419B-917A-0A8D899BC733}" type="pres">
      <dgm:prSet presAssocID="{3D494E9C-B694-4502-8B48-A435F99DB5A9}" presName="parentText" presStyleLbl="node1" presStyleIdx="3" presStyleCnt="4">
        <dgm:presLayoutVars>
          <dgm:chMax val="0"/>
          <dgm:bulletEnabled val="1"/>
        </dgm:presLayoutVars>
      </dgm:prSet>
      <dgm:spPr/>
    </dgm:pt>
    <dgm:pt modelId="{174BC822-D3BB-4923-B55B-DD46B4116D08}" type="pres">
      <dgm:prSet presAssocID="{3D494E9C-B694-4502-8B48-A435F99DB5A9}" presName="childText" presStyleLbl="revTx" presStyleIdx="0" presStyleCnt="1">
        <dgm:presLayoutVars>
          <dgm:bulletEnabled val="1"/>
        </dgm:presLayoutVars>
      </dgm:prSet>
      <dgm:spPr/>
    </dgm:pt>
  </dgm:ptLst>
  <dgm:cxnLst>
    <dgm:cxn modelId="{38C53B00-CB40-4987-A5AA-4BD0B12DD0AE}" type="presOf" srcId="{E4B7BBFA-CAE6-4E9A-AA84-FC437A6077DE}" destId="{C146B79C-731D-41AD-A92C-C84CC431946F}" srcOrd="0" destOrd="0" presId="urn:microsoft.com/office/officeart/2005/8/layout/vList2"/>
    <dgm:cxn modelId="{A94EF417-50D9-4D12-BD1C-2A8D9292CDBE}" type="presOf" srcId="{0EB54471-7E44-435D-B364-08A22825ACE8}" destId="{174BC822-D3BB-4923-B55B-DD46B4116D08}" srcOrd="0" destOrd="1" presId="urn:microsoft.com/office/officeart/2005/8/layout/vList2"/>
    <dgm:cxn modelId="{155EFB24-E90A-4F75-A843-F98F9E3791D4}" srcId="{E4B7BBFA-CAE6-4E9A-AA84-FC437A6077DE}" destId="{C6B10D6C-43C1-4A53-987C-9DD46860CA27}" srcOrd="2" destOrd="0" parTransId="{E364E861-77F4-408A-9F50-5EA1030382CE}" sibTransId="{27B7B71B-7690-412D-8073-20AC18508CAD}"/>
    <dgm:cxn modelId="{078CCE55-51F5-4B85-92B3-7A7EB6231343}" type="presOf" srcId="{57D437D5-4C75-4990-A4EB-1B2F1BEBC8DD}" destId="{174BC822-D3BB-4923-B55B-DD46B4116D08}" srcOrd="0" destOrd="0" presId="urn:microsoft.com/office/officeart/2005/8/layout/vList2"/>
    <dgm:cxn modelId="{B0CA5557-B362-4650-9A25-703B566F2124}" srcId="{E4B7BBFA-CAE6-4E9A-AA84-FC437A6077DE}" destId="{FE5FA762-CF07-45B0-99BD-43C1C0EC1EAD}" srcOrd="1" destOrd="0" parTransId="{37D63A1A-F9F7-4BDB-84AB-EE827117A209}" sibTransId="{AC4D75F7-8F70-4DC6-A534-50C8DF4984DB}"/>
    <dgm:cxn modelId="{74C81059-4A50-4D24-90E4-52C4B0409235}" type="presOf" srcId="{C6B10D6C-43C1-4A53-987C-9DD46860CA27}" destId="{EE751736-84B6-46CB-AA7B-FBC2B6F7D6A2}" srcOrd="0" destOrd="0" presId="urn:microsoft.com/office/officeart/2005/8/layout/vList2"/>
    <dgm:cxn modelId="{3A192E7C-E9DD-4BA5-893A-F0D4162B88AF}" type="presOf" srcId="{FE5FA762-CF07-45B0-99BD-43C1C0EC1EAD}" destId="{880D4B79-D3CC-47ED-9083-B9392497E8B3}" srcOrd="0" destOrd="0" presId="urn:microsoft.com/office/officeart/2005/8/layout/vList2"/>
    <dgm:cxn modelId="{261D1780-2921-44CA-A553-E0D0A0543881}" type="presOf" srcId="{16A50F6A-4F17-4099-B71B-4B8B8103BB23}" destId="{FD1E8246-31F0-4E86-9F29-2EB1C4C9F733}" srcOrd="0" destOrd="0" presId="urn:microsoft.com/office/officeart/2005/8/layout/vList2"/>
    <dgm:cxn modelId="{A0FF5983-B95E-4F02-B609-024EFFECA67F}" srcId="{E4B7BBFA-CAE6-4E9A-AA84-FC437A6077DE}" destId="{16A50F6A-4F17-4099-B71B-4B8B8103BB23}" srcOrd="0" destOrd="0" parTransId="{091F01B8-972F-44CB-9CF1-0CC02821B9EA}" sibTransId="{677BF457-47E8-4DE7-BAA1-BE7DC8A37A9A}"/>
    <dgm:cxn modelId="{7C6E22B3-4FB2-4218-B660-9BA1B663ECA9}" srcId="{E4B7BBFA-CAE6-4E9A-AA84-FC437A6077DE}" destId="{3D494E9C-B694-4502-8B48-A435F99DB5A9}" srcOrd="3" destOrd="0" parTransId="{B425F6FA-F343-4ADE-BBD2-BE0915C0C1AD}" sibTransId="{738FCADD-1016-455B-A4F3-8BEC3A261B80}"/>
    <dgm:cxn modelId="{E567D2BF-E5C2-4D22-B379-AA2710ED6C24}" type="presOf" srcId="{3D494E9C-B694-4502-8B48-A435F99DB5A9}" destId="{0CB1176D-EA4B-419B-917A-0A8D899BC733}" srcOrd="0" destOrd="0" presId="urn:microsoft.com/office/officeart/2005/8/layout/vList2"/>
    <dgm:cxn modelId="{A5AAC5D0-9EA4-4E81-8108-9DF258795145}" srcId="{3D494E9C-B694-4502-8B48-A435F99DB5A9}" destId="{57D437D5-4C75-4990-A4EB-1B2F1BEBC8DD}" srcOrd="0" destOrd="0" parTransId="{17FFF691-3F2E-4FC8-A8CA-A6495052CC65}" sibTransId="{9CD57F4B-6693-4C07-8AA2-ABB73410ECE3}"/>
    <dgm:cxn modelId="{9C0D8BE3-8A8D-4AAB-A792-490376896809}" srcId="{3D494E9C-B694-4502-8B48-A435F99DB5A9}" destId="{0EB54471-7E44-435D-B364-08A22825ACE8}" srcOrd="1" destOrd="0" parTransId="{227F69DA-19E4-4101-B5AA-984CA58F8B87}" sibTransId="{91DB152C-BFE4-4934-B879-D556F56F91DA}"/>
    <dgm:cxn modelId="{13550373-F356-4DEC-B717-BAA5F08A1AD3}" type="presParOf" srcId="{C146B79C-731D-41AD-A92C-C84CC431946F}" destId="{FD1E8246-31F0-4E86-9F29-2EB1C4C9F733}" srcOrd="0" destOrd="0" presId="urn:microsoft.com/office/officeart/2005/8/layout/vList2"/>
    <dgm:cxn modelId="{E64FAD9F-BEFE-4B0A-8FC0-2C30EC6FE3F6}" type="presParOf" srcId="{C146B79C-731D-41AD-A92C-C84CC431946F}" destId="{F80071C4-AA3D-4E8B-97CA-8258363A21C6}" srcOrd="1" destOrd="0" presId="urn:microsoft.com/office/officeart/2005/8/layout/vList2"/>
    <dgm:cxn modelId="{85E85C36-21F1-49BD-9D27-51923B6E4ACE}" type="presParOf" srcId="{C146B79C-731D-41AD-A92C-C84CC431946F}" destId="{880D4B79-D3CC-47ED-9083-B9392497E8B3}" srcOrd="2" destOrd="0" presId="urn:microsoft.com/office/officeart/2005/8/layout/vList2"/>
    <dgm:cxn modelId="{410A488F-D062-4807-AF06-AC2BF3321572}" type="presParOf" srcId="{C146B79C-731D-41AD-A92C-C84CC431946F}" destId="{FF68484E-985A-4B5E-9D38-C39F52A7F89F}" srcOrd="3" destOrd="0" presId="urn:microsoft.com/office/officeart/2005/8/layout/vList2"/>
    <dgm:cxn modelId="{0C500DCC-7680-4D39-A2ED-31B7070EE46B}" type="presParOf" srcId="{C146B79C-731D-41AD-A92C-C84CC431946F}" destId="{EE751736-84B6-46CB-AA7B-FBC2B6F7D6A2}" srcOrd="4" destOrd="0" presId="urn:microsoft.com/office/officeart/2005/8/layout/vList2"/>
    <dgm:cxn modelId="{98AC600B-641A-4706-947D-EA19ECE7AF38}" type="presParOf" srcId="{C146B79C-731D-41AD-A92C-C84CC431946F}" destId="{7E44FF2D-F5C6-499E-87D7-8F7EBD7913F0}" srcOrd="5" destOrd="0" presId="urn:microsoft.com/office/officeart/2005/8/layout/vList2"/>
    <dgm:cxn modelId="{6EA6CE29-DFFE-4C75-ABE5-D52BB24C2DC2}" type="presParOf" srcId="{C146B79C-731D-41AD-A92C-C84CC431946F}" destId="{0CB1176D-EA4B-419B-917A-0A8D899BC733}" srcOrd="6" destOrd="0" presId="urn:microsoft.com/office/officeart/2005/8/layout/vList2"/>
    <dgm:cxn modelId="{92979AAA-2EB3-48C6-AACD-775EC2206A94}" type="presParOf" srcId="{C146B79C-731D-41AD-A92C-C84CC431946F}" destId="{174BC822-D3BB-4923-B55B-DD46B4116D08}" srcOrd="7"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92A657A-32D3-44A2-B135-C5095BE72534}" type="doc">
      <dgm:prSet loTypeId="urn:microsoft.com/office/officeart/2008/layout/BendingPictureCaptionList" loCatId="picture" qsTypeId="urn:microsoft.com/office/officeart/2005/8/quickstyle/simple1" qsCatId="simple" csTypeId="urn:microsoft.com/office/officeart/2005/8/colors/colorful5" csCatId="colorful" phldr="1"/>
      <dgm:spPr/>
      <dgm:t>
        <a:bodyPr/>
        <a:lstStyle/>
        <a:p>
          <a:endParaRPr lang="en-IN"/>
        </a:p>
      </dgm:t>
    </dgm:pt>
    <dgm:pt modelId="{BF11FF71-88B4-4692-B86C-63C0E188EC04}">
      <dgm:prSet phldrT="[Text]"/>
      <dgm:spPr/>
      <dgm:t>
        <a:bodyPr/>
        <a:lstStyle/>
        <a:p>
          <a:r>
            <a:rPr lang="en-US" dirty="0"/>
            <a:t>Robotics</a:t>
          </a:r>
          <a:endParaRPr lang="en-IN" dirty="0"/>
        </a:p>
      </dgm:t>
    </dgm:pt>
    <dgm:pt modelId="{68EB1790-6D0A-493F-9136-8911EF460DAC}" type="parTrans" cxnId="{50E7F013-DF42-48FD-BD73-4EAB64C27AE5}">
      <dgm:prSet/>
      <dgm:spPr/>
      <dgm:t>
        <a:bodyPr/>
        <a:lstStyle/>
        <a:p>
          <a:endParaRPr lang="en-IN"/>
        </a:p>
      </dgm:t>
    </dgm:pt>
    <dgm:pt modelId="{411300F4-2BAC-4FC3-8C04-EB642A7D1A7C}" type="sibTrans" cxnId="{50E7F013-DF42-48FD-BD73-4EAB64C27AE5}">
      <dgm:prSet/>
      <dgm:spPr/>
      <dgm:t>
        <a:bodyPr/>
        <a:lstStyle/>
        <a:p>
          <a:endParaRPr lang="en-IN"/>
        </a:p>
      </dgm:t>
    </dgm:pt>
    <dgm:pt modelId="{578D7D4F-8206-4876-9E43-CE6E9B292013}">
      <dgm:prSet phldrT="[Text]"/>
      <dgm:spPr/>
      <dgm:t>
        <a:bodyPr/>
        <a:lstStyle/>
        <a:p>
          <a:r>
            <a:rPr lang="en-US" dirty="0"/>
            <a:t>ADAS</a:t>
          </a:r>
          <a:endParaRPr lang="en-IN" dirty="0"/>
        </a:p>
      </dgm:t>
    </dgm:pt>
    <dgm:pt modelId="{9B94AC8D-E94B-4603-8E05-30F245E0B4D9}" type="parTrans" cxnId="{087431D9-1A2C-4178-8DF4-3BEE38F0A81D}">
      <dgm:prSet/>
      <dgm:spPr/>
      <dgm:t>
        <a:bodyPr/>
        <a:lstStyle/>
        <a:p>
          <a:endParaRPr lang="en-IN"/>
        </a:p>
      </dgm:t>
    </dgm:pt>
    <dgm:pt modelId="{3DEBCA72-B438-4996-AB60-680286D302E0}" type="sibTrans" cxnId="{087431D9-1A2C-4178-8DF4-3BEE38F0A81D}">
      <dgm:prSet/>
      <dgm:spPr/>
      <dgm:t>
        <a:bodyPr/>
        <a:lstStyle/>
        <a:p>
          <a:endParaRPr lang="en-IN"/>
        </a:p>
      </dgm:t>
    </dgm:pt>
    <dgm:pt modelId="{CD44B0D0-ABC0-448E-B66B-3E7F9C85F337}">
      <dgm:prSet phldrT="[Text]"/>
      <dgm:spPr/>
      <dgm:t>
        <a:bodyPr/>
        <a:lstStyle/>
        <a:p>
          <a:r>
            <a:rPr lang="en-US" dirty="0"/>
            <a:t>NLP</a:t>
          </a:r>
          <a:endParaRPr lang="en-IN" dirty="0"/>
        </a:p>
      </dgm:t>
    </dgm:pt>
    <dgm:pt modelId="{0847400D-8180-4BE0-A329-F712106009CC}" type="parTrans" cxnId="{D7B09924-0EA2-4B75-A0FF-0316AFE260B5}">
      <dgm:prSet/>
      <dgm:spPr/>
      <dgm:t>
        <a:bodyPr/>
        <a:lstStyle/>
        <a:p>
          <a:endParaRPr lang="en-IN"/>
        </a:p>
      </dgm:t>
    </dgm:pt>
    <dgm:pt modelId="{73521BDC-90F5-40C0-94D0-8F58ACE4E877}" type="sibTrans" cxnId="{D7B09924-0EA2-4B75-A0FF-0316AFE260B5}">
      <dgm:prSet/>
      <dgm:spPr/>
      <dgm:t>
        <a:bodyPr/>
        <a:lstStyle/>
        <a:p>
          <a:endParaRPr lang="en-IN"/>
        </a:p>
      </dgm:t>
    </dgm:pt>
    <dgm:pt modelId="{DB95CD2F-B0C1-4555-85AD-FE4D9FE95F92}" type="pres">
      <dgm:prSet presAssocID="{292A657A-32D3-44A2-B135-C5095BE72534}" presName="Name0" presStyleCnt="0">
        <dgm:presLayoutVars>
          <dgm:dir/>
          <dgm:resizeHandles val="exact"/>
        </dgm:presLayoutVars>
      </dgm:prSet>
      <dgm:spPr/>
    </dgm:pt>
    <dgm:pt modelId="{D730D38B-C154-4B15-9897-BF232FE98810}" type="pres">
      <dgm:prSet presAssocID="{BF11FF71-88B4-4692-B86C-63C0E188EC04}" presName="composite" presStyleCnt="0"/>
      <dgm:spPr/>
    </dgm:pt>
    <dgm:pt modelId="{8FA1C632-85E7-4B43-9AD5-32566EC76B4A}" type="pres">
      <dgm:prSet presAssocID="{BF11FF71-88B4-4692-B86C-63C0E188EC04}" presName="rect1" presStyleLbl="bgImgPlace1" presStyleIdx="0" presStyleCnt="3"/>
      <dgm:spPr>
        <a:blipFill>
          <a:blip xmlns:r="http://schemas.openxmlformats.org/officeDocument/2006/relationships" r:embed="rId1">
            <a:extLst>
              <a:ext uri="{BEBA8EAE-BF5A-486C-A8C5-ECC9F3942E4B}">
                <a14:imgProps xmlns:a14="http://schemas.microsoft.com/office/drawing/2010/main">
                  <a14:imgLayer r:embed="rId2">
                    <a14:imgEffect>
                      <a14:backgroundRemoval t="17742" b="82258" l="10000" r="90000">
                        <a14:foregroundMark x1="57805" y1="21098" x2="67927" y2="37683"/>
                      </a14:backgroundRemoval>
                    </a14:imgEffect>
                  </a14:imgLayer>
                </a14:imgProps>
              </a:ext>
              <a:ext uri="{28A0092B-C50C-407E-A947-70E740481C1C}">
                <a14:useLocalDpi xmlns:a14="http://schemas.microsoft.com/office/drawing/2010/main" val="0"/>
              </a:ext>
            </a:extLst>
          </a:blip>
          <a:srcRect/>
          <a:stretch>
            <a:fillRect t="-12000" b="-12000"/>
          </a:stretch>
        </a:blipFill>
      </dgm:spPr>
    </dgm:pt>
    <dgm:pt modelId="{931ADCC4-670A-43D2-B09E-2B98C5CE6944}" type="pres">
      <dgm:prSet presAssocID="{BF11FF71-88B4-4692-B86C-63C0E188EC04}" presName="wedgeRectCallout1" presStyleLbl="node1" presStyleIdx="0" presStyleCnt="3">
        <dgm:presLayoutVars>
          <dgm:bulletEnabled val="1"/>
        </dgm:presLayoutVars>
      </dgm:prSet>
      <dgm:spPr/>
    </dgm:pt>
    <dgm:pt modelId="{3D0BB669-43D5-4527-9F33-273F05E65957}" type="pres">
      <dgm:prSet presAssocID="{411300F4-2BAC-4FC3-8C04-EB642A7D1A7C}" presName="sibTrans" presStyleCnt="0"/>
      <dgm:spPr/>
    </dgm:pt>
    <dgm:pt modelId="{6DD66806-3C7B-49D1-95E8-D2B11652B71B}" type="pres">
      <dgm:prSet presAssocID="{578D7D4F-8206-4876-9E43-CE6E9B292013}" presName="composite" presStyleCnt="0"/>
      <dgm:spPr/>
    </dgm:pt>
    <dgm:pt modelId="{F0FCEB4F-2E17-4771-8AD0-0D6635EA5ED4}" type="pres">
      <dgm:prSet presAssocID="{578D7D4F-8206-4876-9E43-CE6E9B292013}" presName="rect1" presStyleLbl="bgImgPlace1" presStyleIdx="1" presStyleCnt="3"/>
      <dgm:spPr>
        <a:blipFill>
          <a:blip xmlns:r="http://schemas.openxmlformats.org/officeDocument/2006/relationships" r:embed="rId3">
            <a:extLst>
              <a:ext uri="{28A0092B-C50C-407E-A947-70E740481C1C}">
                <a14:useLocalDpi xmlns:a14="http://schemas.microsoft.com/office/drawing/2010/main" val="0"/>
              </a:ext>
            </a:extLst>
          </a:blip>
          <a:srcRect/>
          <a:stretch>
            <a:fillRect l="-1000" r="-1000"/>
          </a:stretch>
        </a:blipFill>
      </dgm:spPr>
    </dgm:pt>
    <dgm:pt modelId="{2C2988D6-FF05-4C74-8D53-0AD205D7CEB2}" type="pres">
      <dgm:prSet presAssocID="{578D7D4F-8206-4876-9E43-CE6E9B292013}" presName="wedgeRectCallout1" presStyleLbl="node1" presStyleIdx="1" presStyleCnt="3">
        <dgm:presLayoutVars>
          <dgm:bulletEnabled val="1"/>
        </dgm:presLayoutVars>
      </dgm:prSet>
      <dgm:spPr/>
    </dgm:pt>
    <dgm:pt modelId="{04C4E606-E7DB-4AA6-AF17-68F09E7B7B76}" type="pres">
      <dgm:prSet presAssocID="{3DEBCA72-B438-4996-AB60-680286D302E0}" presName="sibTrans" presStyleCnt="0"/>
      <dgm:spPr/>
    </dgm:pt>
    <dgm:pt modelId="{8218AB96-DC71-4D75-9675-DC78CA63EB15}" type="pres">
      <dgm:prSet presAssocID="{CD44B0D0-ABC0-448E-B66B-3E7F9C85F337}" presName="composite" presStyleCnt="0"/>
      <dgm:spPr/>
    </dgm:pt>
    <dgm:pt modelId="{454E6310-1209-45DF-9B83-0DC1D20BE987}" type="pres">
      <dgm:prSet presAssocID="{CD44B0D0-ABC0-448E-B66B-3E7F9C85F337}" presName="rect1" presStyleLbl="bgImgPlace1" presStyleIdx="2" presStyleCnt="3"/>
      <dgm:spPr>
        <a:blipFill>
          <a:blip xmlns:r="http://schemas.openxmlformats.org/officeDocument/2006/relationships" r:embed="rId4"/>
          <a:srcRect/>
          <a:stretch>
            <a:fillRect t="-1000" b="-1000"/>
          </a:stretch>
        </a:blipFill>
      </dgm:spPr>
    </dgm:pt>
    <dgm:pt modelId="{8FA21FD7-80C4-47D2-9594-0D6B23E96989}" type="pres">
      <dgm:prSet presAssocID="{CD44B0D0-ABC0-448E-B66B-3E7F9C85F337}" presName="wedgeRectCallout1" presStyleLbl="node1" presStyleIdx="2" presStyleCnt="3">
        <dgm:presLayoutVars>
          <dgm:bulletEnabled val="1"/>
        </dgm:presLayoutVars>
      </dgm:prSet>
      <dgm:spPr/>
    </dgm:pt>
  </dgm:ptLst>
  <dgm:cxnLst>
    <dgm:cxn modelId="{596C0008-7C6B-4B59-B70F-9BE426130030}" type="presOf" srcId="{292A657A-32D3-44A2-B135-C5095BE72534}" destId="{DB95CD2F-B0C1-4555-85AD-FE4D9FE95F92}" srcOrd="0" destOrd="0" presId="urn:microsoft.com/office/officeart/2008/layout/BendingPictureCaptionList"/>
    <dgm:cxn modelId="{50E7F013-DF42-48FD-BD73-4EAB64C27AE5}" srcId="{292A657A-32D3-44A2-B135-C5095BE72534}" destId="{BF11FF71-88B4-4692-B86C-63C0E188EC04}" srcOrd="0" destOrd="0" parTransId="{68EB1790-6D0A-493F-9136-8911EF460DAC}" sibTransId="{411300F4-2BAC-4FC3-8C04-EB642A7D1A7C}"/>
    <dgm:cxn modelId="{D7B09924-0EA2-4B75-A0FF-0316AFE260B5}" srcId="{292A657A-32D3-44A2-B135-C5095BE72534}" destId="{CD44B0D0-ABC0-448E-B66B-3E7F9C85F337}" srcOrd="2" destOrd="0" parTransId="{0847400D-8180-4BE0-A329-F712106009CC}" sibTransId="{73521BDC-90F5-40C0-94D0-8F58ACE4E877}"/>
    <dgm:cxn modelId="{09153C54-F934-4D20-AD39-B99B96B87206}" type="presOf" srcId="{BF11FF71-88B4-4692-B86C-63C0E188EC04}" destId="{931ADCC4-670A-43D2-B09E-2B98C5CE6944}" srcOrd="0" destOrd="0" presId="urn:microsoft.com/office/officeart/2008/layout/BendingPictureCaptionList"/>
    <dgm:cxn modelId="{94D47282-9DB7-4A72-A7FF-C3A920310C66}" type="presOf" srcId="{CD44B0D0-ABC0-448E-B66B-3E7F9C85F337}" destId="{8FA21FD7-80C4-47D2-9594-0D6B23E96989}" srcOrd="0" destOrd="0" presId="urn:microsoft.com/office/officeart/2008/layout/BendingPictureCaptionList"/>
    <dgm:cxn modelId="{A8B708AF-B50C-436C-900E-8C1C4AC0DA46}" type="presOf" srcId="{578D7D4F-8206-4876-9E43-CE6E9B292013}" destId="{2C2988D6-FF05-4C74-8D53-0AD205D7CEB2}" srcOrd="0" destOrd="0" presId="urn:microsoft.com/office/officeart/2008/layout/BendingPictureCaptionList"/>
    <dgm:cxn modelId="{087431D9-1A2C-4178-8DF4-3BEE38F0A81D}" srcId="{292A657A-32D3-44A2-B135-C5095BE72534}" destId="{578D7D4F-8206-4876-9E43-CE6E9B292013}" srcOrd="1" destOrd="0" parTransId="{9B94AC8D-E94B-4603-8E05-30F245E0B4D9}" sibTransId="{3DEBCA72-B438-4996-AB60-680286D302E0}"/>
    <dgm:cxn modelId="{FF53E4B9-3B47-457E-BBE8-D7D29CA2FCBE}" type="presParOf" srcId="{DB95CD2F-B0C1-4555-85AD-FE4D9FE95F92}" destId="{D730D38B-C154-4B15-9897-BF232FE98810}" srcOrd="0" destOrd="0" presId="urn:microsoft.com/office/officeart/2008/layout/BendingPictureCaptionList"/>
    <dgm:cxn modelId="{9AE03ADB-BBD3-4734-97D3-66861BEAFE84}" type="presParOf" srcId="{D730D38B-C154-4B15-9897-BF232FE98810}" destId="{8FA1C632-85E7-4B43-9AD5-32566EC76B4A}" srcOrd="0" destOrd="0" presId="urn:microsoft.com/office/officeart/2008/layout/BendingPictureCaptionList"/>
    <dgm:cxn modelId="{F9779804-2FB9-47D3-A3C3-C512F2A2C77C}" type="presParOf" srcId="{D730D38B-C154-4B15-9897-BF232FE98810}" destId="{931ADCC4-670A-43D2-B09E-2B98C5CE6944}" srcOrd="1" destOrd="0" presId="urn:microsoft.com/office/officeart/2008/layout/BendingPictureCaptionList"/>
    <dgm:cxn modelId="{0D057005-2F40-4A59-8F6C-54D1A3B87248}" type="presParOf" srcId="{DB95CD2F-B0C1-4555-85AD-FE4D9FE95F92}" destId="{3D0BB669-43D5-4527-9F33-273F05E65957}" srcOrd="1" destOrd="0" presId="urn:microsoft.com/office/officeart/2008/layout/BendingPictureCaptionList"/>
    <dgm:cxn modelId="{F8627748-9C2B-4449-B3F5-1036446BCC13}" type="presParOf" srcId="{DB95CD2F-B0C1-4555-85AD-FE4D9FE95F92}" destId="{6DD66806-3C7B-49D1-95E8-D2B11652B71B}" srcOrd="2" destOrd="0" presId="urn:microsoft.com/office/officeart/2008/layout/BendingPictureCaptionList"/>
    <dgm:cxn modelId="{331C299B-7382-4A2D-9177-6965EF69DFB6}" type="presParOf" srcId="{6DD66806-3C7B-49D1-95E8-D2B11652B71B}" destId="{F0FCEB4F-2E17-4771-8AD0-0D6635EA5ED4}" srcOrd="0" destOrd="0" presId="urn:microsoft.com/office/officeart/2008/layout/BendingPictureCaptionList"/>
    <dgm:cxn modelId="{F3264BB9-8E92-49AC-BECA-E22759760658}" type="presParOf" srcId="{6DD66806-3C7B-49D1-95E8-D2B11652B71B}" destId="{2C2988D6-FF05-4C74-8D53-0AD205D7CEB2}" srcOrd="1" destOrd="0" presId="urn:microsoft.com/office/officeart/2008/layout/BendingPictureCaptionList"/>
    <dgm:cxn modelId="{C5D78235-B270-4EE7-8E3B-C93D509F05D7}" type="presParOf" srcId="{DB95CD2F-B0C1-4555-85AD-FE4D9FE95F92}" destId="{04C4E606-E7DB-4AA6-AF17-68F09E7B7B76}" srcOrd="3" destOrd="0" presId="urn:microsoft.com/office/officeart/2008/layout/BendingPictureCaptionList"/>
    <dgm:cxn modelId="{26FE757C-9C3E-4B12-877C-794053C13B41}" type="presParOf" srcId="{DB95CD2F-B0C1-4555-85AD-FE4D9FE95F92}" destId="{8218AB96-DC71-4D75-9675-DC78CA63EB15}" srcOrd="4" destOrd="0" presId="urn:microsoft.com/office/officeart/2008/layout/BendingPictureCaptionList"/>
    <dgm:cxn modelId="{D038EDF2-700F-48F4-92D9-F28FD4C0ABAB}" type="presParOf" srcId="{8218AB96-DC71-4D75-9675-DC78CA63EB15}" destId="{454E6310-1209-45DF-9B83-0DC1D20BE987}" srcOrd="0" destOrd="0" presId="urn:microsoft.com/office/officeart/2008/layout/BendingPictureCaptionList"/>
    <dgm:cxn modelId="{C9683F1F-F0BC-4709-BE42-119CC21A1900}" type="presParOf" srcId="{8218AB96-DC71-4D75-9675-DC78CA63EB15}" destId="{8FA21FD7-80C4-47D2-9594-0D6B23E96989}" srcOrd="1" destOrd="0" presId="urn:microsoft.com/office/officeart/2008/layout/BendingPictureCaptionList"/>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EF3807F4-9C1D-4A79-964E-9791158C83CF}" type="doc">
      <dgm:prSet loTypeId="urn:diagrams.loki3.com/BracketList" loCatId="list" qsTypeId="urn:microsoft.com/office/officeart/2005/8/quickstyle/simple1" qsCatId="simple" csTypeId="urn:microsoft.com/office/officeart/2005/8/colors/colorful5" csCatId="colorful" phldr="1"/>
      <dgm:spPr/>
      <dgm:t>
        <a:bodyPr/>
        <a:lstStyle/>
        <a:p>
          <a:endParaRPr lang="en-IN"/>
        </a:p>
      </dgm:t>
    </dgm:pt>
    <dgm:pt modelId="{402961AF-4EB7-45FF-ABB4-15D2C70056F7}">
      <dgm:prSet/>
      <dgm:spPr/>
      <dgm:t>
        <a:bodyPr/>
        <a:lstStyle/>
        <a:p>
          <a:r>
            <a:rPr lang="en-US"/>
            <a:t>Sizes of each operands</a:t>
          </a:r>
          <a:endParaRPr lang="en-US" dirty="0"/>
        </a:p>
      </dgm:t>
    </dgm:pt>
    <dgm:pt modelId="{4EAF56CF-577C-4B89-92F9-D52E8102911C}" type="parTrans" cxnId="{8B210A8E-C30F-47BF-8AC3-1BB426BB5A87}">
      <dgm:prSet/>
      <dgm:spPr/>
      <dgm:t>
        <a:bodyPr/>
        <a:lstStyle/>
        <a:p>
          <a:endParaRPr lang="en-IN"/>
        </a:p>
      </dgm:t>
    </dgm:pt>
    <dgm:pt modelId="{22C6A788-15F3-49E4-8277-B14EE760A9DD}" type="sibTrans" cxnId="{8B210A8E-C30F-47BF-8AC3-1BB426BB5A87}">
      <dgm:prSet/>
      <dgm:spPr/>
      <dgm:t>
        <a:bodyPr/>
        <a:lstStyle/>
        <a:p>
          <a:endParaRPr lang="en-IN"/>
        </a:p>
      </dgm:t>
    </dgm:pt>
    <mc:AlternateContent xmlns:mc="http://schemas.openxmlformats.org/markup-compatibility/2006" xmlns:a14="http://schemas.microsoft.com/office/drawing/2010/main">
      <mc:Choice Requires="a14">
        <dgm:pt modelId="{845866D3-C460-4D02-BADF-0B73CFFEB492}">
          <dgm:prSet/>
          <dgm:spPr/>
          <dgm:t>
            <a:bodyPr/>
            <a:lstStyle/>
            <a:p>
              <a:r>
                <a:rPr lang="en-US" dirty="0"/>
                <a:t>IFMAP : </a:t>
              </a:r>
              <a14:m>
                <m:oMath xmlns:m="http://schemas.openxmlformats.org/officeDocument/2006/math">
                  <m:r>
                    <a:rPr lang="en-US" i="1" dirty="0" smtClean="0">
                      <a:latin typeface="Cambria Math" panose="02040503050406030204" pitchFamily="18" charset="0"/>
                    </a:rPr>
                    <m:t>𝑖</m:t>
                  </m:r>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𝑐</m:t>
                      </m:r>
                    </m:e>
                    <m:sub>
                      <m:r>
                        <a:rPr lang="en-IN" b="0" i="1" dirty="0" smtClean="0">
                          <a:latin typeface="Cambria Math" panose="02040503050406030204" pitchFamily="18" charset="0"/>
                        </a:rPr>
                        <m:t>𝑡𝑖𝑙𝑒</m:t>
                      </m:r>
                    </m:sub>
                  </m:sSub>
                  <m:r>
                    <a:rPr lang="en-US" i="1" dirty="0">
                      <a:latin typeface="Cambria Math" panose="02040503050406030204" pitchFamily="18" charset="0"/>
                    </a:rPr>
                    <m:t>∗</m:t>
                  </m:r>
                  <m:r>
                    <a:rPr lang="en-US" i="1" dirty="0" err="1">
                      <a:latin typeface="Cambria Math" panose="02040503050406030204" pitchFamily="18" charset="0"/>
                    </a:rPr>
                    <m:t>𝑝</m:t>
                  </m:r>
                  <m:sSub>
                    <m:sSubPr>
                      <m:ctrlPr>
                        <a:rPr lang="en-US" i="1" dirty="0" err="1">
                          <a:latin typeface="Cambria Math" panose="02040503050406030204" pitchFamily="18" charset="0"/>
                        </a:rPr>
                      </m:ctrlPr>
                    </m:sSubPr>
                    <m:e>
                      <m:r>
                        <a:rPr lang="en-US" i="1" dirty="0" err="1">
                          <a:latin typeface="Cambria Math" panose="02040503050406030204" pitchFamily="18" charset="0"/>
                        </a:rPr>
                        <m:t>𝑛</m:t>
                      </m:r>
                    </m:e>
                    <m:sub>
                      <m:r>
                        <a:rPr lang="en-IN" b="0" i="1" dirty="0" smtClean="0">
                          <a:latin typeface="Cambria Math" panose="02040503050406030204" pitchFamily="18" charset="0"/>
                        </a:rPr>
                        <m:t>𝑡𝑖𝑙𝑒</m:t>
                      </m:r>
                    </m:sub>
                  </m:sSub>
                </m:oMath>
              </a14:m>
              <a:r>
                <a:rPr lang="en-US" dirty="0"/>
                <a:t> (</a:t>
              </a:r>
              <a14:m>
                <m:oMath xmlns:m="http://schemas.openxmlformats.org/officeDocument/2006/math">
                  <m:r>
                    <a:rPr lang="en-IN" b="0" i="1" dirty="0" smtClean="0">
                      <a:latin typeface="Cambria Math" panose="02040503050406030204" pitchFamily="18" charset="0"/>
                    </a:rPr>
                    <m:t>𝑖</m:t>
                  </m:r>
                  <m:sSub>
                    <m:sSubPr>
                      <m:ctrlPr>
                        <a:rPr lang="en-IN" b="0" i="1" dirty="0" smtClean="0">
                          <a:latin typeface="Cambria Math" panose="02040503050406030204" pitchFamily="18" charset="0"/>
                        </a:rPr>
                      </m:ctrlPr>
                    </m:sSubPr>
                    <m:e>
                      <m:r>
                        <a:rPr lang="en-IN" b="0" i="1" dirty="0" smtClean="0">
                          <a:latin typeface="Cambria Math" panose="02040503050406030204" pitchFamily="18" charset="0"/>
                        </a:rPr>
                        <m:t>𝑐</m:t>
                      </m:r>
                    </m:e>
                    <m:sub>
                      <m:r>
                        <a:rPr lang="en-IN" b="0" i="1" dirty="0" smtClean="0">
                          <a:latin typeface="Cambria Math" panose="02040503050406030204" pitchFamily="18" charset="0"/>
                        </a:rPr>
                        <m:t>𝑡𝑖𝑙𝑒</m:t>
                      </m:r>
                    </m:sub>
                  </m:sSub>
                  <m:r>
                    <a:rPr lang="en-IN" b="0" i="1" dirty="0" smtClean="0">
                      <a:latin typeface="Cambria Math" panose="02040503050406030204" pitchFamily="18" charset="0"/>
                      <a:ea typeface="Cambria Math" panose="02040503050406030204" pitchFamily="18" charset="0"/>
                    </a:rPr>
                    <m:t>≤</m:t>
                  </m:r>
                  <m:r>
                    <a:rPr lang="en-IN" b="0" i="1" dirty="0" smtClean="0">
                      <a:latin typeface="Cambria Math" panose="02040503050406030204" pitchFamily="18" charset="0"/>
                      <a:ea typeface="Cambria Math" panose="02040503050406030204" pitchFamily="18" charset="0"/>
                    </a:rPr>
                    <m:t>𝑖𝑐</m:t>
                  </m:r>
                  <m:r>
                    <a:rPr lang="en-IN" b="0" i="1" dirty="0" smtClean="0">
                      <a:latin typeface="Cambria Math" panose="02040503050406030204" pitchFamily="18" charset="0"/>
                      <a:ea typeface="Cambria Math" panose="02040503050406030204" pitchFamily="18" charset="0"/>
                    </a:rPr>
                    <m:t> &amp; </m:t>
                  </m:r>
                  <m:sSub>
                    <m:sSubPr>
                      <m:ctrlPr>
                        <a:rPr lang="en-IN" b="0" i="1" dirty="0" smtClean="0">
                          <a:latin typeface="Cambria Math" panose="02040503050406030204" pitchFamily="18" charset="0"/>
                        </a:rPr>
                      </m:ctrlPr>
                    </m:sSubPr>
                    <m:e>
                      <m:r>
                        <a:rPr lang="en-IN" b="0" i="1" dirty="0" smtClean="0">
                          <a:latin typeface="Cambria Math" panose="02040503050406030204" pitchFamily="18" charset="0"/>
                        </a:rPr>
                        <m:t>𝑝𝑛</m:t>
                      </m:r>
                    </m:e>
                    <m:sub>
                      <m:r>
                        <a:rPr lang="en-IN" b="0" i="1" dirty="0" smtClean="0">
                          <a:latin typeface="Cambria Math" panose="02040503050406030204" pitchFamily="18" charset="0"/>
                        </a:rPr>
                        <m:t>𝑡𝑖𝑙𝑒</m:t>
                      </m:r>
                    </m:sub>
                  </m:sSub>
                  <m:r>
                    <a:rPr lang="en-IN" b="0" i="1" dirty="0" smtClean="0">
                      <a:latin typeface="Cambria Math" panose="02040503050406030204" pitchFamily="18" charset="0"/>
                      <a:ea typeface="Cambria Math" panose="02040503050406030204" pitchFamily="18" charset="0"/>
                    </a:rPr>
                    <m:t>≤</m:t>
                  </m:r>
                  <m:r>
                    <a:rPr lang="en-IN" b="0" i="1" dirty="0" smtClean="0">
                      <a:latin typeface="Cambria Math" panose="02040503050406030204" pitchFamily="18" charset="0"/>
                      <a:ea typeface="Cambria Math" panose="02040503050406030204" pitchFamily="18" charset="0"/>
                    </a:rPr>
                    <m:t>𝑁</m:t>
                  </m:r>
                  <m:r>
                    <a:rPr lang="en-IN" b="0" i="1" dirty="0" smtClean="0">
                      <a:latin typeface="Cambria Math" panose="02040503050406030204" pitchFamily="18" charset="0"/>
                      <a:ea typeface="Cambria Math" panose="02040503050406030204" pitchFamily="18" charset="0"/>
                    </a:rPr>
                    <m:t>∗</m:t>
                  </m:r>
                  <m:sSup>
                    <m:sSupPr>
                      <m:ctrlPr>
                        <a:rPr lang="en-IN" b="0" i="1" dirty="0" smtClean="0">
                          <a:latin typeface="Cambria Math" panose="02040503050406030204" pitchFamily="18" charset="0"/>
                          <a:ea typeface="Cambria Math" panose="02040503050406030204" pitchFamily="18" charset="0"/>
                        </a:rPr>
                      </m:ctrlPr>
                    </m:sSupPr>
                    <m:e>
                      <m:r>
                        <a:rPr lang="en-IN" b="0" i="1" dirty="0" smtClean="0">
                          <a:latin typeface="Cambria Math" panose="02040503050406030204" pitchFamily="18" charset="0"/>
                          <a:ea typeface="Cambria Math" panose="02040503050406030204" pitchFamily="18" charset="0"/>
                        </a:rPr>
                        <m:t>𝑃𝑁</m:t>
                      </m:r>
                    </m:e>
                    <m:sup>
                      <m:r>
                        <a:rPr lang="en-IN" b="0" i="1" dirty="0" smtClean="0">
                          <a:latin typeface="Cambria Math" panose="02040503050406030204" pitchFamily="18" charset="0"/>
                          <a:ea typeface="Cambria Math" panose="02040503050406030204" pitchFamily="18" charset="0"/>
                        </a:rPr>
                        <m:t>2</m:t>
                      </m:r>
                    </m:sup>
                  </m:sSup>
                  <m:r>
                    <a:rPr lang="en-IN" b="0" i="1" dirty="0" smtClean="0">
                      <a:latin typeface="Cambria Math" panose="02040503050406030204" pitchFamily="18" charset="0"/>
                      <a:ea typeface="Cambria Math" panose="02040503050406030204" pitchFamily="18" charset="0"/>
                    </a:rPr>
                    <m:t> </m:t>
                  </m:r>
                </m:oMath>
              </a14:m>
              <a:r>
                <a:rPr lang="en-US" dirty="0"/>
                <a:t>)</a:t>
              </a:r>
            </a:p>
          </dgm:t>
        </dgm:pt>
      </mc:Choice>
      <mc:Fallback xmlns="">
        <dgm:pt modelId="{845866D3-C460-4D02-BADF-0B73CFFEB492}">
          <dgm:prSet/>
          <dgm:spPr/>
          <dgm:t>
            <a:bodyPr/>
            <a:lstStyle/>
            <a:p>
              <a:r>
                <a:rPr lang="en-US" dirty="0"/>
                <a:t>IFMAP : </a:t>
              </a:r>
              <a:r>
                <a:rPr lang="en-US" i="0" dirty="0">
                  <a:latin typeface="Cambria Math" panose="02040503050406030204" pitchFamily="18" charset="0"/>
                </a:rPr>
                <a:t>𝑖𝑐_</a:t>
              </a:r>
              <a:r>
                <a:rPr lang="en-IN" b="0" i="0" dirty="0">
                  <a:latin typeface="Cambria Math" panose="02040503050406030204" pitchFamily="18" charset="0"/>
                </a:rPr>
                <a:t>𝑡𝑖𝑙𝑒</a:t>
              </a:r>
              <a:r>
                <a:rPr lang="en-US" i="0" dirty="0">
                  <a:latin typeface="Cambria Math" panose="02040503050406030204" pitchFamily="18" charset="0"/>
                </a:rPr>
                <a:t>∗</a:t>
              </a:r>
              <a:r>
                <a:rPr lang="en-US" i="0" dirty="0" err="1">
                  <a:latin typeface="Cambria Math" panose="02040503050406030204" pitchFamily="18" charset="0"/>
                </a:rPr>
                <a:t>𝑝𝑛_</a:t>
              </a:r>
              <a:r>
                <a:rPr lang="en-IN" b="0" i="0" dirty="0">
                  <a:latin typeface="Cambria Math" panose="02040503050406030204" pitchFamily="18" charset="0"/>
                </a:rPr>
                <a:t>𝑡𝑖𝑙𝑒</a:t>
              </a:r>
              <a:r>
                <a:rPr lang="en-US" dirty="0"/>
                <a:t> (</a:t>
              </a:r>
              <a:r>
                <a:rPr lang="en-IN" b="0" i="0" dirty="0">
                  <a:latin typeface="Cambria Math" panose="02040503050406030204" pitchFamily="18" charset="0"/>
                </a:rPr>
                <a:t>𝑖𝑐_𝑡𝑖𝑙𝑒</a:t>
              </a:r>
              <a:r>
                <a:rPr lang="en-IN" b="0" i="0" dirty="0">
                  <a:latin typeface="Cambria Math" panose="02040503050406030204" pitchFamily="18" charset="0"/>
                  <a:ea typeface="Cambria Math" panose="02040503050406030204" pitchFamily="18" charset="0"/>
                </a:rPr>
                <a:t>≤𝑖𝑐 &amp; </a:t>
              </a:r>
              <a:r>
                <a:rPr lang="en-IN" b="0" i="0" dirty="0">
                  <a:latin typeface="Cambria Math" panose="02040503050406030204" pitchFamily="18" charset="0"/>
                </a:rPr>
                <a:t>〖𝑝𝑛〗_𝑡𝑖𝑙𝑒</a:t>
              </a:r>
              <a:r>
                <a:rPr lang="en-IN" b="0" i="0" dirty="0">
                  <a:latin typeface="Cambria Math" panose="02040503050406030204" pitchFamily="18" charset="0"/>
                  <a:ea typeface="Cambria Math" panose="02040503050406030204" pitchFamily="18" charset="0"/>
                </a:rPr>
                <a:t>≤𝑁∗〖𝑃𝑁〗^2  </a:t>
              </a:r>
              <a:r>
                <a:rPr lang="en-US" dirty="0"/>
                <a:t>)</a:t>
              </a:r>
            </a:p>
          </dgm:t>
        </dgm:pt>
      </mc:Fallback>
    </mc:AlternateContent>
    <dgm:pt modelId="{1BCB95FB-7DFE-4275-92DA-74166A78D56B}" type="parTrans" cxnId="{B89633EE-ECD3-4D9F-995C-1C5C65BCCFC3}">
      <dgm:prSet/>
      <dgm:spPr/>
      <dgm:t>
        <a:bodyPr/>
        <a:lstStyle/>
        <a:p>
          <a:endParaRPr lang="en-IN"/>
        </a:p>
      </dgm:t>
    </dgm:pt>
    <dgm:pt modelId="{74833442-D95F-46C9-91DF-1FDA50450883}" type="sibTrans" cxnId="{B89633EE-ECD3-4D9F-995C-1C5C65BCCFC3}">
      <dgm:prSet/>
      <dgm:spPr/>
      <dgm:t>
        <a:bodyPr/>
        <a:lstStyle/>
        <a:p>
          <a:endParaRPr lang="en-IN"/>
        </a:p>
      </dgm:t>
    </dgm:pt>
    <mc:AlternateContent xmlns:mc="http://schemas.openxmlformats.org/markup-compatibility/2006" xmlns:a14="http://schemas.microsoft.com/office/drawing/2010/main">
      <mc:Choice Requires="a14">
        <dgm:pt modelId="{FE3ADC21-2631-4A49-9275-B6D5B613AABC}">
          <dgm:prSet/>
          <dgm:spPr/>
          <dgm:t>
            <a:bodyPr/>
            <a:lstStyle/>
            <a:p>
              <a:r>
                <a:rPr lang="en-US" dirty="0"/>
                <a:t>WT: </a:t>
              </a:r>
              <a14:m>
                <m:oMath xmlns:m="http://schemas.openxmlformats.org/officeDocument/2006/math">
                  <m:r>
                    <a:rPr lang="en-US" i="1" dirty="0" smtClean="0">
                      <a:latin typeface="Cambria Math" panose="02040503050406030204" pitchFamily="18" charset="0"/>
                    </a:rPr>
                    <m:t>𝑖</m:t>
                  </m:r>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𝑐</m:t>
                      </m:r>
                    </m:e>
                    <m:sub>
                      <m:r>
                        <a:rPr lang="en-IN" b="0" i="1" dirty="0" smtClean="0">
                          <a:latin typeface="Cambria Math" panose="02040503050406030204" pitchFamily="18" charset="0"/>
                        </a:rPr>
                        <m:t>𝑡𝑖𝑙𝑒</m:t>
                      </m:r>
                    </m:sub>
                  </m:sSub>
                  <m:r>
                    <a:rPr lang="en-US" i="1" dirty="0">
                      <a:latin typeface="Cambria Math" panose="02040503050406030204" pitchFamily="18" charset="0"/>
                    </a:rPr>
                    <m:t>∗</m:t>
                  </m:r>
                  <m:r>
                    <a:rPr lang="en-US" i="1" dirty="0" err="1">
                      <a:latin typeface="Cambria Math" panose="02040503050406030204" pitchFamily="18" charset="0"/>
                    </a:rPr>
                    <m:t>𝑜</m:t>
                  </m:r>
                  <m:sSub>
                    <m:sSubPr>
                      <m:ctrlPr>
                        <a:rPr lang="en-US" i="1" dirty="0" err="1">
                          <a:latin typeface="Cambria Math" panose="02040503050406030204" pitchFamily="18" charset="0"/>
                        </a:rPr>
                      </m:ctrlPr>
                    </m:sSubPr>
                    <m:e>
                      <m:r>
                        <a:rPr lang="en-US" i="1" dirty="0" err="1">
                          <a:latin typeface="Cambria Math" panose="02040503050406030204" pitchFamily="18" charset="0"/>
                        </a:rPr>
                        <m:t>𝑐</m:t>
                      </m:r>
                    </m:e>
                    <m:sub>
                      <m:r>
                        <a:rPr lang="en-IN" b="0" i="1" dirty="0" smtClean="0">
                          <a:latin typeface="Cambria Math" panose="02040503050406030204" pitchFamily="18" charset="0"/>
                        </a:rPr>
                        <m:t>𝑡𝑖𝑙𝑒</m:t>
                      </m:r>
                    </m:sub>
                  </m:sSub>
                  <m:r>
                    <a:rPr lang="en-US" i="1" dirty="0">
                      <a:latin typeface="Cambria Math" panose="02040503050406030204" pitchFamily="18" charset="0"/>
                    </a:rPr>
                    <m:t> </m:t>
                  </m:r>
                </m:oMath>
              </a14:m>
              <a:r>
                <a:rPr lang="en-US" dirty="0"/>
                <a:t>(</a:t>
              </a:r>
              <a14:m>
                <m:oMath xmlns:m="http://schemas.openxmlformats.org/officeDocument/2006/math">
                  <m:r>
                    <a:rPr lang="en-IN" b="0" i="1" dirty="0" smtClean="0">
                      <a:latin typeface="Cambria Math" panose="02040503050406030204" pitchFamily="18" charset="0"/>
                    </a:rPr>
                    <m:t>𝑖</m:t>
                  </m:r>
                  <m:sSub>
                    <m:sSubPr>
                      <m:ctrlPr>
                        <a:rPr lang="en-IN" b="0" i="1" dirty="0" smtClean="0">
                          <a:latin typeface="Cambria Math" panose="02040503050406030204" pitchFamily="18" charset="0"/>
                        </a:rPr>
                      </m:ctrlPr>
                    </m:sSubPr>
                    <m:e>
                      <m:r>
                        <a:rPr lang="en-IN" b="0" i="1" dirty="0" smtClean="0">
                          <a:latin typeface="Cambria Math" panose="02040503050406030204" pitchFamily="18" charset="0"/>
                        </a:rPr>
                        <m:t>𝑐</m:t>
                      </m:r>
                    </m:e>
                    <m:sub>
                      <m:r>
                        <a:rPr lang="en-IN" b="0" i="1" dirty="0" smtClean="0">
                          <a:latin typeface="Cambria Math" panose="02040503050406030204" pitchFamily="18" charset="0"/>
                        </a:rPr>
                        <m:t>𝑡𝑖𝑙𝑒</m:t>
                      </m:r>
                    </m:sub>
                  </m:sSub>
                  <m:r>
                    <a:rPr lang="en-IN" b="0" i="1" dirty="0" smtClean="0">
                      <a:latin typeface="Cambria Math" panose="02040503050406030204" pitchFamily="18" charset="0"/>
                      <a:ea typeface="Cambria Math" panose="02040503050406030204" pitchFamily="18" charset="0"/>
                    </a:rPr>
                    <m:t>≤</m:t>
                  </m:r>
                  <m:r>
                    <a:rPr lang="en-IN" b="0" i="1" dirty="0" smtClean="0">
                      <a:latin typeface="Cambria Math" panose="02040503050406030204" pitchFamily="18" charset="0"/>
                      <a:ea typeface="Cambria Math" panose="02040503050406030204" pitchFamily="18" charset="0"/>
                    </a:rPr>
                    <m:t>𝑖𝑐</m:t>
                  </m:r>
                  <m:r>
                    <a:rPr lang="en-IN" b="0" i="1" dirty="0" smtClean="0">
                      <a:latin typeface="Cambria Math" panose="02040503050406030204" pitchFamily="18" charset="0"/>
                      <a:ea typeface="Cambria Math" panose="02040503050406030204" pitchFamily="18" charset="0"/>
                    </a:rPr>
                    <m:t> &amp; </m:t>
                  </m:r>
                  <m:sSub>
                    <m:sSubPr>
                      <m:ctrlPr>
                        <a:rPr lang="en-IN" b="0" i="1" dirty="0" smtClean="0">
                          <a:latin typeface="Cambria Math" panose="02040503050406030204" pitchFamily="18" charset="0"/>
                        </a:rPr>
                      </m:ctrlPr>
                    </m:sSubPr>
                    <m:e>
                      <m:r>
                        <a:rPr lang="en-IN" b="0" i="1" dirty="0" smtClean="0">
                          <a:latin typeface="Cambria Math" panose="02040503050406030204" pitchFamily="18" charset="0"/>
                        </a:rPr>
                        <m:t>𝑜𝑐</m:t>
                      </m:r>
                    </m:e>
                    <m:sub>
                      <m:r>
                        <a:rPr lang="en-IN" b="0" i="1" dirty="0" smtClean="0">
                          <a:latin typeface="Cambria Math" panose="02040503050406030204" pitchFamily="18" charset="0"/>
                        </a:rPr>
                        <m:t>𝑡𝑖𝑙𝑒</m:t>
                      </m:r>
                    </m:sub>
                  </m:sSub>
                  <m:r>
                    <a:rPr lang="en-IN" b="0" i="1" dirty="0" smtClean="0">
                      <a:latin typeface="Cambria Math" panose="02040503050406030204" pitchFamily="18" charset="0"/>
                      <a:ea typeface="Cambria Math" panose="02040503050406030204" pitchFamily="18" charset="0"/>
                    </a:rPr>
                    <m:t>≤</m:t>
                  </m:r>
                  <m:r>
                    <a:rPr lang="en-IN" b="0" i="1" dirty="0" smtClean="0">
                      <a:latin typeface="Cambria Math" panose="02040503050406030204" pitchFamily="18" charset="0"/>
                      <a:ea typeface="Cambria Math" panose="02040503050406030204" pitchFamily="18" charset="0"/>
                    </a:rPr>
                    <m:t>𝑂𝐶</m:t>
                  </m:r>
                  <m:r>
                    <a:rPr lang="en-IN" b="0" i="1" dirty="0" smtClean="0">
                      <a:latin typeface="Cambria Math" panose="02040503050406030204" pitchFamily="18" charset="0"/>
                      <a:ea typeface="Cambria Math" panose="02040503050406030204" pitchFamily="18" charset="0"/>
                    </a:rPr>
                    <m:t> </m:t>
                  </m:r>
                </m:oMath>
              </a14:m>
              <a:r>
                <a:rPr lang="en-US" dirty="0"/>
                <a:t>)</a:t>
              </a:r>
            </a:p>
          </dgm:t>
        </dgm:pt>
      </mc:Choice>
      <mc:Fallback xmlns="">
        <dgm:pt modelId="{FE3ADC21-2631-4A49-9275-B6D5B613AABC}">
          <dgm:prSet/>
          <dgm:spPr/>
          <dgm:t>
            <a:bodyPr/>
            <a:lstStyle/>
            <a:p>
              <a:r>
                <a:rPr lang="en-US" dirty="0"/>
                <a:t>WT: </a:t>
              </a:r>
              <a:r>
                <a:rPr lang="en-US" i="0" dirty="0">
                  <a:latin typeface="Cambria Math" panose="02040503050406030204" pitchFamily="18" charset="0"/>
                </a:rPr>
                <a:t>𝑖𝑐_</a:t>
              </a:r>
              <a:r>
                <a:rPr lang="en-IN" b="0" i="0" dirty="0">
                  <a:latin typeface="Cambria Math" panose="02040503050406030204" pitchFamily="18" charset="0"/>
                </a:rPr>
                <a:t>𝑡𝑖𝑙𝑒</a:t>
              </a:r>
              <a:r>
                <a:rPr lang="en-US" i="0" dirty="0">
                  <a:latin typeface="Cambria Math" panose="02040503050406030204" pitchFamily="18" charset="0"/>
                </a:rPr>
                <a:t>∗</a:t>
              </a:r>
              <a:r>
                <a:rPr lang="en-US" i="0" dirty="0" err="1">
                  <a:latin typeface="Cambria Math" panose="02040503050406030204" pitchFamily="18" charset="0"/>
                </a:rPr>
                <a:t>𝑜𝑐_</a:t>
              </a:r>
              <a:r>
                <a:rPr lang="en-IN" b="0" i="0" dirty="0">
                  <a:latin typeface="Cambria Math" panose="02040503050406030204" pitchFamily="18" charset="0"/>
                </a:rPr>
                <a:t>𝑡𝑖𝑙𝑒</a:t>
              </a:r>
              <a:r>
                <a:rPr lang="en-US" b="0" i="0" dirty="0">
                  <a:latin typeface="Cambria Math" panose="02040503050406030204" pitchFamily="18" charset="0"/>
                </a:rPr>
                <a:t> </a:t>
              </a:r>
              <a:r>
                <a:rPr lang="en-US" i="0" dirty="0">
                  <a:latin typeface="Cambria Math" panose="02040503050406030204" pitchFamily="18" charset="0"/>
                </a:rPr>
                <a:t> </a:t>
              </a:r>
              <a:r>
                <a:rPr lang="en-US" dirty="0"/>
                <a:t>(</a:t>
              </a:r>
              <a:r>
                <a:rPr lang="en-IN" b="0" i="0" dirty="0">
                  <a:latin typeface="Cambria Math" panose="02040503050406030204" pitchFamily="18" charset="0"/>
                </a:rPr>
                <a:t>𝑖𝑐_𝑡𝑖𝑙𝑒</a:t>
              </a:r>
              <a:r>
                <a:rPr lang="en-IN" b="0" i="0" dirty="0">
                  <a:latin typeface="Cambria Math" panose="02040503050406030204" pitchFamily="18" charset="0"/>
                  <a:ea typeface="Cambria Math" panose="02040503050406030204" pitchFamily="18" charset="0"/>
                </a:rPr>
                <a:t>≤𝑖𝑐 &amp; </a:t>
              </a:r>
              <a:r>
                <a:rPr lang="en-IN" b="0" i="0" dirty="0">
                  <a:latin typeface="Cambria Math" panose="02040503050406030204" pitchFamily="18" charset="0"/>
                </a:rPr>
                <a:t>〖𝑜𝑐〗_𝑡𝑖𝑙𝑒</a:t>
              </a:r>
              <a:r>
                <a:rPr lang="en-IN" b="0" i="0" dirty="0">
                  <a:latin typeface="Cambria Math" panose="02040503050406030204" pitchFamily="18" charset="0"/>
                  <a:ea typeface="Cambria Math" panose="02040503050406030204" pitchFamily="18" charset="0"/>
                </a:rPr>
                <a:t>≤𝑂𝐶 </a:t>
              </a:r>
              <a:r>
                <a:rPr lang="en-US" dirty="0"/>
                <a:t>)</a:t>
              </a:r>
            </a:p>
          </dgm:t>
        </dgm:pt>
      </mc:Fallback>
    </mc:AlternateContent>
    <dgm:pt modelId="{CC6FE042-19DC-4493-AB85-4D6C7C750E3A}" type="parTrans" cxnId="{8030EFEB-B182-4EE6-AADE-895B6AD97B57}">
      <dgm:prSet/>
      <dgm:spPr/>
      <dgm:t>
        <a:bodyPr/>
        <a:lstStyle/>
        <a:p>
          <a:endParaRPr lang="en-IN"/>
        </a:p>
      </dgm:t>
    </dgm:pt>
    <dgm:pt modelId="{51B29787-6EAC-403D-973A-093C720ADA7D}" type="sibTrans" cxnId="{8030EFEB-B182-4EE6-AADE-895B6AD97B57}">
      <dgm:prSet/>
      <dgm:spPr/>
      <dgm:t>
        <a:bodyPr/>
        <a:lstStyle/>
        <a:p>
          <a:endParaRPr lang="en-IN"/>
        </a:p>
      </dgm:t>
    </dgm:pt>
    <mc:AlternateContent xmlns:mc="http://schemas.openxmlformats.org/markup-compatibility/2006" xmlns:a14="http://schemas.microsoft.com/office/drawing/2010/main">
      <mc:Choice Requires="a14">
        <dgm:pt modelId="{8FBDF343-3485-4C44-AE54-F941AB95336E}">
          <dgm:prSet/>
          <dgm:spPr/>
          <dgm:t>
            <a:bodyPr/>
            <a:lstStyle/>
            <a:p>
              <a:r>
                <a:rPr lang="en-US" dirty="0"/>
                <a:t>PSUM_IN: </a:t>
              </a:r>
              <a14:m>
                <m:oMath xmlns:m="http://schemas.openxmlformats.org/officeDocument/2006/math">
                  <m:sSub>
                    <m:sSubPr>
                      <m:ctrlPr>
                        <a:rPr lang="en-IN" b="0" i="1" dirty="0" smtClean="0">
                          <a:latin typeface="Cambria Math" panose="02040503050406030204" pitchFamily="18" charset="0"/>
                        </a:rPr>
                      </m:ctrlPr>
                    </m:sSubPr>
                    <m:e>
                      <m:r>
                        <a:rPr lang="en-IN" b="0" i="1" dirty="0" smtClean="0">
                          <a:latin typeface="Cambria Math" panose="02040503050406030204" pitchFamily="18" charset="0"/>
                        </a:rPr>
                        <m:t>𝑜𝑐</m:t>
                      </m:r>
                    </m:e>
                    <m:sub>
                      <m:r>
                        <a:rPr lang="en-IN" b="0" i="1" dirty="0" smtClean="0">
                          <a:latin typeface="Cambria Math" panose="02040503050406030204" pitchFamily="18" charset="0"/>
                        </a:rPr>
                        <m:t>𝑡𝑖𝑙𝑒</m:t>
                      </m:r>
                    </m:sub>
                  </m:sSub>
                  <m:r>
                    <a:rPr lang="en-US" i="1" dirty="0">
                      <a:latin typeface="Cambria Math" panose="02040503050406030204" pitchFamily="18" charset="0"/>
                    </a:rPr>
                    <m:t>∗</m:t>
                  </m:r>
                  <m:r>
                    <a:rPr lang="en-US" i="1" dirty="0" smtClean="0">
                      <a:latin typeface="Cambria Math" panose="02040503050406030204" pitchFamily="18" charset="0"/>
                    </a:rPr>
                    <m:t>𝑝</m:t>
                  </m:r>
                  <m:sSub>
                    <m:sSubPr>
                      <m:ctrlPr>
                        <a:rPr lang="en-US" i="1" dirty="0" err="1">
                          <a:latin typeface="Cambria Math" panose="02040503050406030204" pitchFamily="18" charset="0"/>
                        </a:rPr>
                      </m:ctrlPr>
                    </m:sSubPr>
                    <m:e>
                      <m:r>
                        <a:rPr lang="en-US" i="1" dirty="0" err="1">
                          <a:latin typeface="Cambria Math" panose="02040503050406030204" pitchFamily="18" charset="0"/>
                        </a:rPr>
                        <m:t>𝑛</m:t>
                      </m:r>
                    </m:e>
                    <m:sub>
                      <m:r>
                        <a:rPr lang="en-IN" b="0" i="1" dirty="0" smtClean="0">
                          <a:latin typeface="Cambria Math" panose="02040503050406030204" pitchFamily="18" charset="0"/>
                        </a:rPr>
                        <m:t>𝑡𝑖𝑙𝑒</m:t>
                      </m:r>
                    </m:sub>
                  </m:sSub>
                </m:oMath>
              </a14:m>
              <a:r>
                <a:rPr lang="en-US" dirty="0"/>
                <a:t>(</a:t>
              </a:r>
              <a14:m>
                <m:oMath xmlns:m="http://schemas.openxmlformats.org/officeDocument/2006/math">
                  <m:sSub>
                    <m:sSubPr>
                      <m:ctrlPr>
                        <a:rPr lang="en-IN" b="0" i="1" dirty="0" smtClean="0">
                          <a:latin typeface="Cambria Math" panose="02040503050406030204" pitchFamily="18" charset="0"/>
                        </a:rPr>
                      </m:ctrlPr>
                    </m:sSubPr>
                    <m:e>
                      <m:r>
                        <a:rPr lang="en-IN" b="0" i="1" dirty="0" smtClean="0">
                          <a:latin typeface="Cambria Math" panose="02040503050406030204" pitchFamily="18" charset="0"/>
                        </a:rPr>
                        <m:t>𝑜𝑐</m:t>
                      </m:r>
                    </m:e>
                    <m:sub>
                      <m:r>
                        <a:rPr lang="en-IN" b="0" i="1" dirty="0" smtClean="0">
                          <a:latin typeface="Cambria Math" panose="02040503050406030204" pitchFamily="18" charset="0"/>
                        </a:rPr>
                        <m:t>𝑡𝑖𝑙𝑒</m:t>
                      </m:r>
                    </m:sub>
                  </m:sSub>
                  <m:r>
                    <a:rPr lang="en-IN" b="0" i="1" dirty="0" smtClean="0">
                      <a:latin typeface="Cambria Math" panose="02040503050406030204" pitchFamily="18" charset="0"/>
                      <a:ea typeface="Cambria Math" panose="02040503050406030204" pitchFamily="18" charset="0"/>
                    </a:rPr>
                    <m:t>≤</m:t>
                  </m:r>
                  <m:r>
                    <a:rPr lang="en-IN" b="0" i="1" dirty="0" smtClean="0">
                      <a:latin typeface="Cambria Math" panose="02040503050406030204" pitchFamily="18" charset="0"/>
                      <a:ea typeface="Cambria Math" panose="02040503050406030204" pitchFamily="18" charset="0"/>
                    </a:rPr>
                    <m:t>𝑂𝐶</m:t>
                  </m:r>
                  <m:r>
                    <a:rPr lang="en-IN" b="0" i="1" dirty="0" smtClean="0">
                      <a:latin typeface="Cambria Math" panose="02040503050406030204" pitchFamily="18" charset="0"/>
                      <a:ea typeface="Cambria Math" panose="02040503050406030204" pitchFamily="18" charset="0"/>
                    </a:rPr>
                    <m:t> &amp; </m:t>
                  </m:r>
                  <m:sSub>
                    <m:sSubPr>
                      <m:ctrlPr>
                        <a:rPr lang="en-IN" b="0" i="1" dirty="0" smtClean="0">
                          <a:latin typeface="Cambria Math" panose="02040503050406030204" pitchFamily="18" charset="0"/>
                        </a:rPr>
                      </m:ctrlPr>
                    </m:sSubPr>
                    <m:e>
                      <m:r>
                        <a:rPr lang="en-IN" b="0" i="1" dirty="0" smtClean="0">
                          <a:latin typeface="Cambria Math" panose="02040503050406030204" pitchFamily="18" charset="0"/>
                        </a:rPr>
                        <m:t>𝑝𝑛</m:t>
                      </m:r>
                    </m:e>
                    <m:sub>
                      <m:r>
                        <a:rPr lang="en-IN" b="0" i="1" dirty="0" smtClean="0">
                          <a:latin typeface="Cambria Math" panose="02040503050406030204" pitchFamily="18" charset="0"/>
                        </a:rPr>
                        <m:t>𝑡𝑖𝑙𝑒</m:t>
                      </m:r>
                    </m:sub>
                  </m:sSub>
                  <m:r>
                    <a:rPr lang="en-IN" b="0" i="1" dirty="0" smtClean="0">
                      <a:latin typeface="Cambria Math" panose="02040503050406030204" pitchFamily="18" charset="0"/>
                      <a:ea typeface="Cambria Math" panose="02040503050406030204" pitchFamily="18" charset="0"/>
                    </a:rPr>
                    <m:t>≤</m:t>
                  </m:r>
                  <m:r>
                    <a:rPr lang="en-IN" b="0" i="1" dirty="0" smtClean="0">
                      <a:latin typeface="Cambria Math" panose="02040503050406030204" pitchFamily="18" charset="0"/>
                      <a:ea typeface="Cambria Math" panose="02040503050406030204" pitchFamily="18" charset="0"/>
                    </a:rPr>
                    <m:t>𝑁</m:t>
                  </m:r>
                  <m:r>
                    <a:rPr lang="en-IN" b="0" i="1" dirty="0" smtClean="0">
                      <a:latin typeface="Cambria Math" panose="02040503050406030204" pitchFamily="18" charset="0"/>
                      <a:ea typeface="Cambria Math" panose="02040503050406030204" pitchFamily="18" charset="0"/>
                    </a:rPr>
                    <m:t>∗</m:t>
                  </m:r>
                  <m:sSup>
                    <m:sSupPr>
                      <m:ctrlPr>
                        <a:rPr lang="en-IN" b="0" i="1" dirty="0" smtClean="0">
                          <a:latin typeface="Cambria Math" panose="02040503050406030204" pitchFamily="18" charset="0"/>
                          <a:ea typeface="Cambria Math" panose="02040503050406030204" pitchFamily="18" charset="0"/>
                        </a:rPr>
                      </m:ctrlPr>
                    </m:sSupPr>
                    <m:e>
                      <m:r>
                        <a:rPr lang="en-IN" b="0" i="1" dirty="0" smtClean="0">
                          <a:latin typeface="Cambria Math" panose="02040503050406030204" pitchFamily="18" charset="0"/>
                          <a:ea typeface="Cambria Math" panose="02040503050406030204" pitchFamily="18" charset="0"/>
                        </a:rPr>
                        <m:t>𝑃𝑁</m:t>
                      </m:r>
                    </m:e>
                    <m:sup>
                      <m:r>
                        <a:rPr lang="en-IN" b="0" i="1" dirty="0" smtClean="0">
                          <a:latin typeface="Cambria Math" panose="02040503050406030204" pitchFamily="18" charset="0"/>
                          <a:ea typeface="Cambria Math" panose="02040503050406030204" pitchFamily="18" charset="0"/>
                        </a:rPr>
                        <m:t>2</m:t>
                      </m:r>
                    </m:sup>
                  </m:sSup>
                </m:oMath>
              </a14:m>
              <a:r>
                <a:rPr lang="en-US" dirty="0"/>
                <a:t>)</a:t>
              </a:r>
            </a:p>
          </dgm:t>
        </dgm:pt>
      </mc:Choice>
      <mc:Fallback xmlns="">
        <dgm:pt modelId="{8FBDF343-3485-4C44-AE54-F941AB95336E}">
          <dgm:prSet/>
          <dgm:spPr/>
          <dgm:t>
            <a:bodyPr/>
            <a:lstStyle/>
            <a:p>
              <a:r>
                <a:rPr lang="en-US" dirty="0"/>
                <a:t>PSUM_IN: </a:t>
              </a:r>
              <a:r>
                <a:rPr lang="en-IN" b="0" i="0" dirty="0">
                  <a:latin typeface="Cambria Math" panose="02040503050406030204" pitchFamily="18" charset="0"/>
                </a:rPr>
                <a:t>〖𝑜𝑐〗_𝑡𝑖𝑙𝑒</a:t>
              </a:r>
              <a:r>
                <a:rPr lang="en-US" i="0" dirty="0">
                  <a:latin typeface="Cambria Math" panose="02040503050406030204" pitchFamily="18" charset="0"/>
                </a:rPr>
                <a:t>∗𝑝</a:t>
              </a:r>
              <a:r>
                <a:rPr lang="en-US" i="0" dirty="0" err="1">
                  <a:latin typeface="Cambria Math" panose="02040503050406030204" pitchFamily="18" charset="0"/>
                </a:rPr>
                <a:t>𝑛_</a:t>
              </a:r>
              <a:r>
                <a:rPr lang="en-IN" b="0" i="0" dirty="0">
                  <a:latin typeface="Cambria Math" panose="02040503050406030204" pitchFamily="18" charset="0"/>
                </a:rPr>
                <a:t>𝑡𝑖𝑙𝑒</a:t>
              </a:r>
              <a:r>
                <a:rPr lang="en-US" dirty="0"/>
                <a:t>(</a:t>
              </a:r>
              <a:r>
                <a:rPr lang="en-IN" b="0" i="0" dirty="0">
                  <a:latin typeface="Cambria Math" panose="02040503050406030204" pitchFamily="18" charset="0"/>
                </a:rPr>
                <a:t>〖𝑜𝑐〗_𝑡𝑖𝑙𝑒</a:t>
              </a:r>
              <a:r>
                <a:rPr lang="en-IN" b="0" i="0" dirty="0">
                  <a:latin typeface="Cambria Math" panose="02040503050406030204" pitchFamily="18" charset="0"/>
                  <a:ea typeface="Cambria Math" panose="02040503050406030204" pitchFamily="18" charset="0"/>
                </a:rPr>
                <a:t>≤𝑂𝐶 &amp; </a:t>
              </a:r>
              <a:r>
                <a:rPr lang="en-IN" b="0" i="0" dirty="0">
                  <a:latin typeface="Cambria Math" panose="02040503050406030204" pitchFamily="18" charset="0"/>
                </a:rPr>
                <a:t>〖𝑝𝑛〗_𝑡𝑖𝑙𝑒</a:t>
              </a:r>
              <a:r>
                <a:rPr lang="en-IN" b="0" i="0" dirty="0">
                  <a:latin typeface="Cambria Math" panose="02040503050406030204" pitchFamily="18" charset="0"/>
                  <a:ea typeface="Cambria Math" panose="02040503050406030204" pitchFamily="18" charset="0"/>
                </a:rPr>
                <a:t>≤𝑁∗〖𝑃𝑁〗^2</a:t>
              </a:r>
              <a:r>
                <a:rPr lang="en-US" dirty="0"/>
                <a:t>)</a:t>
              </a:r>
            </a:p>
          </dgm:t>
        </dgm:pt>
      </mc:Fallback>
    </mc:AlternateContent>
    <dgm:pt modelId="{27760291-9C41-4DBD-A004-8DA397BB3843}" type="parTrans" cxnId="{069EFCBF-F8B8-4D3B-BDC1-AF02032F87C9}">
      <dgm:prSet/>
      <dgm:spPr/>
      <dgm:t>
        <a:bodyPr/>
        <a:lstStyle/>
        <a:p>
          <a:endParaRPr lang="en-IN"/>
        </a:p>
      </dgm:t>
    </dgm:pt>
    <dgm:pt modelId="{0075E8EE-96D7-437F-9ADB-6AF87044407E}" type="sibTrans" cxnId="{069EFCBF-F8B8-4D3B-BDC1-AF02032F87C9}">
      <dgm:prSet/>
      <dgm:spPr/>
      <dgm:t>
        <a:bodyPr/>
        <a:lstStyle/>
        <a:p>
          <a:endParaRPr lang="en-IN"/>
        </a:p>
      </dgm:t>
    </dgm:pt>
    <dgm:pt modelId="{3D5ACC66-281F-401B-B57E-93002C1C822C}">
      <dgm:prSet/>
      <dgm:spPr/>
      <dgm:t>
        <a:bodyPr/>
        <a:lstStyle/>
        <a:p>
          <a:r>
            <a:rPr lang="en-US" dirty="0"/>
            <a:t>Potential reuse opportunities for a layer(</a:t>
          </a:r>
          <a:r>
            <a:rPr lang="en-US" dirty="0" err="1"/>
            <a:t>cmplx</a:t>
          </a:r>
          <a:r>
            <a:rPr lang="en-US" dirty="0"/>
            <a:t> tensors)</a:t>
          </a:r>
        </a:p>
      </dgm:t>
    </dgm:pt>
    <dgm:pt modelId="{55AAC773-6646-454F-A4EC-EEAD0E013367}" type="parTrans" cxnId="{E44AF218-5C6D-48A4-8BEE-3B2137146141}">
      <dgm:prSet/>
      <dgm:spPr/>
      <dgm:t>
        <a:bodyPr/>
        <a:lstStyle/>
        <a:p>
          <a:endParaRPr lang="en-IN"/>
        </a:p>
      </dgm:t>
    </dgm:pt>
    <dgm:pt modelId="{CFD2C26E-688A-44B0-AE40-DF831E5215BD}" type="sibTrans" cxnId="{E44AF218-5C6D-48A4-8BEE-3B2137146141}">
      <dgm:prSet/>
      <dgm:spPr/>
      <dgm:t>
        <a:bodyPr/>
        <a:lstStyle/>
        <a:p>
          <a:endParaRPr lang="en-IN"/>
        </a:p>
      </dgm:t>
    </dgm:pt>
    <mc:AlternateContent xmlns:mc="http://schemas.openxmlformats.org/markup-compatibility/2006" xmlns:a14="http://schemas.microsoft.com/office/drawing/2010/main">
      <mc:Choice Requires="a14">
        <dgm:pt modelId="{CF30DC46-9A35-4F94-B1E7-D752128F273B}">
          <dgm:prSet/>
          <dgm:spPr/>
          <dgm:t>
            <a:bodyPr/>
            <a:lstStyle/>
            <a:p>
              <a:r>
                <a:rPr lang="en-US" dirty="0"/>
                <a:t>IFMAP: can be reused for each of the </a:t>
              </a:r>
              <a:r>
                <a:rPr lang="en-US" dirty="0" err="1"/>
                <a:t>ofmap</a:t>
              </a:r>
              <a:r>
                <a:rPr lang="en-US" dirty="0"/>
                <a:t> channels  (</a:t>
              </a:r>
              <a14:m>
                <m:oMath xmlns:m="http://schemas.openxmlformats.org/officeDocument/2006/math">
                  <m:f>
                    <m:fPr>
                      <m:ctrlPr>
                        <a:rPr lang="en-US" i="1" smtClean="0">
                          <a:latin typeface="Cambria Math" panose="02040503050406030204" pitchFamily="18" charset="0"/>
                        </a:rPr>
                      </m:ctrlPr>
                    </m:fPr>
                    <m:num>
                      <m:r>
                        <a:rPr lang="en-IN" b="0" i="1" smtClean="0">
                          <a:latin typeface="Cambria Math" panose="02040503050406030204" pitchFamily="18" charset="0"/>
                        </a:rPr>
                        <m:t>𝑂𝐶</m:t>
                      </m:r>
                    </m:num>
                    <m:den>
                      <m:r>
                        <a:rPr lang="en-IN" b="0" i="1" smtClean="0">
                          <a:latin typeface="Cambria Math" panose="02040503050406030204" pitchFamily="18" charset="0"/>
                        </a:rPr>
                        <m:t>2</m:t>
                      </m:r>
                    </m:den>
                  </m:f>
                </m:oMath>
              </a14:m>
              <a:r>
                <a:rPr lang="en-US" dirty="0"/>
                <a:t>)</a:t>
              </a:r>
            </a:p>
          </dgm:t>
        </dgm:pt>
      </mc:Choice>
      <mc:Fallback xmlns="">
        <dgm:pt modelId="{CF30DC46-9A35-4F94-B1E7-D752128F273B}">
          <dgm:prSet/>
          <dgm:spPr/>
          <dgm:t>
            <a:bodyPr/>
            <a:lstStyle/>
            <a:p>
              <a:r>
                <a:rPr lang="en-US" dirty="0"/>
                <a:t>IFMAP: can be reused for each of the </a:t>
              </a:r>
              <a:r>
                <a:rPr lang="en-US" dirty="0" err="1"/>
                <a:t>ofmap</a:t>
              </a:r>
              <a:r>
                <a:rPr lang="en-US" dirty="0"/>
                <a:t> channels  (</a:t>
              </a:r>
              <a:r>
                <a:rPr lang="en-IN" b="0" i="0">
                  <a:latin typeface="Cambria Math" panose="02040503050406030204" pitchFamily="18" charset="0"/>
                </a:rPr>
                <a:t>𝑂𝐶</a:t>
              </a:r>
              <a:r>
                <a:rPr lang="en-US" b="0" i="0">
                  <a:latin typeface="Cambria Math" panose="02040503050406030204" pitchFamily="18" charset="0"/>
                </a:rPr>
                <a:t>/</a:t>
              </a:r>
              <a:r>
                <a:rPr lang="en-IN" b="0" i="0">
                  <a:latin typeface="Cambria Math" panose="02040503050406030204" pitchFamily="18" charset="0"/>
                </a:rPr>
                <a:t>2</a:t>
              </a:r>
              <a:r>
                <a:rPr lang="en-US" dirty="0"/>
                <a:t>)</a:t>
              </a:r>
            </a:p>
          </dgm:t>
        </dgm:pt>
      </mc:Fallback>
    </mc:AlternateContent>
    <dgm:pt modelId="{DC3B4C8C-19C5-4D00-98A6-AB49BB03E9D2}" type="parTrans" cxnId="{57D7CAB0-C804-4E7E-98DE-6CDC1D3DBF93}">
      <dgm:prSet/>
      <dgm:spPr/>
      <dgm:t>
        <a:bodyPr/>
        <a:lstStyle/>
        <a:p>
          <a:endParaRPr lang="en-IN"/>
        </a:p>
      </dgm:t>
    </dgm:pt>
    <dgm:pt modelId="{3E5B5E09-B0CD-418D-9A52-64D170DBA574}" type="sibTrans" cxnId="{57D7CAB0-C804-4E7E-98DE-6CDC1D3DBF93}">
      <dgm:prSet/>
      <dgm:spPr/>
      <dgm:t>
        <a:bodyPr/>
        <a:lstStyle/>
        <a:p>
          <a:endParaRPr lang="en-IN"/>
        </a:p>
      </dgm:t>
    </dgm:pt>
    <mc:AlternateContent xmlns:mc="http://schemas.openxmlformats.org/markup-compatibility/2006" xmlns:a14="http://schemas.microsoft.com/office/drawing/2010/main">
      <mc:Choice Requires="a14">
        <dgm:pt modelId="{58033DBB-4E62-4F90-A183-500DA0694FAA}">
          <dgm:prSet/>
          <dgm:spPr/>
          <dgm:t>
            <a:bodyPr/>
            <a:lstStyle/>
            <a:p>
              <a:r>
                <a:rPr lang="en-US" dirty="0"/>
                <a:t>WT: can be reused for each of the </a:t>
              </a:r>
              <a:r>
                <a:rPr lang="en-US" dirty="0" err="1"/>
                <a:t>ifmap</a:t>
              </a:r>
              <a:r>
                <a:rPr lang="en-US" dirty="0"/>
                <a:t> tiles (</a:t>
              </a:r>
              <a14:m>
                <m:oMath xmlns:m="http://schemas.openxmlformats.org/officeDocument/2006/math">
                  <m:r>
                    <a:rPr lang="en-IN" b="0" i="1" smtClean="0">
                      <a:latin typeface="Cambria Math" panose="02040503050406030204" pitchFamily="18" charset="0"/>
                    </a:rPr>
                    <m:t>𝑁</m:t>
                  </m:r>
                  <m:r>
                    <a:rPr lang="en-IN" b="0" i="1" smtClean="0">
                      <a:latin typeface="Cambria Math" panose="02040503050406030204" pitchFamily="18" charset="0"/>
                    </a:rPr>
                    <m:t>/2∗</m:t>
                  </m:r>
                  <m:sSup>
                    <m:sSupPr>
                      <m:ctrlPr>
                        <a:rPr lang="en-IN" b="0" i="1" smtClean="0">
                          <a:latin typeface="Cambria Math" panose="02040503050406030204" pitchFamily="18" charset="0"/>
                        </a:rPr>
                      </m:ctrlPr>
                    </m:sSupPr>
                    <m:e>
                      <m:r>
                        <a:rPr lang="en-IN" b="0" i="1" smtClean="0">
                          <a:latin typeface="Cambria Math" panose="02040503050406030204" pitchFamily="18" charset="0"/>
                        </a:rPr>
                        <m:t>𝑃𝑁</m:t>
                      </m:r>
                    </m:e>
                    <m:sup>
                      <m:r>
                        <a:rPr lang="en-IN" b="0" i="1" smtClean="0">
                          <a:latin typeface="Cambria Math" panose="02040503050406030204" pitchFamily="18" charset="0"/>
                        </a:rPr>
                        <m:t>2</m:t>
                      </m:r>
                    </m:sup>
                  </m:sSup>
                </m:oMath>
              </a14:m>
              <a:r>
                <a:rPr lang="en-US" dirty="0"/>
                <a:t>)</a:t>
              </a:r>
            </a:p>
          </dgm:t>
        </dgm:pt>
      </mc:Choice>
      <mc:Fallback xmlns="">
        <dgm:pt modelId="{58033DBB-4E62-4F90-A183-500DA0694FAA}">
          <dgm:prSet/>
          <dgm:spPr/>
          <dgm:t>
            <a:bodyPr/>
            <a:lstStyle/>
            <a:p>
              <a:r>
                <a:rPr lang="en-US" dirty="0"/>
                <a:t>WT: can be reused for each of the </a:t>
              </a:r>
              <a:r>
                <a:rPr lang="en-US" dirty="0" err="1"/>
                <a:t>ifmap</a:t>
              </a:r>
              <a:r>
                <a:rPr lang="en-US" dirty="0"/>
                <a:t> tiles (</a:t>
              </a:r>
              <a:r>
                <a:rPr lang="en-IN" b="0" i="0">
                  <a:latin typeface="Cambria Math" panose="02040503050406030204" pitchFamily="18" charset="0"/>
                </a:rPr>
                <a:t>𝑁/2∗〖𝑃𝑁〗^2</a:t>
              </a:r>
              <a:r>
                <a:rPr lang="en-US" dirty="0"/>
                <a:t>)</a:t>
              </a:r>
            </a:p>
          </dgm:t>
        </dgm:pt>
      </mc:Fallback>
    </mc:AlternateContent>
    <dgm:pt modelId="{90942675-2772-46C2-B1F0-E7C81800CB63}" type="parTrans" cxnId="{43C48807-D09D-40BD-B06E-4D30B85FF0F8}">
      <dgm:prSet/>
      <dgm:spPr/>
      <dgm:t>
        <a:bodyPr/>
        <a:lstStyle/>
        <a:p>
          <a:endParaRPr lang="en-IN"/>
        </a:p>
      </dgm:t>
    </dgm:pt>
    <dgm:pt modelId="{40095DAA-B6B8-4D6D-9003-F4DCFC5153A8}" type="sibTrans" cxnId="{43C48807-D09D-40BD-B06E-4D30B85FF0F8}">
      <dgm:prSet/>
      <dgm:spPr/>
      <dgm:t>
        <a:bodyPr/>
        <a:lstStyle/>
        <a:p>
          <a:endParaRPr lang="en-IN"/>
        </a:p>
      </dgm:t>
    </dgm:pt>
    <mc:AlternateContent xmlns:mc="http://schemas.openxmlformats.org/markup-compatibility/2006" xmlns:a14="http://schemas.microsoft.com/office/drawing/2010/main">
      <mc:Choice Requires="a14">
        <dgm:pt modelId="{6593AE40-BCDF-43E5-8008-82E2EDCA7253}">
          <dgm:prSet/>
          <dgm:spPr/>
          <dgm:t>
            <a:bodyPr/>
            <a:lstStyle/>
            <a:p>
              <a:r>
                <a:rPr lang="en-US" dirty="0"/>
                <a:t>PSUM: can be reused for each of the </a:t>
              </a:r>
              <a:r>
                <a:rPr lang="en-US" dirty="0" err="1"/>
                <a:t>ifmap</a:t>
              </a:r>
              <a:r>
                <a:rPr lang="en-US" dirty="0"/>
                <a:t> channels(2*</a:t>
              </a:r>
              <a14:m>
                <m:oMath xmlns:m="http://schemas.openxmlformats.org/officeDocument/2006/math">
                  <m:r>
                    <a:rPr lang="en-IN" b="0" i="1" smtClean="0">
                      <a:latin typeface="Cambria Math" panose="02040503050406030204" pitchFamily="18" charset="0"/>
                    </a:rPr>
                    <m:t>𝐼𝐶</m:t>
                  </m:r>
                </m:oMath>
              </a14:m>
              <a:r>
                <a:rPr lang="en-US" dirty="0"/>
                <a:t>)</a:t>
              </a:r>
            </a:p>
          </dgm:t>
        </dgm:pt>
      </mc:Choice>
      <mc:Fallback xmlns="">
        <dgm:pt modelId="{6593AE40-BCDF-43E5-8008-82E2EDCA7253}">
          <dgm:prSet/>
          <dgm:spPr/>
          <dgm:t>
            <a:bodyPr/>
            <a:lstStyle/>
            <a:p>
              <a:r>
                <a:rPr lang="en-US" dirty="0"/>
                <a:t>PSUM: can be reused for each of the </a:t>
              </a:r>
              <a:r>
                <a:rPr lang="en-US" dirty="0" err="1"/>
                <a:t>ifmap</a:t>
              </a:r>
              <a:r>
                <a:rPr lang="en-US" dirty="0"/>
                <a:t> channels(2*</a:t>
              </a:r>
              <a:r>
                <a:rPr lang="en-IN" b="0" i="0">
                  <a:latin typeface="Cambria Math" panose="02040503050406030204" pitchFamily="18" charset="0"/>
                </a:rPr>
                <a:t>𝐼𝐶</a:t>
              </a:r>
              <a:r>
                <a:rPr lang="en-US" dirty="0"/>
                <a:t>)</a:t>
              </a:r>
            </a:p>
          </dgm:t>
        </dgm:pt>
      </mc:Fallback>
    </mc:AlternateContent>
    <dgm:pt modelId="{E09E491A-F59B-441B-976C-F049C802BC37}" type="parTrans" cxnId="{567531BE-A386-4831-9E2A-D9307C95404A}">
      <dgm:prSet/>
      <dgm:spPr/>
      <dgm:t>
        <a:bodyPr/>
        <a:lstStyle/>
        <a:p>
          <a:endParaRPr lang="en-IN"/>
        </a:p>
      </dgm:t>
    </dgm:pt>
    <dgm:pt modelId="{6803A708-D3E2-4801-B90F-A7253E108F4A}" type="sibTrans" cxnId="{567531BE-A386-4831-9E2A-D9307C95404A}">
      <dgm:prSet/>
      <dgm:spPr/>
      <dgm:t>
        <a:bodyPr/>
        <a:lstStyle/>
        <a:p>
          <a:endParaRPr lang="en-IN"/>
        </a:p>
      </dgm:t>
    </dgm:pt>
    <dgm:pt modelId="{C256EBE6-BFE3-427F-9A8F-7A03323C8B0A}">
      <dgm:prSet/>
      <dgm:spPr/>
      <dgm:t>
        <a:bodyPr/>
        <a:lstStyle/>
        <a:p>
          <a:r>
            <a:rPr lang="en-US" dirty="0"/>
            <a:t>Total # of Hadamard products happening in a single iteration</a:t>
          </a:r>
        </a:p>
      </dgm:t>
    </dgm:pt>
    <dgm:pt modelId="{4642B8BA-F06F-4E4C-9B2F-3C517FA43AF5}" type="parTrans" cxnId="{E4AF055D-F1EC-4A90-A997-96B78E9294E1}">
      <dgm:prSet/>
      <dgm:spPr/>
      <dgm:t>
        <a:bodyPr/>
        <a:lstStyle/>
        <a:p>
          <a:endParaRPr lang="en-IN"/>
        </a:p>
      </dgm:t>
    </dgm:pt>
    <dgm:pt modelId="{F5761968-1ED9-4285-8903-17D6D2DB77DD}" type="sibTrans" cxnId="{E4AF055D-F1EC-4A90-A997-96B78E9294E1}">
      <dgm:prSet/>
      <dgm:spPr/>
      <dgm:t>
        <a:bodyPr/>
        <a:lstStyle/>
        <a:p>
          <a:endParaRPr lang="en-IN"/>
        </a:p>
      </dgm:t>
    </dgm:pt>
    <mc:AlternateContent xmlns:mc="http://schemas.openxmlformats.org/markup-compatibility/2006" xmlns:a14="http://schemas.microsoft.com/office/drawing/2010/main">
      <mc:Choice Requires="a14">
        <dgm:pt modelId="{478B81F7-1023-4A2D-B9B9-F61C302F7996}">
          <dgm:prSet/>
          <dgm:spPr/>
          <dgm: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𝑜𝑐</m:t>
                    </m:r>
                    <m:r>
                      <a:rPr lang="en-US" i="1" dirty="0" smtClean="0">
                        <a:latin typeface="Cambria Math" panose="02040503050406030204" pitchFamily="18" charset="0"/>
                      </a:rPr>
                      <m:t>_</m:t>
                    </m:r>
                    <m:r>
                      <a:rPr lang="en-US" i="1" dirty="0" smtClean="0">
                        <a:latin typeface="Cambria Math" panose="02040503050406030204" pitchFamily="18" charset="0"/>
                      </a:rPr>
                      <m:t>𝑡𝑖𝑙𝑒</m:t>
                    </m:r>
                    <m:r>
                      <a:rPr lang="en-US" i="1" dirty="0">
                        <a:latin typeface="Cambria Math" panose="02040503050406030204" pitchFamily="18" charset="0"/>
                      </a:rPr>
                      <m:t>∗</m:t>
                    </m:r>
                    <m:r>
                      <a:rPr lang="en-US" i="1" dirty="0" err="1">
                        <a:latin typeface="Cambria Math" panose="02040503050406030204" pitchFamily="18" charset="0"/>
                      </a:rPr>
                      <m:t>𝑝𝑛</m:t>
                    </m:r>
                    <m:r>
                      <a:rPr lang="en-US" i="1" dirty="0" err="1">
                        <a:latin typeface="Cambria Math" panose="02040503050406030204" pitchFamily="18" charset="0"/>
                      </a:rPr>
                      <m:t>_</m:t>
                    </m:r>
                    <m:r>
                      <a:rPr lang="en-US" i="1" dirty="0" err="1">
                        <a:latin typeface="Cambria Math" panose="02040503050406030204" pitchFamily="18" charset="0"/>
                      </a:rPr>
                      <m:t>𝑡𝑖𝑙𝑒</m:t>
                    </m:r>
                    <m:r>
                      <a:rPr lang="en-US" i="1" dirty="0">
                        <a:latin typeface="Cambria Math" panose="02040503050406030204" pitchFamily="18" charset="0"/>
                      </a:rPr>
                      <m:t>∗</m:t>
                    </m:r>
                    <m:r>
                      <a:rPr lang="en-US" i="1" dirty="0" err="1">
                        <a:latin typeface="Cambria Math" panose="02040503050406030204" pitchFamily="18" charset="0"/>
                      </a:rPr>
                      <m:t>𝑖</m:t>
                    </m:r>
                    <m:sSub>
                      <m:sSubPr>
                        <m:ctrlPr>
                          <a:rPr lang="en-US" i="1" dirty="0" err="1">
                            <a:latin typeface="Cambria Math" panose="02040503050406030204" pitchFamily="18" charset="0"/>
                          </a:rPr>
                        </m:ctrlPr>
                      </m:sSubPr>
                      <m:e>
                        <m:r>
                          <a:rPr lang="en-US" i="1" dirty="0" err="1">
                            <a:latin typeface="Cambria Math" panose="02040503050406030204" pitchFamily="18" charset="0"/>
                          </a:rPr>
                          <m:t>𝑐</m:t>
                        </m:r>
                      </m:e>
                      <m:sub>
                        <m:r>
                          <a:rPr lang="en-US" i="1" dirty="0" err="1">
                            <a:latin typeface="Cambria Math" panose="02040503050406030204" pitchFamily="18" charset="0"/>
                          </a:rPr>
                          <m:t>𝑡𝑖𝑙𝑒</m:t>
                        </m:r>
                      </m:sub>
                    </m:sSub>
                  </m:oMath>
                </m:oMathPara>
              </a14:m>
              <a:endParaRPr lang="en-US" dirty="0"/>
            </a:p>
          </dgm:t>
        </dgm:pt>
      </mc:Choice>
      <mc:Fallback xmlns="">
        <dgm:pt modelId="{478B81F7-1023-4A2D-B9B9-F61C302F7996}">
          <dgm:prSet/>
          <dgm:spPr/>
          <dgm:t>
            <a:bodyPr/>
            <a:lstStyle/>
            <a:p>
              <a:pPr/>
              <a:r>
                <a:rPr lang="en-US" i="0" dirty="0">
                  <a:latin typeface="Cambria Math" panose="02040503050406030204" pitchFamily="18" charset="0"/>
                </a:rPr>
                <a:t>𝑜𝑐_𝑡𝑖𝑙𝑒∗</a:t>
              </a:r>
              <a:r>
                <a:rPr lang="en-US" i="0" dirty="0" err="1">
                  <a:latin typeface="Cambria Math" panose="02040503050406030204" pitchFamily="18" charset="0"/>
                </a:rPr>
                <a:t>𝑝𝑛_𝑡𝑖𝑙𝑒</a:t>
              </a:r>
              <a:r>
                <a:rPr lang="en-US" i="0" dirty="0">
                  <a:latin typeface="Cambria Math" panose="02040503050406030204" pitchFamily="18" charset="0"/>
                </a:rPr>
                <a:t>∗</a:t>
              </a:r>
              <a:r>
                <a:rPr lang="en-US" i="0" dirty="0" err="1">
                  <a:latin typeface="Cambria Math" panose="02040503050406030204" pitchFamily="18" charset="0"/>
                </a:rPr>
                <a:t>𝑖𝑐_𝑡𝑖𝑙𝑒</a:t>
              </a:r>
              <a:endParaRPr lang="en-US" dirty="0"/>
            </a:p>
          </dgm:t>
        </dgm:pt>
      </mc:Fallback>
    </mc:AlternateContent>
    <dgm:pt modelId="{96B1DCF7-E2B4-4F83-88F7-122D1CBDEF40}" type="parTrans" cxnId="{1882C750-ED1F-434C-8FF2-097EDFACF3FA}">
      <dgm:prSet/>
      <dgm:spPr/>
      <dgm:t>
        <a:bodyPr/>
        <a:lstStyle/>
        <a:p>
          <a:endParaRPr lang="en-IN"/>
        </a:p>
      </dgm:t>
    </dgm:pt>
    <dgm:pt modelId="{D61881C0-194C-49FA-885F-5AEA64BBE591}" type="sibTrans" cxnId="{1882C750-ED1F-434C-8FF2-097EDFACF3FA}">
      <dgm:prSet/>
      <dgm:spPr/>
      <dgm:t>
        <a:bodyPr/>
        <a:lstStyle/>
        <a:p>
          <a:endParaRPr lang="en-IN"/>
        </a:p>
      </dgm:t>
    </dgm:pt>
    <dgm:pt modelId="{C0ACB809-9722-48F9-BC88-FD3693BE68F5}">
      <dgm:prSet/>
      <dgm:spPr/>
      <dgm:t>
        <a:bodyPr/>
        <a:lstStyle/>
        <a:p>
          <a:r>
            <a:rPr lang="en-US" dirty="0"/>
            <a:t>On-Chip Buffer</a:t>
          </a:r>
        </a:p>
      </dgm:t>
    </dgm:pt>
    <dgm:pt modelId="{67D08268-26A6-45BF-8BFB-D5A018DC0E9B}" type="parTrans" cxnId="{E0F4A306-DFF6-4F9B-8133-38F904400A13}">
      <dgm:prSet/>
      <dgm:spPr/>
      <dgm:t>
        <a:bodyPr/>
        <a:lstStyle/>
        <a:p>
          <a:endParaRPr lang="en-IN"/>
        </a:p>
      </dgm:t>
    </dgm:pt>
    <dgm:pt modelId="{F5DD8CCB-633D-4432-809A-3D89606C64A0}" type="sibTrans" cxnId="{E0F4A306-DFF6-4F9B-8133-38F904400A13}">
      <dgm:prSet/>
      <dgm:spPr/>
      <dgm:t>
        <a:bodyPr/>
        <a:lstStyle/>
        <a:p>
          <a:endParaRPr lang="en-IN"/>
        </a:p>
      </dgm:t>
    </dgm:pt>
    <mc:AlternateContent xmlns:mc="http://schemas.openxmlformats.org/markup-compatibility/2006" xmlns:a14="http://schemas.microsoft.com/office/drawing/2010/main">
      <mc:Choice Requires="a14">
        <dgm:pt modelId="{EC820D4E-D1BC-455F-9329-9C952307D367}">
          <dgm:prSet/>
          <dgm:spPr/>
          <dgm:t>
            <a:bodyPr/>
            <a:lstStyle/>
            <a:p>
              <a:pPr/>
              <a14:m>
                <m:oMathPara xmlns:m="http://schemas.openxmlformats.org/officeDocument/2006/math">
                  <m:oMathParaPr>
                    <m:jc m:val="centerGroup"/>
                  </m:oMathParaPr>
                  <m:oMath xmlns:m="http://schemas.openxmlformats.org/officeDocument/2006/math">
                    <m:r>
                      <a:rPr lang="en-IN" b="0" i="1" dirty="0" smtClean="0">
                        <a:latin typeface="Cambria Math" panose="02040503050406030204" pitchFamily="18" charset="0"/>
                      </a:rPr>
                      <m:t>𝑀𝑎𝑥</m:t>
                    </m:r>
                    <m:r>
                      <a:rPr lang="en-IN" b="0" i="1" dirty="0" smtClean="0">
                        <a:latin typeface="Cambria Math" panose="02040503050406030204" pitchFamily="18" charset="0"/>
                      </a:rPr>
                      <m:t> </m:t>
                    </m:r>
                    <m:r>
                      <a:rPr lang="en-IN" b="0" i="1" dirty="0" smtClean="0">
                        <a:latin typeface="Cambria Math" panose="02040503050406030204" pitchFamily="18" charset="0"/>
                      </a:rPr>
                      <m:t>𝑆𝑖𝑧𝑒</m:t>
                    </m:r>
                    <m:r>
                      <a:rPr lang="en-US" i="1" dirty="0" smtClean="0">
                        <a:latin typeface="Cambria Math" panose="02040503050406030204" pitchFamily="18" charset="0"/>
                      </a:rPr>
                      <m:t> </m:t>
                    </m:r>
                    <m:r>
                      <a:rPr lang="en-US" i="1" dirty="0" smtClean="0">
                        <a:latin typeface="Cambria Math" panose="02040503050406030204" pitchFamily="18" charset="0"/>
                        <a:ea typeface="Cambria Math" panose="02040503050406030204" pitchFamily="18" charset="0"/>
                      </a:rPr>
                      <m:t>≥</m:t>
                    </m:r>
                    <m:r>
                      <a:rPr lang="en-IN" b="0" i="1" dirty="0" smtClean="0">
                        <a:latin typeface="Cambria Math" panose="02040503050406030204" pitchFamily="18" charset="0"/>
                        <a:ea typeface="Cambria Math" panose="02040503050406030204" pitchFamily="18" charset="0"/>
                      </a:rPr>
                      <m:t>(</m:t>
                    </m:r>
                    <m:r>
                      <a:rPr lang="en-US" i="1" dirty="0" smtClean="0">
                        <a:latin typeface="Cambria Math" panose="02040503050406030204" pitchFamily="18" charset="0"/>
                      </a:rPr>
                      <m:t> </m:t>
                    </m:r>
                    <m:r>
                      <a:rPr lang="en-US" i="1" dirty="0" err="1" smtClean="0">
                        <a:latin typeface="Cambria Math" panose="02040503050406030204" pitchFamily="18" charset="0"/>
                      </a:rPr>
                      <m:t>𝑖</m:t>
                    </m:r>
                    <m:sSub>
                      <m:sSubPr>
                        <m:ctrlPr>
                          <a:rPr lang="en-US" i="1" dirty="0" err="1" smtClean="0">
                            <a:latin typeface="Cambria Math" panose="02040503050406030204" pitchFamily="18" charset="0"/>
                          </a:rPr>
                        </m:ctrlPr>
                      </m:sSubPr>
                      <m:e>
                        <m:r>
                          <a:rPr lang="en-US" i="1" dirty="0" err="1" smtClean="0">
                            <a:latin typeface="Cambria Math" panose="02040503050406030204" pitchFamily="18" charset="0"/>
                          </a:rPr>
                          <m:t>𝑐</m:t>
                        </m:r>
                      </m:e>
                      <m:sub>
                        <m:r>
                          <a:rPr lang="en-US" i="1" dirty="0" err="1" smtClean="0">
                            <a:latin typeface="Cambria Math" panose="02040503050406030204" pitchFamily="18" charset="0"/>
                          </a:rPr>
                          <m:t>𝑡𝑖𝑙𝑒</m:t>
                        </m:r>
                      </m:sub>
                    </m:sSub>
                    <m:r>
                      <a:rPr lang="en-US" i="1" dirty="0" smtClean="0">
                        <a:latin typeface="Cambria Math" panose="02040503050406030204" pitchFamily="18" charset="0"/>
                      </a:rPr>
                      <m:t>∗</m:t>
                    </m:r>
                    <m:r>
                      <a:rPr lang="en-US" i="1" dirty="0" err="1" smtClean="0">
                        <a:latin typeface="Cambria Math" panose="02040503050406030204" pitchFamily="18" charset="0"/>
                      </a:rPr>
                      <m:t>𝑝</m:t>
                    </m:r>
                    <m:sSub>
                      <m:sSubPr>
                        <m:ctrlPr>
                          <a:rPr lang="en-US" i="1" dirty="0" err="1" smtClean="0">
                            <a:latin typeface="Cambria Math" panose="02040503050406030204" pitchFamily="18" charset="0"/>
                          </a:rPr>
                        </m:ctrlPr>
                      </m:sSubPr>
                      <m:e>
                        <m:r>
                          <a:rPr lang="en-US" i="1" dirty="0" err="1" smtClean="0">
                            <a:latin typeface="Cambria Math" panose="02040503050406030204" pitchFamily="18" charset="0"/>
                          </a:rPr>
                          <m:t>𝑛</m:t>
                        </m:r>
                      </m:e>
                      <m:sub>
                        <m:r>
                          <a:rPr lang="en-US" i="1" dirty="0" err="1" smtClean="0">
                            <a:latin typeface="Cambria Math" panose="02040503050406030204" pitchFamily="18" charset="0"/>
                          </a:rPr>
                          <m:t>𝑡𝑖𝑙𝑒</m:t>
                        </m:r>
                      </m:sub>
                    </m:sSub>
                    <m:r>
                      <a:rPr lang="en-US" i="1" dirty="0" err="1" smtClean="0">
                        <a:latin typeface="Cambria Math" panose="02040503050406030204" pitchFamily="18" charset="0"/>
                      </a:rPr>
                      <m:t>+</m:t>
                    </m:r>
                    <m:r>
                      <a:rPr lang="en-US" i="1" dirty="0" err="1" smtClean="0">
                        <a:latin typeface="Cambria Math" panose="02040503050406030204" pitchFamily="18" charset="0"/>
                      </a:rPr>
                      <m:t>𝑖</m:t>
                    </m:r>
                    <m:sSub>
                      <m:sSubPr>
                        <m:ctrlPr>
                          <a:rPr lang="en-US" i="1" dirty="0" err="1" smtClean="0">
                            <a:latin typeface="Cambria Math" panose="02040503050406030204" pitchFamily="18" charset="0"/>
                          </a:rPr>
                        </m:ctrlPr>
                      </m:sSubPr>
                      <m:e>
                        <m:r>
                          <a:rPr lang="en-US" i="1" dirty="0" err="1" smtClean="0">
                            <a:latin typeface="Cambria Math" panose="02040503050406030204" pitchFamily="18" charset="0"/>
                          </a:rPr>
                          <m:t>𝑐</m:t>
                        </m:r>
                      </m:e>
                      <m:sub>
                        <m:r>
                          <a:rPr lang="en-US" i="1" dirty="0" err="1" smtClean="0">
                            <a:latin typeface="Cambria Math" panose="02040503050406030204" pitchFamily="18" charset="0"/>
                          </a:rPr>
                          <m:t>𝑡𝑖𝑙𝑒</m:t>
                        </m:r>
                      </m:sub>
                    </m:sSub>
                    <m:r>
                      <a:rPr lang="en-US" i="1" dirty="0" smtClean="0">
                        <a:latin typeface="Cambria Math" panose="02040503050406030204" pitchFamily="18" charset="0"/>
                      </a:rPr>
                      <m:t>∗</m:t>
                    </m:r>
                    <m:r>
                      <a:rPr lang="en-US" i="1" dirty="0" err="1" smtClean="0">
                        <a:latin typeface="Cambria Math" panose="02040503050406030204" pitchFamily="18" charset="0"/>
                      </a:rPr>
                      <m:t>𝑜</m:t>
                    </m:r>
                    <m:sSub>
                      <m:sSubPr>
                        <m:ctrlPr>
                          <a:rPr lang="en-US" i="1" dirty="0" err="1" smtClean="0">
                            <a:latin typeface="Cambria Math" panose="02040503050406030204" pitchFamily="18" charset="0"/>
                          </a:rPr>
                        </m:ctrlPr>
                      </m:sSubPr>
                      <m:e>
                        <m:r>
                          <a:rPr lang="en-US" i="1" dirty="0" err="1" smtClean="0">
                            <a:latin typeface="Cambria Math" panose="02040503050406030204" pitchFamily="18" charset="0"/>
                          </a:rPr>
                          <m:t>𝑐</m:t>
                        </m:r>
                      </m:e>
                      <m:sub>
                        <m:r>
                          <a:rPr lang="en-US" i="1" dirty="0" err="1" smtClean="0">
                            <a:latin typeface="Cambria Math" panose="02040503050406030204" pitchFamily="18" charset="0"/>
                          </a:rPr>
                          <m:t>𝑡𝑖𝑙𝑒</m:t>
                        </m:r>
                      </m:sub>
                    </m:sSub>
                    <m:r>
                      <a:rPr lang="en-US" i="1" dirty="0" err="1" smtClean="0">
                        <a:latin typeface="Cambria Math" panose="02040503050406030204" pitchFamily="18" charset="0"/>
                      </a:rPr>
                      <m:t>+</m:t>
                    </m:r>
                    <m:r>
                      <a:rPr lang="en-US" i="1" dirty="0" err="1" smtClean="0">
                        <a:latin typeface="Cambria Math" panose="02040503050406030204" pitchFamily="18" charset="0"/>
                      </a:rPr>
                      <m:t>𝑜</m:t>
                    </m:r>
                    <m:sSub>
                      <m:sSubPr>
                        <m:ctrlPr>
                          <a:rPr lang="en-US" i="1" dirty="0" err="1" smtClean="0">
                            <a:latin typeface="Cambria Math" panose="02040503050406030204" pitchFamily="18" charset="0"/>
                          </a:rPr>
                        </m:ctrlPr>
                      </m:sSubPr>
                      <m:e>
                        <m:r>
                          <a:rPr lang="en-US" i="1" dirty="0" err="1" smtClean="0">
                            <a:latin typeface="Cambria Math" panose="02040503050406030204" pitchFamily="18" charset="0"/>
                          </a:rPr>
                          <m:t>𝑐</m:t>
                        </m:r>
                      </m:e>
                      <m:sub>
                        <m:r>
                          <a:rPr lang="en-US" i="1" dirty="0" err="1" smtClean="0">
                            <a:latin typeface="Cambria Math" panose="02040503050406030204" pitchFamily="18" charset="0"/>
                          </a:rPr>
                          <m:t>𝑡𝑖𝑙𝑒</m:t>
                        </m:r>
                      </m:sub>
                    </m:sSub>
                    <m:r>
                      <a:rPr lang="en-US" i="1" dirty="0" smtClean="0">
                        <a:latin typeface="Cambria Math" panose="02040503050406030204" pitchFamily="18" charset="0"/>
                      </a:rPr>
                      <m:t>∗</m:t>
                    </m:r>
                    <m:r>
                      <a:rPr lang="en-US" i="1" dirty="0" err="1" smtClean="0">
                        <a:latin typeface="Cambria Math" panose="02040503050406030204" pitchFamily="18" charset="0"/>
                      </a:rPr>
                      <m:t>𝑝</m:t>
                    </m:r>
                    <m:sSub>
                      <m:sSubPr>
                        <m:ctrlPr>
                          <a:rPr lang="en-US" i="1" dirty="0" err="1" smtClean="0">
                            <a:latin typeface="Cambria Math" panose="02040503050406030204" pitchFamily="18" charset="0"/>
                          </a:rPr>
                        </m:ctrlPr>
                      </m:sSubPr>
                      <m:e>
                        <m:r>
                          <a:rPr lang="en-US" i="1" dirty="0" err="1" smtClean="0">
                            <a:latin typeface="Cambria Math" panose="02040503050406030204" pitchFamily="18" charset="0"/>
                          </a:rPr>
                          <m:t>𝑛</m:t>
                        </m:r>
                      </m:e>
                      <m:sub>
                        <m:r>
                          <a:rPr lang="en-US" i="1" dirty="0" err="1" smtClean="0">
                            <a:latin typeface="Cambria Math" panose="02040503050406030204" pitchFamily="18" charset="0"/>
                          </a:rPr>
                          <m:t>𝑡𝑖𝑙𝑒</m:t>
                        </m:r>
                      </m:sub>
                    </m:sSub>
                    <m:r>
                      <a:rPr lang="en-IN" b="0" i="1" dirty="0" smtClean="0">
                        <a:latin typeface="Cambria Math" panose="02040503050406030204" pitchFamily="18" charset="0"/>
                      </a:rPr>
                      <m:t>)∗</m:t>
                    </m:r>
                    <m:r>
                      <a:rPr lang="en-IN" b="0" i="1" dirty="0" smtClean="0">
                        <a:latin typeface="Cambria Math" panose="02040503050406030204" pitchFamily="18" charset="0"/>
                      </a:rPr>
                      <m:t>𝑠𝑢𝑏𝑝𝑡𝑎𝑐h</m:t>
                    </m:r>
                    <m:r>
                      <a:rPr lang="en-IN" b="0" i="1" dirty="0" smtClean="0">
                        <a:latin typeface="Cambria Math" panose="02040503050406030204" pitchFamily="18" charset="0"/>
                      </a:rPr>
                      <m:t> </m:t>
                    </m:r>
                  </m:oMath>
                </m:oMathPara>
              </a14:m>
              <a:endParaRPr lang="en-US" dirty="0"/>
            </a:p>
          </dgm:t>
        </dgm:pt>
      </mc:Choice>
      <mc:Fallback xmlns="">
        <dgm:pt modelId="{EC820D4E-D1BC-455F-9329-9C952307D367}">
          <dgm:prSet/>
          <dgm:spPr/>
          <dgm:t>
            <a:bodyPr/>
            <a:lstStyle/>
            <a:p>
              <a:pPr/>
              <a:r>
                <a:rPr lang="en-IN" b="0" i="0" dirty="0">
                  <a:latin typeface="Cambria Math" panose="02040503050406030204" pitchFamily="18" charset="0"/>
                </a:rPr>
                <a:t>𝑀𝑎𝑥 𝑆𝑖𝑧𝑒</a:t>
              </a:r>
              <a:r>
                <a:rPr lang="en-US" i="0" dirty="0">
                  <a:latin typeface="Cambria Math" panose="02040503050406030204" pitchFamily="18" charset="0"/>
                </a:rPr>
                <a:t> </a:t>
              </a:r>
              <a:r>
                <a:rPr lang="en-US" i="0" dirty="0">
                  <a:latin typeface="Cambria Math" panose="02040503050406030204" pitchFamily="18" charset="0"/>
                  <a:ea typeface="Cambria Math" panose="02040503050406030204" pitchFamily="18" charset="0"/>
                </a:rPr>
                <a:t>≥</a:t>
              </a:r>
              <a:r>
                <a:rPr lang="en-IN" b="0" i="0" dirty="0">
                  <a:latin typeface="Cambria Math" panose="02040503050406030204" pitchFamily="18" charset="0"/>
                  <a:ea typeface="Cambria Math" panose="02040503050406030204" pitchFamily="18" charset="0"/>
                </a:rPr>
                <a:t>(</a:t>
              </a:r>
              <a:r>
                <a:rPr lang="en-US" i="0" dirty="0">
                  <a:latin typeface="Cambria Math" panose="02040503050406030204" pitchFamily="18" charset="0"/>
                </a:rPr>
                <a:t> </a:t>
              </a:r>
              <a:r>
                <a:rPr lang="en-US" i="0" dirty="0" err="1">
                  <a:latin typeface="Cambria Math" panose="02040503050406030204" pitchFamily="18" charset="0"/>
                </a:rPr>
                <a:t>𝑖𝑐_𝑡𝑖𝑙𝑒</a:t>
              </a:r>
              <a:r>
                <a:rPr lang="en-US" i="0" dirty="0">
                  <a:latin typeface="Cambria Math" panose="02040503050406030204" pitchFamily="18" charset="0"/>
                </a:rPr>
                <a:t>∗</a:t>
              </a:r>
              <a:r>
                <a:rPr lang="en-US" i="0" dirty="0" err="1">
                  <a:latin typeface="Cambria Math" panose="02040503050406030204" pitchFamily="18" charset="0"/>
                </a:rPr>
                <a:t>𝑝𝑛_𝑡𝑖𝑙𝑒+𝑖𝑐_𝑡𝑖𝑙𝑒</a:t>
              </a:r>
              <a:r>
                <a:rPr lang="en-US" i="0" dirty="0">
                  <a:latin typeface="Cambria Math" panose="02040503050406030204" pitchFamily="18" charset="0"/>
                </a:rPr>
                <a:t>∗</a:t>
              </a:r>
              <a:r>
                <a:rPr lang="en-US" i="0" dirty="0" err="1">
                  <a:latin typeface="Cambria Math" panose="02040503050406030204" pitchFamily="18" charset="0"/>
                </a:rPr>
                <a:t>𝑜𝑐_𝑡𝑖𝑙𝑒+𝑜𝑐_𝑡𝑖𝑙𝑒</a:t>
              </a:r>
              <a:r>
                <a:rPr lang="en-US" i="0" dirty="0">
                  <a:latin typeface="Cambria Math" panose="02040503050406030204" pitchFamily="18" charset="0"/>
                </a:rPr>
                <a:t>∗</a:t>
              </a:r>
              <a:r>
                <a:rPr lang="en-US" i="0" dirty="0" err="1">
                  <a:latin typeface="Cambria Math" panose="02040503050406030204" pitchFamily="18" charset="0"/>
                </a:rPr>
                <a:t>𝑝𝑛_𝑡𝑖𝑙𝑒</a:t>
              </a:r>
              <a:r>
                <a:rPr lang="en-IN" b="0" i="0" dirty="0">
                  <a:latin typeface="Cambria Math" panose="02040503050406030204" pitchFamily="18" charset="0"/>
                </a:rPr>
                <a:t>)∗𝑠𝑢𝑏𝑝𝑡𝑎𝑐ℎ </a:t>
              </a:r>
              <a:endParaRPr lang="en-US" dirty="0"/>
            </a:p>
          </dgm:t>
        </dgm:pt>
      </mc:Fallback>
    </mc:AlternateContent>
    <dgm:pt modelId="{7E9A2A70-7433-479F-BC9D-76CCCF6DEA11}" type="parTrans" cxnId="{DE86419A-E497-44B2-97E6-798E550912B6}">
      <dgm:prSet/>
      <dgm:spPr/>
      <dgm:t>
        <a:bodyPr/>
        <a:lstStyle/>
        <a:p>
          <a:endParaRPr lang="en-IN"/>
        </a:p>
      </dgm:t>
    </dgm:pt>
    <dgm:pt modelId="{487A2C91-8AC7-40A2-AAA4-BD428165F7F2}" type="sibTrans" cxnId="{DE86419A-E497-44B2-97E6-798E550912B6}">
      <dgm:prSet/>
      <dgm:spPr/>
      <dgm:t>
        <a:bodyPr/>
        <a:lstStyle/>
        <a:p>
          <a:endParaRPr lang="en-IN"/>
        </a:p>
      </dgm:t>
    </dgm:pt>
    <dgm:pt modelId="{6281C594-39B1-4BA3-8F1E-C42876288E9E}" type="pres">
      <dgm:prSet presAssocID="{EF3807F4-9C1D-4A79-964E-9791158C83CF}" presName="Name0" presStyleCnt="0">
        <dgm:presLayoutVars>
          <dgm:dir/>
          <dgm:animLvl val="lvl"/>
          <dgm:resizeHandles val="exact"/>
        </dgm:presLayoutVars>
      </dgm:prSet>
      <dgm:spPr/>
    </dgm:pt>
    <dgm:pt modelId="{FD8FD975-8412-4EF1-BCC8-4DB00C5EB6E7}" type="pres">
      <dgm:prSet presAssocID="{402961AF-4EB7-45FF-ABB4-15D2C70056F7}" presName="linNode" presStyleCnt="0"/>
      <dgm:spPr/>
    </dgm:pt>
    <dgm:pt modelId="{D33A2B03-C061-47BA-88FC-91712C1DF1AD}" type="pres">
      <dgm:prSet presAssocID="{402961AF-4EB7-45FF-ABB4-15D2C70056F7}" presName="parTx" presStyleLbl="revTx" presStyleIdx="0" presStyleCnt="4">
        <dgm:presLayoutVars>
          <dgm:chMax val="1"/>
          <dgm:bulletEnabled val="1"/>
        </dgm:presLayoutVars>
      </dgm:prSet>
      <dgm:spPr/>
    </dgm:pt>
    <dgm:pt modelId="{251CF822-A0BE-4E43-899D-2781A9F78D59}" type="pres">
      <dgm:prSet presAssocID="{402961AF-4EB7-45FF-ABB4-15D2C70056F7}" presName="bracket" presStyleLbl="parChTrans1D1" presStyleIdx="0" presStyleCnt="4"/>
      <dgm:spPr/>
    </dgm:pt>
    <dgm:pt modelId="{CDB15DAE-DF84-4F97-9702-1F22EFBDAA05}" type="pres">
      <dgm:prSet presAssocID="{402961AF-4EB7-45FF-ABB4-15D2C70056F7}" presName="spH" presStyleCnt="0"/>
      <dgm:spPr/>
    </dgm:pt>
    <dgm:pt modelId="{57DB2635-2975-4889-934A-4DFE4CBC339F}" type="pres">
      <dgm:prSet presAssocID="{402961AF-4EB7-45FF-ABB4-15D2C70056F7}" presName="desTx" presStyleLbl="node1" presStyleIdx="0" presStyleCnt="4">
        <dgm:presLayoutVars>
          <dgm:bulletEnabled val="1"/>
        </dgm:presLayoutVars>
      </dgm:prSet>
      <dgm:spPr/>
    </dgm:pt>
    <dgm:pt modelId="{EE231CCA-F7A5-4E60-8FEB-9C5B594BF4FB}" type="pres">
      <dgm:prSet presAssocID="{22C6A788-15F3-49E4-8277-B14EE760A9DD}" presName="spV" presStyleCnt="0"/>
      <dgm:spPr/>
    </dgm:pt>
    <dgm:pt modelId="{2F44B8BF-2912-453C-9ABF-C5A09FC8D3DC}" type="pres">
      <dgm:prSet presAssocID="{C0ACB809-9722-48F9-BC88-FD3693BE68F5}" presName="linNode" presStyleCnt="0"/>
      <dgm:spPr/>
    </dgm:pt>
    <dgm:pt modelId="{7D411FDA-828C-4564-89E6-38A0074061F4}" type="pres">
      <dgm:prSet presAssocID="{C0ACB809-9722-48F9-BC88-FD3693BE68F5}" presName="parTx" presStyleLbl="revTx" presStyleIdx="1" presStyleCnt="4">
        <dgm:presLayoutVars>
          <dgm:chMax val="1"/>
          <dgm:bulletEnabled val="1"/>
        </dgm:presLayoutVars>
      </dgm:prSet>
      <dgm:spPr/>
    </dgm:pt>
    <dgm:pt modelId="{376DB35E-5B4B-48BF-8735-A31412B1976C}" type="pres">
      <dgm:prSet presAssocID="{C0ACB809-9722-48F9-BC88-FD3693BE68F5}" presName="bracket" presStyleLbl="parChTrans1D1" presStyleIdx="1" presStyleCnt="4"/>
      <dgm:spPr/>
    </dgm:pt>
    <dgm:pt modelId="{F220D72A-DD88-4B64-8CD0-94C892B51B92}" type="pres">
      <dgm:prSet presAssocID="{C0ACB809-9722-48F9-BC88-FD3693BE68F5}" presName="spH" presStyleCnt="0"/>
      <dgm:spPr/>
    </dgm:pt>
    <dgm:pt modelId="{D45EB201-B7EB-418D-9504-91E2054EFB42}" type="pres">
      <dgm:prSet presAssocID="{C0ACB809-9722-48F9-BC88-FD3693BE68F5}" presName="desTx" presStyleLbl="node1" presStyleIdx="1" presStyleCnt="4">
        <dgm:presLayoutVars>
          <dgm:bulletEnabled val="1"/>
        </dgm:presLayoutVars>
      </dgm:prSet>
      <dgm:spPr/>
    </dgm:pt>
    <dgm:pt modelId="{B6FB5210-7EAC-48D8-B56F-F8268EBA9281}" type="pres">
      <dgm:prSet presAssocID="{F5DD8CCB-633D-4432-809A-3D89606C64A0}" presName="spV" presStyleCnt="0"/>
      <dgm:spPr/>
    </dgm:pt>
    <dgm:pt modelId="{4493B6C1-C94D-482B-A363-7303FCFB61E1}" type="pres">
      <dgm:prSet presAssocID="{3D5ACC66-281F-401B-B57E-93002C1C822C}" presName="linNode" presStyleCnt="0"/>
      <dgm:spPr/>
    </dgm:pt>
    <dgm:pt modelId="{929B85B4-42D5-4264-8476-679FE3B74187}" type="pres">
      <dgm:prSet presAssocID="{3D5ACC66-281F-401B-B57E-93002C1C822C}" presName="parTx" presStyleLbl="revTx" presStyleIdx="2" presStyleCnt="4">
        <dgm:presLayoutVars>
          <dgm:chMax val="1"/>
          <dgm:bulletEnabled val="1"/>
        </dgm:presLayoutVars>
      </dgm:prSet>
      <dgm:spPr/>
    </dgm:pt>
    <dgm:pt modelId="{97A67F0E-E70C-48E7-9FFE-FF925C54E505}" type="pres">
      <dgm:prSet presAssocID="{3D5ACC66-281F-401B-B57E-93002C1C822C}" presName="bracket" presStyleLbl="parChTrans1D1" presStyleIdx="2" presStyleCnt="4"/>
      <dgm:spPr/>
    </dgm:pt>
    <dgm:pt modelId="{DD291631-FE46-40DD-B9A7-9613D12B0072}" type="pres">
      <dgm:prSet presAssocID="{3D5ACC66-281F-401B-B57E-93002C1C822C}" presName="spH" presStyleCnt="0"/>
      <dgm:spPr/>
    </dgm:pt>
    <dgm:pt modelId="{E9C233F7-4FFE-4BF3-9C80-CE93057074CB}" type="pres">
      <dgm:prSet presAssocID="{3D5ACC66-281F-401B-B57E-93002C1C822C}" presName="desTx" presStyleLbl="node1" presStyleIdx="2" presStyleCnt="4">
        <dgm:presLayoutVars>
          <dgm:bulletEnabled val="1"/>
        </dgm:presLayoutVars>
      </dgm:prSet>
      <dgm:spPr/>
    </dgm:pt>
    <dgm:pt modelId="{10093327-43C5-4D80-8E9B-9F8AA8CFEC6E}" type="pres">
      <dgm:prSet presAssocID="{CFD2C26E-688A-44B0-AE40-DF831E5215BD}" presName="spV" presStyleCnt="0"/>
      <dgm:spPr/>
    </dgm:pt>
    <dgm:pt modelId="{CC721299-FF45-48B0-A13C-2F900B5DF0C4}" type="pres">
      <dgm:prSet presAssocID="{C256EBE6-BFE3-427F-9A8F-7A03323C8B0A}" presName="linNode" presStyleCnt="0"/>
      <dgm:spPr/>
    </dgm:pt>
    <dgm:pt modelId="{DCE0A710-CCCD-4E68-A4CE-4826BDF7ECC2}" type="pres">
      <dgm:prSet presAssocID="{C256EBE6-BFE3-427F-9A8F-7A03323C8B0A}" presName="parTx" presStyleLbl="revTx" presStyleIdx="3" presStyleCnt="4">
        <dgm:presLayoutVars>
          <dgm:chMax val="1"/>
          <dgm:bulletEnabled val="1"/>
        </dgm:presLayoutVars>
      </dgm:prSet>
      <dgm:spPr/>
    </dgm:pt>
    <dgm:pt modelId="{D6A82019-EB6C-4F04-B17B-B6A5678AB974}" type="pres">
      <dgm:prSet presAssocID="{C256EBE6-BFE3-427F-9A8F-7A03323C8B0A}" presName="bracket" presStyleLbl="parChTrans1D1" presStyleIdx="3" presStyleCnt="4"/>
      <dgm:spPr/>
    </dgm:pt>
    <dgm:pt modelId="{CB67B981-6C7F-4BF5-A898-355BFB6108E2}" type="pres">
      <dgm:prSet presAssocID="{C256EBE6-BFE3-427F-9A8F-7A03323C8B0A}" presName="spH" presStyleCnt="0"/>
      <dgm:spPr/>
    </dgm:pt>
    <dgm:pt modelId="{BF99EDA0-E9D9-4CCA-99DC-4E7EAA5BDABF}" type="pres">
      <dgm:prSet presAssocID="{C256EBE6-BFE3-427F-9A8F-7A03323C8B0A}" presName="desTx" presStyleLbl="node1" presStyleIdx="3" presStyleCnt="4">
        <dgm:presLayoutVars>
          <dgm:bulletEnabled val="1"/>
        </dgm:presLayoutVars>
      </dgm:prSet>
      <dgm:spPr/>
    </dgm:pt>
  </dgm:ptLst>
  <dgm:cxnLst>
    <dgm:cxn modelId="{8BF2B105-1625-441B-B99F-0553724E618C}" type="presOf" srcId="{FE3ADC21-2631-4A49-9275-B6D5B613AABC}" destId="{57DB2635-2975-4889-934A-4DFE4CBC339F}" srcOrd="0" destOrd="1" presId="urn:diagrams.loki3.com/BracketList"/>
    <dgm:cxn modelId="{E0F4A306-DFF6-4F9B-8133-38F904400A13}" srcId="{EF3807F4-9C1D-4A79-964E-9791158C83CF}" destId="{C0ACB809-9722-48F9-BC88-FD3693BE68F5}" srcOrd="1" destOrd="0" parTransId="{67D08268-26A6-45BF-8BFB-D5A018DC0E9B}" sibTransId="{F5DD8CCB-633D-4432-809A-3D89606C64A0}"/>
    <dgm:cxn modelId="{43C48807-D09D-40BD-B06E-4D30B85FF0F8}" srcId="{3D5ACC66-281F-401B-B57E-93002C1C822C}" destId="{58033DBB-4E62-4F90-A183-500DA0694FAA}" srcOrd="1" destOrd="0" parTransId="{90942675-2772-46C2-B1F0-E7C81800CB63}" sibTransId="{40095DAA-B6B8-4D6D-9003-F4DCFC5153A8}"/>
    <dgm:cxn modelId="{32858907-B234-46E1-A4FD-4F3EFB78A376}" type="presOf" srcId="{3D5ACC66-281F-401B-B57E-93002C1C822C}" destId="{929B85B4-42D5-4264-8476-679FE3B74187}" srcOrd="0" destOrd="0" presId="urn:diagrams.loki3.com/BracketList"/>
    <dgm:cxn modelId="{E44AF218-5C6D-48A4-8BEE-3B2137146141}" srcId="{EF3807F4-9C1D-4A79-964E-9791158C83CF}" destId="{3D5ACC66-281F-401B-B57E-93002C1C822C}" srcOrd="2" destOrd="0" parTransId="{55AAC773-6646-454F-A4EC-EEAD0E013367}" sibTransId="{CFD2C26E-688A-44B0-AE40-DF831E5215BD}"/>
    <dgm:cxn modelId="{A4CB5235-8BB1-43B0-9915-A8B18AC3A547}" type="presOf" srcId="{EF3807F4-9C1D-4A79-964E-9791158C83CF}" destId="{6281C594-39B1-4BA3-8F1E-C42876288E9E}" srcOrd="0" destOrd="0" presId="urn:diagrams.loki3.com/BracketList"/>
    <dgm:cxn modelId="{E4AF055D-F1EC-4A90-A997-96B78E9294E1}" srcId="{EF3807F4-9C1D-4A79-964E-9791158C83CF}" destId="{C256EBE6-BFE3-427F-9A8F-7A03323C8B0A}" srcOrd="3" destOrd="0" parTransId="{4642B8BA-F06F-4E4C-9B2F-3C517FA43AF5}" sibTransId="{F5761968-1ED9-4285-8903-17D6D2DB77DD}"/>
    <dgm:cxn modelId="{B44EF74C-EA13-4834-887D-E8730B20062F}" type="presOf" srcId="{EC820D4E-D1BC-455F-9329-9C952307D367}" destId="{D45EB201-B7EB-418D-9504-91E2054EFB42}" srcOrd="0" destOrd="0" presId="urn:diagrams.loki3.com/BracketList"/>
    <dgm:cxn modelId="{1882C750-ED1F-434C-8FF2-097EDFACF3FA}" srcId="{C256EBE6-BFE3-427F-9A8F-7A03323C8B0A}" destId="{478B81F7-1023-4A2D-B9B9-F61C302F7996}" srcOrd="0" destOrd="0" parTransId="{96B1DCF7-E2B4-4F83-88F7-122D1CBDEF40}" sibTransId="{D61881C0-194C-49FA-885F-5AEA64BBE591}"/>
    <dgm:cxn modelId="{5B4B6181-5144-4499-88B8-67CE7D3F4094}" type="presOf" srcId="{CF30DC46-9A35-4F94-B1E7-D752128F273B}" destId="{E9C233F7-4FFE-4BF3-9C80-CE93057074CB}" srcOrd="0" destOrd="0" presId="urn:diagrams.loki3.com/BracketList"/>
    <dgm:cxn modelId="{8B210A8E-C30F-47BF-8AC3-1BB426BB5A87}" srcId="{EF3807F4-9C1D-4A79-964E-9791158C83CF}" destId="{402961AF-4EB7-45FF-ABB4-15D2C70056F7}" srcOrd="0" destOrd="0" parTransId="{4EAF56CF-577C-4B89-92F9-D52E8102911C}" sibTransId="{22C6A788-15F3-49E4-8277-B14EE760A9DD}"/>
    <dgm:cxn modelId="{B877339A-81D9-447F-B377-6D2FFBA3AE09}" type="presOf" srcId="{8FBDF343-3485-4C44-AE54-F941AB95336E}" destId="{57DB2635-2975-4889-934A-4DFE4CBC339F}" srcOrd="0" destOrd="2" presId="urn:diagrams.loki3.com/BracketList"/>
    <dgm:cxn modelId="{DE86419A-E497-44B2-97E6-798E550912B6}" srcId="{C0ACB809-9722-48F9-BC88-FD3693BE68F5}" destId="{EC820D4E-D1BC-455F-9329-9C952307D367}" srcOrd="0" destOrd="0" parTransId="{7E9A2A70-7433-479F-BC9D-76CCCF6DEA11}" sibTransId="{487A2C91-8AC7-40A2-AAA4-BD428165F7F2}"/>
    <dgm:cxn modelId="{50F2179B-42F1-43E8-A870-04E7CE719331}" type="presOf" srcId="{C0ACB809-9722-48F9-BC88-FD3693BE68F5}" destId="{7D411FDA-828C-4564-89E6-38A0074061F4}" srcOrd="0" destOrd="0" presId="urn:diagrams.loki3.com/BracketList"/>
    <dgm:cxn modelId="{F11C139E-99D9-421D-8563-2D3A379198B2}" type="presOf" srcId="{402961AF-4EB7-45FF-ABB4-15D2C70056F7}" destId="{D33A2B03-C061-47BA-88FC-91712C1DF1AD}" srcOrd="0" destOrd="0" presId="urn:diagrams.loki3.com/BracketList"/>
    <dgm:cxn modelId="{CCE1B1A4-7CF9-40BA-9C38-E28700DFF9A7}" type="presOf" srcId="{58033DBB-4E62-4F90-A183-500DA0694FAA}" destId="{E9C233F7-4FFE-4BF3-9C80-CE93057074CB}" srcOrd="0" destOrd="1" presId="urn:diagrams.loki3.com/BracketList"/>
    <dgm:cxn modelId="{57D7CAB0-C804-4E7E-98DE-6CDC1D3DBF93}" srcId="{3D5ACC66-281F-401B-B57E-93002C1C822C}" destId="{CF30DC46-9A35-4F94-B1E7-D752128F273B}" srcOrd="0" destOrd="0" parTransId="{DC3B4C8C-19C5-4D00-98A6-AB49BB03E9D2}" sibTransId="{3E5B5E09-B0CD-418D-9A52-64D170DBA574}"/>
    <dgm:cxn modelId="{D5753CB2-67D4-4CB8-9D7B-954F02E05C80}" type="presOf" srcId="{478B81F7-1023-4A2D-B9B9-F61C302F7996}" destId="{BF99EDA0-E9D9-4CCA-99DC-4E7EAA5BDABF}" srcOrd="0" destOrd="0" presId="urn:diagrams.loki3.com/BracketList"/>
    <dgm:cxn modelId="{567531BE-A386-4831-9E2A-D9307C95404A}" srcId="{3D5ACC66-281F-401B-B57E-93002C1C822C}" destId="{6593AE40-BCDF-43E5-8008-82E2EDCA7253}" srcOrd="2" destOrd="0" parTransId="{E09E491A-F59B-441B-976C-F049C802BC37}" sibTransId="{6803A708-D3E2-4801-B90F-A7253E108F4A}"/>
    <dgm:cxn modelId="{069EFCBF-F8B8-4D3B-BDC1-AF02032F87C9}" srcId="{402961AF-4EB7-45FF-ABB4-15D2C70056F7}" destId="{8FBDF343-3485-4C44-AE54-F941AB95336E}" srcOrd="2" destOrd="0" parTransId="{27760291-9C41-4DBD-A004-8DA397BB3843}" sibTransId="{0075E8EE-96D7-437F-9ADB-6AF87044407E}"/>
    <dgm:cxn modelId="{8D4A7AC1-BD7D-4EDC-AF86-C9FC9B2D7C39}" type="presOf" srcId="{6593AE40-BCDF-43E5-8008-82E2EDCA7253}" destId="{E9C233F7-4FFE-4BF3-9C80-CE93057074CB}" srcOrd="0" destOrd="2" presId="urn:diagrams.loki3.com/BracketList"/>
    <dgm:cxn modelId="{F5A323C6-B4CF-4A31-9720-FA341E08F623}" type="presOf" srcId="{C256EBE6-BFE3-427F-9A8F-7A03323C8B0A}" destId="{DCE0A710-CCCD-4E68-A4CE-4826BDF7ECC2}" srcOrd="0" destOrd="0" presId="urn:diagrams.loki3.com/BracketList"/>
    <dgm:cxn modelId="{8030EFEB-B182-4EE6-AADE-895B6AD97B57}" srcId="{402961AF-4EB7-45FF-ABB4-15D2C70056F7}" destId="{FE3ADC21-2631-4A49-9275-B6D5B613AABC}" srcOrd="1" destOrd="0" parTransId="{CC6FE042-19DC-4493-AB85-4D6C7C750E3A}" sibTransId="{51B29787-6EAC-403D-973A-093C720ADA7D}"/>
    <dgm:cxn modelId="{B3DFD0EC-796B-479F-B565-EFC549A668E2}" type="presOf" srcId="{845866D3-C460-4D02-BADF-0B73CFFEB492}" destId="{57DB2635-2975-4889-934A-4DFE4CBC339F}" srcOrd="0" destOrd="0" presId="urn:diagrams.loki3.com/BracketList"/>
    <dgm:cxn modelId="{B89633EE-ECD3-4D9F-995C-1C5C65BCCFC3}" srcId="{402961AF-4EB7-45FF-ABB4-15D2C70056F7}" destId="{845866D3-C460-4D02-BADF-0B73CFFEB492}" srcOrd="0" destOrd="0" parTransId="{1BCB95FB-7DFE-4275-92DA-74166A78D56B}" sibTransId="{74833442-D95F-46C9-91DF-1FDA50450883}"/>
    <dgm:cxn modelId="{F41DE511-4BA3-4617-87F9-A2702B4FC549}" type="presParOf" srcId="{6281C594-39B1-4BA3-8F1E-C42876288E9E}" destId="{FD8FD975-8412-4EF1-BCC8-4DB00C5EB6E7}" srcOrd="0" destOrd="0" presId="urn:diagrams.loki3.com/BracketList"/>
    <dgm:cxn modelId="{7F951445-03DE-42AD-937E-88FF0EC15BFC}" type="presParOf" srcId="{FD8FD975-8412-4EF1-BCC8-4DB00C5EB6E7}" destId="{D33A2B03-C061-47BA-88FC-91712C1DF1AD}" srcOrd="0" destOrd="0" presId="urn:diagrams.loki3.com/BracketList"/>
    <dgm:cxn modelId="{F1686662-E4D6-4C98-86C6-0C551F663C67}" type="presParOf" srcId="{FD8FD975-8412-4EF1-BCC8-4DB00C5EB6E7}" destId="{251CF822-A0BE-4E43-899D-2781A9F78D59}" srcOrd="1" destOrd="0" presId="urn:diagrams.loki3.com/BracketList"/>
    <dgm:cxn modelId="{BC6BB637-765F-4D9A-923E-10B54EAF5609}" type="presParOf" srcId="{FD8FD975-8412-4EF1-BCC8-4DB00C5EB6E7}" destId="{CDB15DAE-DF84-4F97-9702-1F22EFBDAA05}" srcOrd="2" destOrd="0" presId="urn:diagrams.loki3.com/BracketList"/>
    <dgm:cxn modelId="{1E1DCE26-2C75-474C-AA9E-4AC86D9C7A66}" type="presParOf" srcId="{FD8FD975-8412-4EF1-BCC8-4DB00C5EB6E7}" destId="{57DB2635-2975-4889-934A-4DFE4CBC339F}" srcOrd="3" destOrd="0" presId="urn:diagrams.loki3.com/BracketList"/>
    <dgm:cxn modelId="{00727F22-EDB5-4EF3-911B-EF9A57D63E1B}" type="presParOf" srcId="{6281C594-39B1-4BA3-8F1E-C42876288E9E}" destId="{EE231CCA-F7A5-4E60-8FEB-9C5B594BF4FB}" srcOrd="1" destOrd="0" presId="urn:diagrams.loki3.com/BracketList"/>
    <dgm:cxn modelId="{BCE755B5-E9AC-4C4B-94F6-F9DB09E4F99F}" type="presParOf" srcId="{6281C594-39B1-4BA3-8F1E-C42876288E9E}" destId="{2F44B8BF-2912-453C-9ABF-C5A09FC8D3DC}" srcOrd="2" destOrd="0" presId="urn:diagrams.loki3.com/BracketList"/>
    <dgm:cxn modelId="{950942C5-B4EB-4281-80C0-3957C25E9639}" type="presParOf" srcId="{2F44B8BF-2912-453C-9ABF-C5A09FC8D3DC}" destId="{7D411FDA-828C-4564-89E6-38A0074061F4}" srcOrd="0" destOrd="0" presId="urn:diagrams.loki3.com/BracketList"/>
    <dgm:cxn modelId="{89A16570-73F6-41D4-8740-CF70DDFA243E}" type="presParOf" srcId="{2F44B8BF-2912-453C-9ABF-C5A09FC8D3DC}" destId="{376DB35E-5B4B-48BF-8735-A31412B1976C}" srcOrd="1" destOrd="0" presId="urn:diagrams.loki3.com/BracketList"/>
    <dgm:cxn modelId="{F8930D80-E705-4C4B-9AC0-C286EA1C2B92}" type="presParOf" srcId="{2F44B8BF-2912-453C-9ABF-C5A09FC8D3DC}" destId="{F220D72A-DD88-4B64-8CD0-94C892B51B92}" srcOrd="2" destOrd="0" presId="urn:diagrams.loki3.com/BracketList"/>
    <dgm:cxn modelId="{4779098F-9AE7-4C46-A823-10B4CDF77AC6}" type="presParOf" srcId="{2F44B8BF-2912-453C-9ABF-C5A09FC8D3DC}" destId="{D45EB201-B7EB-418D-9504-91E2054EFB42}" srcOrd="3" destOrd="0" presId="urn:diagrams.loki3.com/BracketList"/>
    <dgm:cxn modelId="{C315ED72-AC6F-43B0-A706-92683EC285AC}" type="presParOf" srcId="{6281C594-39B1-4BA3-8F1E-C42876288E9E}" destId="{B6FB5210-7EAC-48D8-B56F-F8268EBA9281}" srcOrd="3" destOrd="0" presId="urn:diagrams.loki3.com/BracketList"/>
    <dgm:cxn modelId="{E033B384-C664-491B-A50E-59BBB74E8536}" type="presParOf" srcId="{6281C594-39B1-4BA3-8F1E-C42876288E9E}" destId="{4493B6C1-C94D-482B-A363-7303FCFB61E1}" srcOrd="4" destOrd="0" presId="urn:diagrams.loki3.com/BracketList"/>
    <dgm:cxn modelId="{F3E32D76-52EF-4F2B-B17B-510F5D1C7E02}" type="presParOf" srcId="{4493B6C1-C94D-482B-A363-7303FCFB61E1}" destId="{929B85B4-42D5-4264-8476-679FE3B74187}" srcOrd="0" destOrd="0" presId="urn:diagrams.loki3.com/BracketList"/>
    <dgm:cxn modelId="{805316A2-7535-4CFB-9338-0D46496913A1}" type="presParOf" srcId="{4493B6C1-C94D-482B-A363-7303FCFB61E1}" destId="{97A67F0E-E70C-48E7-9FFE-FF925C54E505}" srcOrd="1" destOrd="0" presId="urn:diagrams.loki3.com/BracketList"/>
    <dgm:cxn modelId="{F2B6BD21-12AB-45DB-95B8-7A8E59D50818}" type="presParOf" srcId="{4493B6C1-C94D-482B-A363-7303FCFB61E1}" destId="{DD291631-FE46-40DD-B9A7-9613D12B0072}" srcOrd="2" destOrd="0" presId="urn:diagrams.loki3.com/BracketList"/>
    <dgm:cxn modelId="{6D0432E5-1956-4FDE-A400-7662E3AF8F3D}" type="presParOf" srcId="{4493B6C1-C94D-482B-A363-7303FCFB61E1}" destId="{E9C233F7-4FFE-4BF3-9C80-CE93057074CB}" srcOrd="3" destOrd="0" presId="urn:diagrams.loki3.com/BracketList"/>
    <dgm:cxn modelId="{C2A16C3D-03A1-4FE9-83C1-78EFBC20A1D7}" type="presParOf" srcId="{6281C594-39B1-4BA3-8F1E-C42876288E9E}" destId="{10093327-43C5-4D80-8E9B-9F8AA8CFEC6E}" srcOrd="5" destOrd="0" presId="urn:diagrams.loki3.com/BracketList"/>
    <dgm:cxn modelId="{5E072BE5-3264-4402-8226-3A3B875042A5}" type="presParOf" srcId="{6281C594-39B1-4BA3-8F1E-C42876288E9E}" destId="{CC721299-FF45-48B0-A13C-2F900B5DF0C4}" srcOrd="6" destOrd="0" presId="urn:diagrams.loki3.com/BracketList"/>
    <dgm:cxn modelId="{830C15B9-A2FF-4530-AD2B-C7D792CD052C}" type="presParOf" srcId="{CC721299-FF45-48B0-A13C-2F900B5DF0C4}" destId="{DCE0A710-CCCD-4E68-A4CE-4826BDF7ECC2}" srcOrd="0" destOrd="0" presId="urn:diagrams.loki3.com/BracketList"/>
    <dgm:cxn modelId="{C6DA8405-3BE8-4264-AC29-6C7C081BBE31}" type="presParOf" srcId="{CC721299-FF45-48B0-A13C-2F900B5DF0C4}" destId="{D6A82019-EB6C-4F04-B17B-B6A5678AB974}" srcOrd="1" destOrd="0" presId="urn:diagrams.loki3.com/BracketList"/>
    <dgm:cxn modelId="{C2B2926D-EA75-4D1E-A878-87B9A2F9F891}" type="presParOf" srcId="{CC721299-FF45-48B0-A13C-2F900B5DF0C4}" destId="{CB67B981-6C7F-4BF5-A898-355BFB6108E2}" srcOrd="2" destOrd="0" presId="urn:diagrams.loki3.com/BracketList"/>
    <dgm:cxn modelId="{28BB07A5-431D-4023-A6F5-5F9945E9A58F}" type="presParOf" srcId="{CC721299-FF45-48B0-A13C-2F900B5DF0C4}" destId="{BF99EDA0-E9D9-4CCA-99DC-4E7EAA5BDABF}" srcOrd="3" destOrd="0" presId="urn:diagrams.loki3.com/Bracket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9392A215-29BF-447E-9105-E32EE7189BB6}" type="doc">
      <dgm:prSet loTypeId="urn:microsoft.com/office/officeart/2005/8/layout/process4" loCatId="list" qsTypeId="urn:microsoft.com/office/officeart/2005/8/quickstyle/simple1" qsCatId="simple" csTypeId="urn:microsoft.com/office/officeart/2005/8/colors/colorful5" csCatId="colorful" phldr="1"/>
      <dgm:spPr/>
      <dgm:t>
        <a:bodyPr/>
        <a:lstStyle/>
        <a:p>
          <a:endParaRPr lang="en-IN"/>
        </a:p>
      </dgm:t>
    </dgm:pt>
    <dgm:pt modelId="{63CE2EE0-76C2-40F6-B345-790D5309CEAF}">
      <dgm:prSet phldrT="[Text]" custT="1"/>
      <dgm:spPr/>
      <dgm:t>
        <a:bodyPr/>
        <a:lstStyle/>
        <a:p>
          <a:r>
            <a:rPr lang="en-IN" sz="1300" b="1" dirty="0"/>
            <a:t>OFMAP Fetcher</a:t>
          </a:r>
        </a:p>
      </dgm:t>
    </dgm:pt>
    <dgm:pt modelId="{186E6DE5-385F-4E95-A7F4-28A49AD3C64B}" type="parTrans" cxnId="{B421EB01-430F-44A9-9888-BF50E328C0FC}">
      <dgm:prSet/>
      <dgm:spPr/>
      <dgm:t>
        <a:bodyPr/>
        <a:lstStyle/>
        <a:p>
          <a:endParaRPr lang="en-IN" sz="3200"/>
        </a:p>
      </dgm:t>
    </dgm:pt>
    <dgm:pt modelId="{3FFFC9CB-04DD-4161-9D6A-D33C3009C1E5}" type="sibTrans" cxnId="{B421EB01-430F-44A9-9888-BF50E328C0FC}">
      <dgm:prSet/>
      <dgm:spPr/>
      <dgm:t>
        <a:bodyPr/>
        <a:lstStyle/>
        <a:p>
          <a:endParaRPr lang="en-IN" sz="3200"/>
        </a:p>
      </dgm:t>
    </dgm:pt>
    <dgm:pt modelId="{5ACB7170-12E2-48DD-A6ED-DFD0F49403C9}">
      <dgm:prSet phldrT="[Text]" custT="1"/>
      <dgm:spPr/>
      <dgm:t>
        <a:bodyPr/>
        <a:lstStyle/>
        <a:p>
          <a:r>
            <a:rPr lang="en-IN" sz="1300" b="1" dirty="0"/>
            <a:t>Fetches OFMAP produced by complex multiplier from DRAM</a:t>
          </a:r>
        </a:p>
      </dgm:t>
    </dgm:pt>
    <dgm:pt modelId="{8B4DE1EA-272C-48F5-A7D2-1015D66F0122}" type="parTrans" cxnId="{AA55CD1A-D694-4EAF-BDB5-FAF434F06FDE}">
      <dgm:prSet/>
      <dgm:spPr/>
      <dgm:t>
        <a:bodyPr/>
        <a:lstStyle/>
        <a:p>
          <a:endParaRPr lang="en-IN" sz="3200"/>
        </a:p>
      </dgm:t>
    </dgm:pt>
    <dgm:pt modelId="{D2ED6C88-FC8A-47A8-8110-9005CADEEE17}" type="sibTrans" cxnId="{AA55CD1A-D694-4EAF-BDB5-FAF434F06FDE}">
      <dgm:prSet/>
      <dgm:spPr/>
      <dgm:t>
        <a:bodyPr/>
        <a:lstStyle/>
        <a:p>
          <a:endParaRPr lang="en-IN" sz="3200"/>
        </a:p>
      </dgm:t>
    </dgm:pt>
    <dgm:pt modelId="{59223931-F901-45FD-903D-CCE5AD9A3102}">
      <dgm:prSet phldrT="[Text]" custT="1"/>
      <dgm:spPr/>
      <dgm:t>
        <a:bodyPr/>
        <a:lstStyle/>
        <a:p>
          <a:r>
            <a:rPr lang="en-IN" sz="1300" b="1" dirty="0"/>
            <a:t>IFFT by FFT</a:t>
          </a:r>
        </a:p>
      </dgm:t>
    </dgm:pt>
    <dgm:pt modelId="{B381E42A-5A85-4780-BE0C-BF73474EE673}" type="parTrans" cxnId="{5AAE4D49-CE17-4134-8C99-DC7672FB1408}">
      <dgm:prSet/>
      <dgm:spPr/>
      <dgm:t>
        <a:bodyPr/>
        <a:lstStyle/>
        <a:p>
          <a:endParaRPr lang="en-IN" sz="3200"/>
        </a:p>
      </dgm:t>
    </dgm:pt>
    <dgm:pt modelId="{49E62B57-3F33-4295-8FC5-11E0BBE4EF3F}" type="sibTrans" cxnId="{5AAE4D49-CE17-4134-8C99-DC7672FB1408}">
      <dgm:prSet/>
      <dgm:spPr/>
      <dgm:t>
        <a:bodyPr/>
        <a:lstStyle/>
        <a:p>
          <a:endParaRPr lang="en-IN" sz="3200"/>
        </a:p>
      </dgm:t>
    </dgm:pt>
    <dgm:pt modelId="{39588AB9-0DB3-4DF8-B29F-7E892E11BFAA}">
      <dgm:prSet phldrT="[Text]" custT="1"/>
      <dgm:spPr/>
      <dgm:t>
        <a:bodyPr/>
        <a:lstStyle/>
        <a:p>
          <a:r>
            <a:rPr lang="en-IN" sz="1300" b="1" dirty="0"/>
            <a:t>VR FFT Core</a:t>
          </a:r>
        </a:p>
      </dgm:t>
    </dgm:pt>
    <dgm:pt modelId="{40D6443D-640D-435C-A097-FEDD0F6D79B5}" type="parTrans" cxnId="{2F34884A-D546-4590-B4F1-B7B907762756}">
      <dgm:prSet/>
      <dgm:spPr/>
      <dgm:t>
        <a:bodyPr/>
        <a:lstStyle/>
        <a:p>
          <a:endParaRPr lang="en-IN" sz="3200"/>
        </a:p>
      </dgm:t>
    </dgm:pt>
    <dgm:pt modelId="{A339049D-E706-44F1-BCAE-9E1BE889D0B4}" type="sibTrans" cxnId="{2F34884A-D546-4590-B4F1-B7B907762756}">
      <dgm:prSet/>
      <dgm:spPr/>
      <dgm:t>
        <a:bodyPr/>
        <a:lstStyle/>
        <a:p>
          <a:endParaRPr lang="en-IN" sz="3200"/>
        </a:p>
      </dgm:t>
    </dgm:pt>
    <dgm:pt modelId="{ED09E00F-8524-45E8-9812-ADE07461BDA8}">
      <dgm:prSet phldrT="[Text]" custT="1"/>
      <dgm:spPr/>
      <dgm:t>
        <a:bodyPr/>
        <a:lstStyle/>
        <a:p>
          <a:r>
            <a:rPr lang="en-IN" sz="1300" b="1" dirty="0"/>
            <a:t>Pipelined 6-stage variable length 2-D VR FFT</a:t>
          </a:r>
        </a:p>
      </dgm:t>
    </dgm:pt>
    <dgm:pt modelId="{F5B73405-0A7A-4FF8-ADBC-08E7DC835A76}" type="parTrans" cxnId="{D75C3B46-57D1-4532-9666-5E83EFA9350E}">
      <dgm:prSet/>
      <dgm:spPr/>
      <dgm:t>
        <a:bodyPr/>
        <a:lstStyle/>
        <a:p>
          <a:endParaRPr lang="en-IN" sz="3200"/>
        </a:p>
      </dgm:t>
    </dgm:pt>
    <dgm:pt modelId="{73FFE3B0-CA5B-4A15-A3FF-CB4082FA7DBB}" type="sibTrans" cxnId="{D75C3B46-57D1-4532-9666-5E83EFA9350E}">
      <dgm:prSet/>
      <dgm:spPr/>
      <dgm:t>
        <a:bodyPr/>
        <a:lstStyle/>
        <a:p>
          <a:endParaRPr lang="en-IN" sz="3200"/>
        </a:p>
      </dgm:t>
    </dgm:pt>
    <mc:AlternateContent xmlns:mc="http://schemas.openxmlformats.org/markup-compatibility/2006" xmlns:a14="http://schemas.microsoft.com/office/drawing/2010/main">
      <mc:Choice Requires="a14">
        <dgm:pt modelId="{1318D768-1193-4E48-88B4-A1D920F150F8}">
          <dgm:prSet phldrT="[Text]" custT="1"/>
          <dgm:spPr/>
          <dgm:t>
            <a:bodyPr/>
            <a:lstStyle/>
            <a:p>
              <a:r>
                <a:rPr lang="en-IN" sz="1300" b="1" dirty="0"/>
                <a:t>Pipeline in a loop for </a:t>
              </a:r>
              <a14:m>
                <m:oMath xmlns:m="http://schemas.openxmlformats.org/officeDocument/2006/math">
                  <m:r>
                    <a:rPr lang="en-IN" sz="1300" b="1" i="1" smtClean="0">
                      <a:latin typeface="Cambria Math" panose="02040503050406030204" pitchFamily="18" charset="0"/>
                    </a:rPr>
                    <m:t>𝑶𝑪</m:t>
                  </m:r>
                  <m:r>
                    <a:rPr lang="en-IN" sz="1300" b="1" i="1" smtClean="0">
                      <a:latin typeface="Cambria Math" panose="02040503050406030204" pitchFamily="18" charset="0"/>
                    </a:rPr>
                    <m:t>∗</m:t>
                  </m:r>
                  <m:sSup>
                    <m:sSupPr>
                      <m:ctrlPr>
                        <a:rPr lang="en-IN" sz="1300" b="1" i="1" smtClean="0">
                          <a:latin typeface="Cambria Math" panose="02040503050406030204" pitchFamily="18" charset="0"/>
                        </a:rPr>
                      </m:ctrlPr>
                    </m:sSupPr>
                    <m:e>
                      <m:r>
                        <a:rPr lang="en-IN" sz="1300" b="1" i="1" smtClean="0">
                          <a:latin typeface="Cambria Math" panose="02040503050406030204" pitchFamily="18" charset="0"/>
                        </a:rPr>
                        <m:t>𝑷𝑵</m:t>
                      </m:r>
                    </m:e>
                    <m:sup>
                      <m:r>
                        <a:rPr lang="en-IN" sz="1300" b="1" i="1" smtClean="0">
                          <a:latin typeface="Cambria Math" panose="02040503050406030204" pitchFamily="18" charset="0"/>
                        </a:rPr>
                        <m:t>𝟐</m:t>
                      </m:r>
                    </m:sup>
                  </m:sSup>
                  <m:r>
                    <a:rPr lang="en-IN" sz="1300" b="1" i="1" smtClean="0">
                      <a:latin typeface="Cambria Math" panose="02040503050406030204" pitchFamily="18" charset="0"/>
                    </a:rPr>
                    <m:t> </m:t>
                  </m:r>
                  <m:r>
                    <a:rPr lang="en-IN" sz="1300" b="1" i="1" smtClean="0">
                      <a:latin typeface="Cambria Math" panose="02040503050406030204" pitchFamily="18" charset="0"/>
                    </a:rPr>
                    <m:t>𝒕𝒊𝒎𝒆𝒔</m:t>
                  </m:r>
                </m:oMath>
              </a14:m>
              <a:endParaRPr lang="en-IN" sz="1300" b="1" dirty="0"/>
            </a:p>
          </dgm:t>
        </dgm:pt>
      </mc:Choice>
      <mc:Fallback xmlns="">
        <dgm:pt modelId="{1318D768-1193-4E48-88B4-A1D920F150F8}">
          <dgm:prSet phldrT="[Text]" custT="1"/>
          <dgm:spPr/>
          <dgm:t>
            <a:bodyPr/>
            <a:lstStyle/>
            <a:p>
              <a:r>
                <a:rPr lang="en-IN" sz="1300" b="1" dirty="0"/>
                <a:t>Pipeline in a loop for </a:t>
              </a:r>
              <a:r>
                <a:rPr lang="en-IN" sz="1300" b="1" i="0">
                  <a:latin typeface="Cambria Math" panose="02040503050406030204" pitchFamily="18" charset="0"/>
                </a:rPr>
                <a:t>𝑶𝑪∗〖𝑷𝑵〗^𝟐  𝒕𝒊𝒎𝒆𝒔</a:t>
              </a:r>
              <a:endParaRPr lang="en-IN" sz="1300" b="1" dirty="0"/>
            </a:p>
          </dgm:t>
        </dgm:pt>
      </mc:Fallback>
    </mc:AlternateContent>
    <dgm:pt modelId="{BC897279-2E79-45C1-BBCE-C91DBA71884B}" type="parTrans" cxnId="{C516470B-87AD-4297-973E-0D0EF9057A3D}">
      <dgm:prSet/>
      <dgm:spPr/>
      <dgm:t>
        <a:bodyPr/>
        <a:lstStyle/>
        <a:p>
          <a:endParaRPr lang="en-IN" sz="3200"/>
        </a:p>
      </dgm:t>
    </dgm:pt>
    <dgm:pt modelId="{5EA8D71B-79EE-4A4B-BD5E-F8A27C31FFE4}" type="sibTrans" cxnId="{C516470B-87AD-4297-973E-0D0EF9057A3D}">
      <dgm:prSet/>
      <dgm:spPr/>
      <dgm:t>
        <a:bodyPr/>
        <a:lstStyle/>
        <a:p>
          <a:endParaRPr lang="en-IN" sz="3200"/>
        </a:p>
      </dgm:t>
    </dgm:pt>
    <dgm:pt modelId="{192665A4-C06D-4D9D-B3D1-AD99089284F2}">
      <dgm:prSet phldrT="[Text]" custT="1"/>
      <dgm:spPr/>
      <dgm:t>
        <a:bodyPr/>
        <a:lstStyle/>
        <a:p>
          <a:r>
            <a:rPr lang="en-IN" sz="1300" b="1" dirty="0"/>
            <a:t>IFFT by FFT</a:t>
          </a:r>
        </a:p>
      </dgm:t>
    </dgm:pt>
    <dgm:pt modelId="{8CF10321-1604-4096-A306-998BA1599673}" type="parTrans" cxnId="{70FA3064-117B-4DF9-9ADB-265AD3F2E71F}">
      <dgm:prSet/>
      <dgm:spPr/>
      <dgm:t>
        <a:bodyPr/>
        <a:lstStyle/>
        <a:p>
          <a:endParaRPr lang="en-IN" sz="3200"/>
        </a:p>
      </dgm:t>
    </dgm:pt>
    <dgm:pt modelId="{69185541-AD6E-481E-891C-FDF556EE429C}" type="sibTrans" cxnId="{70FA3064-117B-4DF9-9ADB-265AD3F2E71F}">
      <dgm:prSet/>
      <dgm:spPr/>
      <dgm:t>
        <a:bodyPr/>
        <a:lstStyle/>
        <a:p>
          <a:endParaRPr lang="en-IN" sz="3200"/>
        </a:p>
      </dgm:t>
    </dgm:pt>
    <dgm:pt modelId="{03658425-7140-49A5-A465-658A1FF098E4}">
      <dgm:prSet phldrT="[Text]" custT="1"/>
      <dgm:spPr/>
      <dgm:t>
        <a:bodyPr/>
        <a:lstStyle/>
        <a:p>
          <a:r>
            <a:rPr lang="en-IN" sz="1300" b="1" dirty="0"/>
            <a:t>Real &amp; imaginary coefficient interchange</a:t>
          </a:r>
        </a:p>
      </dgm:t>
    </dgm:pt>
    <dgm:pt modelId="{AD7F8CA1-BFCC-43A3-A87A-0E6BBE2DEC2F}" type="parTrans" cxnId="{34C1DE46-82B3-4590-BB80-21799514DB3A}">
      <dgm:prSet/>
      <dgm:spPr/>
      <dgm:t>
        <a:bodyPr/>
        <a:lstStyle/>
        <a:p>
          <a:endParaRPr lang="en-IN" sz="3200"/>
        </a:p>
      </dgm:t>
    </dgm:pt>
    <dgm:pt modelId="{6168FBC7-CD83-4F8F-87E8-F697DAA1C906}" type="sibTrans" cxnId="{34C1DE46-82B3-4590-BB80-21799514DB3A}">
      <dgm:prSet/>
      <dgm:spPr/>
      <dgm:t>
        <a:bodyPr/>
        <a:lstStyle/>
        <a:p>
          <a:endParaRPr lang="en-IN" sz="3200"/>
        </a:p>
      </dgm:t>
    </dgm:pt>
    <dgm:pt modelId="{09790549-28EB-48F3-860C-48BF1D00F8F3}">
      <dgm:prSet phldrT="[Text]" custT="1"/>
      <dgm:spPr/>
      <dgm:t>
        <a:bodyPr/>
        <a:lstStyle/>
        <a:p>
          <a:r>
            <a:rPr lang="en-IN" sz="1300" b="1" dirty="0"/>
            <a:t>Right shift by log of patch size (</a:t>
          </a:r>
          <a:r>
            <a:rPr lang="en-IN" sz="1300" b="1" dirty="0" err="1"/>
            <a:t>psl</a:t>
          </a:r>
          <a:r>
            <a:rPr lang="en-IN" sz="1300" b="1" dirty="0"/>
            <a:t>)</a:t>
          </a:r>
        </a:p>
      </dgm:t>
    </dgm:pt>
    <dgm:pt modelId="{A8CCF39C-DD5D-4303-A982-0B7583FD9F46}" type="parTrans" cxnId="{43ACDEDF-95B1-49F4-B010-7CEE704AA8A5}">
      <dgm:prSet/>
      <dgm:spPr/>
      <dgm:t>
        <a:bodyPr/>
        <a:lstStyle/>
        <a:p>
          <a:endParaRPr lang="en-IN" sz="3200"/>
        </a:p>
      </dgm:t>
    </dgm:pt>
    <dgm:pt modelId="{02865B96-CBBC-4388-AFFB-D9B3301ED9C3}" type="sibTrans" cxnId="{43ACDEDF-95B1-49F4-B010-7CEE704AA8A5}">
      <dgm:prSet/>
      <dgm:spPr/>
      <dgm:t>
        <a:bodyPr/>
        <a:lstStyle/>
        <a:p>
          <a:endParaRPr lang="en-IN" sz="3200"/>
        </a:p>
      </dgm:t>
    </dgm:pt>
    <dgm:pt modelId="{D88512C0-B2B0-42F1-98E2-498592113F33}">
      <dgm:prSet phldrT="[Text]" custT="1"/>
      <dgm:spPr/>
      <dgm:t>
        <a:bodyPr/>
        <a:lstStyle/>
        <a:p>
          <a:r>
            <a:rPr lang="en-IN" sz="1300" b="1" dirty="0"/>
            <a:t>Real &amp; imaginary coefficient interchange</a:t>
          </a:r>
        </a:p>
      </dgm:t>
    </dgm:pt>
    <dgm:pt modelId="{2552EDA3-FF66-4FBD-8F88-4833BAFC1D51}" type="parTrans" cxnId="{A1C44674-5D55-4F85-B2F6-BC74AA862FCC}">
      <dgm:prSet/>
      <dgm:spPr/>
      <dgm:t>
        <a:bodyPr/>
        <a:lstStyle/>
        <a:p>
          <a:endParaRPr lang="en-IN" sz="3200"/>
        </a:p>
      </dgm:t>
    </dgm:pt>
    <dgm:pt modelId="{3A852032-A1D9-4512-91F2-5A836E2A4123}" type="sibTrans" cxnId="{A1C44674-5D55-4F85-B2F6-BC74AA862FCC}">
      <dgm:prSet/>
      <dgm:spPr/>
      <dgm:t>
        <a:bodyPr/>
        <a:lstStyle/>
        <a:p>
          <a:endParaRPr lang="en-IN" sz="3200"/>
        </a:p>
      </dgm:t>
    </dgm:pt>
    <dgm:pt modelId="{BD6AAD0B-D493-4D23-A6D2-877713B4EF35}">
      <dgm:prSet phldrT="[Text]" custT="1"/>
      <dgm:spPr/>
      <dgm:t>
        <a:bodyPr/>
        <a:lstStyle/>
        <a:p>
          <a:r>
            <a:rPr lang="en-IN" sz="1300" b="1" dirty="0"/>
            <a:t>Coefficient Separation</a:t>
          </a:r>
        </a:p>
      </dgm:t>
    </dgm:pt>
    <dgm:pt modelId="{E307A01A-793F-4295-9CFD-724AD9D2556B}" type="parTrans" cxnId="{283A9D2A-37CE-4A46-92F7-EC833B657D49}">
      <dgm:prSet/>
      <dgm:spPr/>
      <dgm:t>
        <a:bodyPr/>
        <a:lstStyle/>
        <a:p>
          <a:endParaRPr lang="en-IN" sz="3200"/>
        </a:p>
      </dgm:t>
    </dgm:pt>
    <dgm:pt modelId="{4F28CDC2-46A2-4BD0-B7AE-27FF04D976C2}" type="sibTrans" cxnId="{283A9D2A-37CE-4A46-92F7-EC833B657D49}">
      <dgm:prSet/>
      <dgm:spPr/>
      <dgm:t>
        <a:bodyPr/>
        <a:lstStyle/>
        <a:p>
          <a:endParaRPr lang="en-IN" sz="3200"/>
        </a:p>
      </dgm:t>
    </dgm:pt>
    <dgm:pt modelId="{1BFFBF5F-7C0F-489C-8481-F2A1BB525B70}">
      <dgm:prSet phldrT="[Text]" custT="1"/>
      <dgm:spPr/>
      <dgm:t>
        <a:bodyPr/>
        <a:lstStyle/>
        <a:p>
          <a:r>
            <a:rPr lang="en-IN" sz="1300" b="1" dirty="0"/>
            <a:t>Separate real &amp; imaginary coefficients as </a:t>
          </a:r>
          <a:r>
            <a:rPr lang="en-IN" sz="1300" b="1" dirty="0" err="1"/>
            <a:t>ofmap</a:t>
          </a:r>
          <a:r>
            <a:rPr lang="en-IN" sz="1300" b="1" dirty="0"/>
            <a:t> pixel of ifmap1 &amp; ifmap2</a:t>
          </a:r>
        </a:p>
      </dgm:t>
    </dgm:pt>
    <dgm:pt modelId="{43A37E41-8E6A-4B23-97BC-6F497A7548A0}" type="parTrans" cxnId="{10A157D0-C38F-4259-B2B7-77B84E907A17}">
      <dgm:prSet/>
      <dgm:spPr/>
      <dgm:t>
        <a:bodyPr/>
        <a:lstStyle/>
        <a:p>
          <a:endParaRPr lang="en-IN" sz="3200"/>
        </a:p>
      </dgm:t>
    </dgm:pt>
    <dgm:pt modelId="{ACAF5FBC-C379-4A68-9BFB-D7583A710EFD}" type="sibTrans" cxnId="{10A157D0-C38F-4259-B2B7-77B84E907A17}">
      <dgm:prSet/>
      <dgm:spPr/>
      <dgm:t>
        <a:bodyPr/>
        <a:lstStyle/>
        <a:p>
          <a:endParaRPr lang="en-IN" sz="3200"/>
        </a:p>
      </dgm:t>
    </dgm:pt>
    <dgm:pt modelId="{0B2F2C41-A598-485D-BEC4-336A9E714A74}" type="pres">
      <dgm:prSet presAssocID="{9392A215-29BF-447E-9105-E32EE7189BB6}" presName="Name0" presStyleCnt="0">
        <dgm:presLayoutVars>
          <dgm:dir/>
          <dgm:animLvl val="lvl"/>
          <dgm:resizeHandles val="exact"/>
        </dgm:presLayoutVars>
      </dgm:prSet>
      <dgm:spPr/>
    </dgm:pt>
    <dgm:pt modelId="{0B580331-74EA-47FD-8E48-BEE78FB5E407}" type="pres">
      <dgm:prSet presAssocID="{BD6AAD0B-D493-4D23-A6D2-877713B4EF35}" presName="boxAndChildren" presStyleCnt="0"/>
      <dgm:spPr/>
    </dgm:pt>
    <dgm:pt modelId="{1F8D2E18-6615-4009-8B41-27407EC06AA0}" type="pres">
      <dgm:prSet presAssocID="{BD6AAD0B-D493-4D23-A6D2-877713B4EF35}" presName="parentTextBox" presStyleLbl="node1" presStyleIdx="0" presStyleCnt="6"/>
      <dgm:spPr/>
    </dgm:pt>
    <dgm:pt modelId="{226944F7-BE1F-45B0-AE39-37594CF5126B}" type="pres">
      <dgm:prSet presAssocID="{BD6AAD0B-D493-4D23-A6D2-877713B4EF35}" presName="entireBox" presStyleLbl="node1" presStyleIdx="0" presStyleCnt="6"/>
      <dgm:spPr/>
    </dgm:pt>
    <dgm:pt modelId="{FF6F3780-8AF4-4F20-800C-2FB56030A084}" type="pres">
      <dgm:prSet presAssocID="{BD6AAD0B-D493-4D23-A6D2-877713B4EF35}" presName="descendantBox" presStyleCnt="0"/>
      <dgm:spPr/>
    </dgm:pt>
    <dgm:pt modelId="{92CC597F-897E-452A-B9B5-30A23725DB3F}" type="pres">
      <dgm:prSet presAssocID="{1BFFBF5F-7C0F-489C-8481-F2A1BB525B70}" presName="childTextBox" presStyleLbl="fgAccFollowNode1" presStyleIdx="0" presStyleCnt="6">
        <dgm:presLayoutVars>
          <dgm:bulletEnabled val="1"/>
        </dgm:presLayoutVars>
      </dgm:prSet>
      <dgm:spPr/>
    </dgm:pt>
    <dgm:pt modelId="{BA9254AC-0E61-412E-96FA-2E9FBC6690DF}" type="pres">
      <dgm:prSet presAssocID="{69185541-AD6E-481E-891C-FDF556EE429C}" presName="sp" presStyleCnt="0"/>
      <dgm:spPr/>
    </dgm:pt>
    <dgm:pt modelId="{99E88B47-DC8F-4E74-A81A-990B97C20BF5}" type="pres">
      <dgm:prSet presAssocID="{192665A4-C06D-4D9D-B3D1-AD99089284F2}" presName="arrowAndChildren" presStyleCnt="0"/>
      <dgm:spPr/>
    </dgm:pt>
    <dgm:pt modelId="{755BF002-85FC-41DD-A7D8-3906B640ABCC}" type="pres">
      <dgm:prSet presAssocID="{192665A4-C06D-4D9D-B3D1-AD99089284F2}" presName="parentTextArrow" presStyleLbl="node1" presStyleIdx="0" presStyleCnt="6"/>
      <dgm:spPr/>
    </dgm:pt>
    <dgm:pt modelId="{D64203EC-9B8A-4781-85FB-E57E5FE014FD}" type="pres">
      <dgm:prSet presAssocID="{192665A4-C06D-4D9D-B3D1-AD99089284F2}" presName="arrow" presStyleLbl="node1" presStyleIdx="1" presStyleCnt="6"/>
      <dgm:spPr/>
    </dgm:pt>
    <dgm:pt modelId="{7D209193-8424-445B-8A6A-009B9CE7846C}" type="pres">
      <dgm:prSet presAssocID="{192665A4-C06D-4D9D-B3D1-AD99089284F2}" presName="descendantArrow" presStyleCnt="0"/>
      <dgm:spPr/>
    </dgm:pt>
    <dgm:pt modelId="{59BF90B8-083A-44C7-B6C3-A47C3A56C23D}" type="pres">
      <dgm:prSet presAssocID="{03658425-7140-49A5-A465-658A1FF098E4}" presName="childTextArrow" presStyleLbl="fgAccFollowNode1" presStyleIdx="1" presStyleCnt="6">
        <dgm:presLayoutVars>
          <dgm:bulletEnabled val="1"/>
        </dgm:presLayoutVars>
      </dgm:prSet>
      <dgm:spPr/>
    </dgm:pt>
    <dgm:pt modelId="{98239D00-698C-4B3C-A773-0BAB8DEA8782}" type="pres">
      <dgm:prSet presAssocID="{09790549-28EB-48F3-860C-48BF1D00F8F3}" presName="childTextArrow" presStyleLbl="fgAccFollowNode1" presStyleIdx="2" presStyleCnt="6">
        <dgm:presLayoutVars>
          <dgm:bulletEnabled val="1"/>
        </dgm:presLayoutVars>
      </dgm:prSet>
      <dgm:spPr/>
    </dgm:pt>
    <dgm:pt modelId="{FB006A3B-B5DB-4CB6-9F6D-A9C057910072}" type="pres">
      <dgm:prSet presAssocID="{5EA8D71B-79EE-4A4B-BD5E-F8A27C31FFE4}" presName="sp" presStyleCnt="0"/>
      <dgm:spPr/>
    </dgm:pt>
    <dgm:pt modelId="{FA447AB2-44AC-42AE-B34B-26DEC0ABC06F}" type="pres">
      <dgm:prSet presAssocID="{1318D768-1193-4E48-88B4-A1D920F150F8}" presName="arrowAndChildren" presStyleCnt="0"/>
      <dgm:spPr/>
    </dgm:pt>
    <dgm:pt modelId="{2B9D4EBC-B814-45CB-8713-4E13FEC1BD08}" type="pres">
      <dgm:prSet presAssocID="{1318D768-1193-4E48-88B4-A1D920F150F8}" presName="parentTextArrow" presStyleLbl="node1" presStyleIdx="2" presStyleCnt="6"/>
      <dgm:spPr/>
    </dgm:pt>
    <dgm:pt modelId="{D921CB09-DE61-4DF5-93FD-C7646574A1D3}" type="pres">
      <dgm:prSet presAssocID="{A339049D-E706-44F1-BCAE-9E1BE889D0B4}" presName="sp" presStyleCnt="0"/>
      <dgm:spPr/>
    </dgm:pt>
    <dgm:pt modelId="{4FEC014A-0967-4993-8047-49804D71BF61}" type="pres">
      <dgm:prSet presAssocID="{39588AB9-0DB3-4DF8-B29F-7E892E11BFAA}" presName="arrowAndChildren" presStyleCnt="0"/>
      <dgm:spPr/>
    </dgm:pt>
    <dgm:pt modelId="{3E4DAA33-A79F-49DC-A182-01DCE506A2C8}" type="pres">
      <dgm:prSet presAssocID="{39588AB9-0DB3-4DF8-B29F-7E892E11BFAA}" presName="parentTextArrow" presStyleLbl="node1" presStyleIdx="2" presStyleCnt="6"/>
      <dgm:spPr/>
    </dgm:pt>
    <dgm:pt modelId="{E864C786-6D4F-482B-B87D-46544D7857E1}" type="pres">
      <dgm:prSet presAssocID="{39588AB9-0DB3-4DF8-B29F-7E892E11BFAA}" presName="arrow" presStyleLbl="node1" presStyleIdx="3" presStyleCnt="6"/>
      <dgm:spPr/>
    </dgm:pt>
    <dgm:pt modelId="{96C5B5A8-604E-40FF-89B4-FC337E94DE2E}" type="pres">
      <dgm:prSet presAssocID="{39588AB9-0DB3-4DF8-B29F-7E892E11BFAA}" presName="descendantArrow" presStyleCnt="0"/>
      <dgm:spPr/>
    </dgm:pt>
    <dgm:pt modelId="{B44A7C4E-3126-4BC2-91C1-3564850CE040}" type="pres">
      <dgm:prSet presAssocID="{ED09E00F-8524-45E8-9812-ADE07461BDA8}" presName="childTextArrow" presStyleLbl="fgAccFollowNode1" presStyleIdx="3" presStyleCnt="6">
        <dgm:presLayoutVars>
          <dgm:bulletEnabled val="1"/>
        </dgm:presLayoutVars>
      </dgm:prSet>
      <dgm:spPr/>
    </dgm:pt>
    <dgm:pt modelId="{43D41FF2-BD52-4782-938D-6F02C7881CE2}" type="pres">
      <dgm:prSet presAssocID="{49E62B57-3F33-4295-8FC5-11E0BBE4EF3F}" presName="sp" presStyleCnt="0"/>
      <dgm:spPr/>
    </dgm:pt>
    <dgm:pt modelId="{F2CA50BE-70CF-4E7A-99E2-05499356A3B5}" type="pres">
      <dgm:prSet presAssocID="{59223931-F901-45FD-903D-CCE5AD9A3102}" presName="arrowAndChildren" presStyleCnt="0"/>
      <dgm:spPr/>
    </dgm:pt>
    <dgm:pt modelId="{CAF5BEEA-9730-4EC3-B4D0-B8B5C157CB3E}" type="pres">
      <dgm:prSet presAssocID="{59223931-F901-45FD-903D-CCE5AD9A3102}" presName="parentTextArrow" presStyleLbl="node1" presStyleIdx="3" presStyleCnt="6"/>
      <dgm:spPr/>
    </dgm:pt>
    <dgm:pt modelId="{A60C3992-9B0C-4F41-84A6-4740B9E3A812}" type="pres">
      <dgm:prSet presAssocID="{59223931-F901-45FD-903D-CCE5AD9A3102}" presName="arrow" presStyleLbl="node1" presStyleIdx="4" presStyleCnt="6"/>
      <dgm:spPr/>
    </dgm:pt>
    <dgm:pt modelId="{DD10D257-63AB-4D04-AF62-34F542FD3E8E}" type="pres">
      <dgm:prSet presAssocID="{59223931-F901-45FD-903D-CCE5AD9A3102}" presName="descendantArrow" presStyleCnt="0"/>
      <dgm:spPr/>
    </dgm:pt>
    <dgm:pt modelId="{CC0BDEE2-5E23-428D-B18B-2EA75F9586B9}" type="pres">
      <dgm:prSet presAssocID="{D88512C0-B2B0-42F1-98E2-498592113F33}" presName="childTextArrow" presStyleLbl="fgAccFollowNode1" presStyleIdx="4" presStyleCnt="6">
        <dgm:presLayoutVars>
          <dgm:bulletEnabled val="1"/>
        </dgm:presLayoutVars>
      </dgm:prSet>
      <dgm:spPr/>
    </dgm:pt>
    <dgm:pt modelId="{1A59D5D9-59E9-4E58-9D51-65BD0A5C80BD}" type="pres">
      <dgm:prSet presAssocID="{3FFFC9CB-04DD-4161-9D6A-D33C3009C1E5}" presName="sp" presStyleCnt="0"/>
      <dgm:spPr/>
    </dgm:pt>
    <dgm:pt modelId="{68B9F2BE-48CD-4592-8EE8-442FE1DAD548}" type="pres">
      <dgm:prSet presAssocID="{63CE2EE0-76C2-40F6-B345-790D5309CEAF}" presName="arrowAndChildren" presStyleCnt="0"/>
      <dgm:spPr/>
    </dgm:pt>
    <dgm:pt modelId="{2363AEF7-6785-4DFE-B874-9CC91868C841}" type="pres">
      <dgm:prSet presAssocID="{63CE2EE0-76C2-40F6-B345-790D5309CEAF}" presName="parentTextArrow" presStyleLbl="node1" presStyleIdx="4" presStyleCnt="6"/>
      <dgm:spPr/>
    </dgm:pt>
    <dgm:pt modelId="{7F9ABCBB-B59D-44D4-A994-B0FE9CBE7026}" type="pres">
      <dgm:prSet presAssocID="{63CE2EE0-76C2-40F6-B345-790D5309CEAF}" presName="arrow" presStyleLbl="node1" presStyleIdx="5" presStyleCnt="6"/>
      <dgm:spPr/>
    </dgm:pt>
    <dgm:pt modelId="{A4ECBBFA-07A8-4B5A-994D-AF429C07F9CB}" type="pres">
      <dgm:prSet presAssocID="{63CE2EE0-76C2-40F6-B345-790D5309CEAF}" presName="descendantArrow" presStyleCnt="0"/>
      <dgm:spPr/>
    </dgm:pt>
    <dgm:pt modelId="{C849CFE7-EDC8-4613-A483-E0E35E33143B}" type="pres">
      <dgm:prSet presAssocID="{5ACB7170-12E2-48DD-A6ED-DFD0F49403C9}" presName="childTextArrow" presStyleLbl="fgAccFollowNode1" presStyleIdx="5" presStyleCnt="6">
        <dgm:presLayoutVars>
          <dgm:bulletEnabled val="1"/>
        </dgm:presLayoutVars>
      </dgm:prSet>
      <dgm:spPr/>
    </dgm:pt>
  </dgm:ptLst>
  <dgm:cxnLst>
    <dgm:cxn modelId="{B421EB01-430F-44A9-9888-BF50E328C0FC}" srcId="{9392A215-29BF-447E-9105-E32EE7189BB6}" destId="{63CE2EE0-76C2-40F6-B345-790D5309CEAF}" srcOrd="0" destOrd="0" parTransId="{186E6DE5-385F-4E95-A7F4-28A49AD3C64B}" sibTransId="{3FFFC9CB-04DD-4161-9D6A-D33C3009C1E5}"/>
    <dgm:cxn modelId="{5E252909-FFBB-4253-879D-7CBB6F330520}" type="presOf" srcId="{03658425-7140-49A5-A465-658A1FF098E4}" destId="{59BF90B8-083A-44C7-B6C3-A47C3A56C23D}" srcOrd="0" destOrd="0" presId="urn:microsoft.com/office/officeart/2005/8/layout/process4"/>
    <dgm:cxn modelId="{C516470B-87AD-4297-973E-0D0EF9057A3D}" srcId="{9392A215-29BF-447E-9105-E32EE7189BB6}" destId="{1318D768-1193-4E48-88B4-A1D920F150F8}" srcOrd="3" destOrd="0" parTransId="{BC897279-2E79-45C1-BBCE-C91DBA71884B}" sibTransId="{5EA8D71B-79EE-4A4B-BD5E-F8A27C31FFE4}"/>
    <dgm:cxn modelId="{A93EE60E-9D43-40B0-B7B1-A307496F6660}" type="presOf" srcId="{192665A4-C06D-4D9D-B3D1-AD99089284F2}" destId="{755BF002-85FC-41DD-A7D8-3906B640ABCC}" srcOrd="0" destOrd="0" presId="urn:microsoft.com/office/officeart/2005/8/layout/process4"/>
    <dgm:cxn modelId="{D5394D12-FE51-48C4-88DA-AF88291A6928}" type="presOf" srcId="{D88512C0-B2B0-42F1-98E2-498592113F33}" destId="{CC0BDEE2-5E23-428D-B18B-2EA75F9586B9}" srcOrd="0" destOrd="0" presId="urn:microsoft.com/office/officeart/2005/8/layout/process4"/>
    <dgm:cxn modelId="{E7624E12-4952-4313-95BB-8F1D25640CDD}" type="presOf" srcId="{BD6AAD0B-D493-4D23-A6D2-877713B4EF35}" destId="{1F8D2E18-6615-4009-8B41-27407EC06AA0}" srcOrd="0" destOrd="0" presId="urn:microsoft.com/office/officeart/2005/8/layout/process4"/>
    <dgm:cxn modelId="{47BA6F13-475B-440B-AE55-269CD0DF1A21}" type="presOf" srcId="{09790549-28EB-48F3-860C-48BF1D00F8F3}" destId="{98239D00-698C-4B3C-A773-0BAB8DEA8782}" srcOrd="0" destOrd="0" presId="urn:microsoft.com/office/officeart/2005/8/layout/process4"/>
    <dgm:cxn modelId="{113F1614-BDC4-4756-9F40-183AE33912F1}" type="presOf" srcId="{63CE2EE0-76C2-40F6-B345-790D5309CEAF}" destId="{7F9ABCBB-B59D-44D4-A994-B0FE9CBE7026}" srcOrd="1" destOrd="0" presId="urn:microsoft.com/office/officeart/2005/8/layout/process4"/>
    <dgm:cxn modelId="{57721A18-4EB6-42B8-8690-EE70114283D4}" type="presOf" srcId="{59223931-F901-45FD-903D-CCE5AD9A3102}" destId="{A60C3992-9B0C-4F41-84A6-4740B9E3A812}" srcOrd="1" destOrd="0" presId="urn:microsoft.com/office/officeart/2005/8/layout/process4"/>
    <dgm:cxn modelId="{AA55CD1A-D694-4EAF-BDB5-FAF434F06FDE}" srcId="{63CE2EE0-76C2-40F6-B345-790D5309CEAF}" destId="{5ACB7170-12E2-48DD-A6ED-DFD0F49403C9}" srcOrd="0" destOrd="0" parTransId="{8B4DE1EA-272C-48F5-A7D2-1015D66F0122}" sibTransId="{D2ED6C88-FC8A-47A8-8110-9005CADEEE17}"/>
    <dgm:cxn modelId="{C2CBB621-29C6-4684-B027-61A4E3FD1CC9}" type="presOf" srcId="{9392A215-29BF-447E-9105-E32EE7189BB6}" destId="{0B2F2C41-A598-485D-BEC4-336A9E714A74}" srcOrd="0" destOrd="0" presId="urn:microsoft.com/office/officeart/2005/8/layout/process4"/>
    <dgm:cxn modelId="{090A0023-C067-4277-931E-B879FC7E09E2}" type="presOf" srcId="{1318D768-1193-4E48-88B4-A1D920F150F8}" destId="{2B9D4EBC-B814-45CB-8713-4E13FEC1BD08}" srcOrd="0" destOrd="0" presId="urn:microsoft.com/office/officeart/2005/8/layout/process4"/>
    <dgm:cxn modelId="{9CE9652A-2631-4F36-9512-AE6BA05588BE}" type="presOf" srcId="{39588AB9-0DB3-4DF8-B29F-7E892E11BFAA}" destId="{3E4DAA33-A79F-49DC-A182-01DCE506A2C8}" srcOrd="0" destOrd="0" presId="urn:microsoft.com/office/officeart/2005/8/layout/process4"/>
    <dgm:cxn modelId="{283A9D2A-37CE-4A46-92F7-EC833B657D49}" srcId="{9392A215-29BF-447E-9105-E32EE7189BB6}" destId="{BD6AAD0B-D493-4D23-A6D2-877713B4EF35}" srcOrd="5" destOrd="0" parTransId="{E307A01A-793F-4295-9CFD-724AD9D2556B}" sibTransId="{4F28CDC2-46A2-4BD0-B7AE-27FF04D976C2}"/>
    <dgm:cxn modelId="{DC08E033-52D1-4AAF-8217-7430A7A73CE5}" type="presOf" srcId="{5ACB7170-12E2-48DD-A6ED-DFD0F49403C9}" destId="{C849CFE7-EDC8-4613-A483-E0E35E33143B}" srcOrd="0" destOrd="0" presId="urn:microsoft.com/office/officeart/2005/8/layout/process4"/>
    <dgm:cxn modelId="{F4830A3C-9374-4F2B-9243-115947602A6A}" type="presOf" srcId="{63CE2EE0-76C2-40F6-B345-790D5309CEAF}" destId="{2363AEF7-6785-4DFE-B874-9CC91868C841}" srcOrd="0" destOrd="0" presId="urn:microsoft.com/office/officeart/2005/8/layout/process4"/>
    <dgm:cxn modelId="{70FA3064-117B-4DF9-9ADB-265AD3F2E71F}" srcId="{9392A215-29BF-447E-9105-E32EE7189BB6}" destId="{192665A4-C06D-4D9D-B3D1-AD99089284F2}" srcOrd="4" destOrd="0" parTransId="{8CF10321-1604-4096-A306-998BA1599673}" sibTransId="{69185541-AD6E-481E-891C-FDF556EE429C}"/>
    <dgm:cxn modelId="{E0D13246-1359-4C31-85F7-87A1346C1F91}" type="presOf" srcId="{ED09E00F-8524-45E8-9812-ADE07461BDA8}" destId="{B44A7C4E-3126-4BC2-91C1-3564850CE040}" srcOrd="0" destOrd="0" presId="urn:microsoft.com/office/officeart/2005/8/layout/process4"/>
    <dgm:cxn modelId="{D75C3B46-57D1-4532-9666-5E83EFA9350E}" srcId="{39588AB9-0DB3-4DF8-B29F-7E892E11BFAA}" destId="{ED09E00F-8524-45E8-9812-ADE07461BDA8}" srcOrd="0" destOrd="0" parTransId="{F5B73405-0A7A-4FF8-ADBC-08E7DC835A76}" sibTransId="{73FFE3B0-CA5B-4A15-A3FF-CB4082FA7DBB}"/>
    <dgm:cxn modelId="{34C1DE46-82B3-4590-BB80-21799514DB3A}" srcId="{192665A4-C06D-4D9D-B3D1-AD99089284F2}" destId="{03658425-7140-49A5-A465-658A1FF098E4}" srcOrd="0" destOrd="0" parTransId="{AD7F8CA1-BFCC-43A3-A87A-0E6BBE2DEC2F}" sibTransId="{6168FBC7-CD83-4F8F-87E8-F697DAA1C906}"/>
    <dgm:cxn modelId="{5AAE4D49-CE17-4134-8C99-DC7672FB1408}" srcId="{9392A215-29BF-447E-9105-E32EE7189BB6}" destId="{59223931-F901-45FD-903D-CCE5AD9A3102}" srcOrd="1" destOrd="0" parTransId="{B381E42A-5A85-4780-BE0C-BF73474EE673}" sibTransId="{49E62B57-3F33-4295-8FC5-11E0BBE4EF3F}"/>
    <dgm:cxn modelId="{2F34884A-D546-4590-B4F1-B7B907762756}" srcId="{9392A215-29BF-447E-9105-E32EE7189BB6}" destId="{39588AB9-0DB3-4DF8-B29F-7E892E11BFAA}" srcOrd="2" destOrd="0" parTransId="{40D6443D-640D-435C-A097-FEDD0F6D79B5}" sibTransId="{A339049D-E706-44F1-BCAE-9E1BE889D0B4}"/>
    <dgm:cxn modelId="{A1C44674-5D55-4F85-B2F6-BC74AA862FCC}" srcId="{59223931-F901-45FD-903D-CCE5AD9A3102}" destId="{D88512C0-B2B0-42F1-98E2-498592113F33}" srcOrd="0" destOrd="0" parTransId="{2552EDA3-FF66-4FBD-8F88-4833BAFC1D51}" sibTransId="{3A852032-A1D9-4512-91F2-5A836E2A4123}"/>
    <dgm:cxn modelId="{BC32B284-B43A-4A21-8EF9-C883053F14E5}" type="presOf" srcId="{BD6AAD0B-D493-4D23-A6D2-877713B4EF35}" destId="{226944F7-BE1F-45B0-AE39-37594CF5126B}" srcOrd="1" destOrd="0" presId="urn:microsoft.com/office/officeart/2005/8/layout/process4"/>
    <dgm:cxn modelId="{7E42AA96-887C-42C7-9736-AAB9EABDE978}" type="presOf" srcId="{39588AB9-0DB3-4DF8-B29F-7E892E11BFAA}" destId="{E864C786-6D4F-482B-B87D-46544D7857E1}" srcOrd="1" destOrd="0" presId="urn:microsoft.com/office/officeart/2005/8/layout/process4"/>
    <dgm:cxn modelId="{F8F1CCA6-B984-4D03-8DBD-32D9B56701F5}" type="presOf" srcId="{1BFFBF5F-7C0F-489C-8481-F2A1BB525B70}" destId="{92CC597F-897E-452A-B9B5-30A23725DB3F}" srcOrd="0" destOrd="0" presId="urn:microsoft.com/office/officeart/2005/8/layout/process4"/>
    <dgm:cxn modelId="{DF2199CA-66A7-4436-89BA-63B58AE77D94}" type="presOf" srcId="{192665A4-C06D-4D9D-B3D1-AD99089284F2}" destId="{D64203EC-9B8A-4781-85FB-E57E5FE014FD}" srcOrd="1" destOrd="0" presId="urn:microsoft.com/office/officeart/2005/8/layout/process4"/>
    <dgm:cxn modelId="{10A157D0-C38F-4259-B2B7-77B84E907A17}" srcId="{BD6AAD0B-D493-4D23-A6D2-877713B4EF35}" destId="{1BFFBF5F-7C0F-489C-8481-F2A1BB525B70}" srcOrd="0" destOrd="0" parTransId="{43A37E41-8E6A-4B23-97BC-6F497A7548A0}" sibTransId="{ACAF5FBC-C379-4A68-9BFB-D7583A710EFD}"/>
    <dgm:cxn modelId="{43ACDEDF-95B1-49F4-B010-7CEE704AA8A5}" srcId="{192665A4-C06D-4D9D-B3D1-AD99089284F2}" destId="{09790549-28EB-48F3-860C-48BF1D00F8F3}" srcOrd="1" destOrd="0" parTransId="{A8CCF39C-DD5D-4303-A982-0B7583FD9F46}" sibTransId="{02865B96-CBBC-4388-AFFB-D9B3301ED9C3}"/>
    <dgm:cxn modelId="{BFF49FF3-9996-427E-BD01-13D25D7B3CD9}" type="presOf" srcId="{59223931-F901-45FD-903D-CCE5AD9A3102}" destId="{CAF5BEEA-9730-4EC3-B4D0-B8B5C157CB3E}" srcOrd="0" destOrd="0" presId="urn:microsoft.com/office/officeart/2005/8/layout/process4"/>
    <dgm:cxn modelId="{2B5294D5-573D-43E9-84D5-EC7D8F2014B6}" type="presParOf" srcId="{0B2F2C41-A598-485D-BEC4-336A9E714A74}" destId="{0B580331-74EA-47FD-8E48-BEE78FB5E407}" srcOrd="0" destOrd="0" presId="urn:microsoft.com/office/officeart/2005/8/layout/process4"/>
    <dgm:cxn modelId="{02D36827-216D-4B75-8FA6-C9A2275E0BFB}" type="presParOf" srcId="{0B580331-74EA-47FD-8E48-BEE78FB5E407}" destId="{1F8D2E18-6615-4009-8B41-27407EC06AA0}" srcOrd="0" destOrd="0" presId="urn:microsoft.com/office/officeart/2005/8/layout/process4"/>
    <dgm:cxn modelId="{C20A0954-800D-4053-8641-9908DD7027F2}" type="presParOf" srcId="{0B580331-74EA-47FD-8E48-BEE78FB5E407}" destId="{226944F7-BE1F-45B0-AE39-37594CF5126B}" srcOrd="1" destOrd="0" presId="urn:microsoft.com/office/officeart/2005/8/layout/process4"/>
    <dgm:cxn modelId="{5112524F-9D4E-422F-B005-562E05EA8C1E}" type="presParOf" srcId="{0B580331-74EA-47FD-8E48-BEE78FB5E407}" destId="{FF6F3780-8AF4-4F20-800C-2FB56030A084}" srcOrd="2" destOrd="0" presId="urn:microsoft.com/office/officeart/2005/8/layout/process4"/>
    <dgm:cxn modelId="{9C4FF805-DDA6-4561-B643-195242D05793}" type="presParOf" srcId="{FF6F3780-8AF4-4F20-800C-2FB56030A084}" destId="{92CC597F-897E-452A-B9B5-30A23725DB3F}" srcOrd="0" destOrd="0" presId="urn:microsoft.com/office/officeart/2005/8/layout/process4"/>
    <dgm:cxn modelId="{B902A77C-75B2-4960-8F14-88721BB16E68}" type="presParOf" srcId="{0B2F2C41-A598-485D-BEC4-336A9E714A74}" destId="{BA9254AC-0E61-412E-96FA-2E9FBC6690DF}" srcOrd="1" destOrd="0" presId="urn:microsoft.com/office/officeart/2005/8/layout/process4"/>
    <dgm:cxn modelId="{7554D853-7AFF-4A76-98F7-B2CF812F0E3D}" type="presParOf" srcId="{0B2F2C41-A598-485D-BEC4-336A9E714A74}" destId="{99E88B47-DC8F-4E74-A81A-990B97C20BF5}" srcOrd="2" destOrd="0" presId="urn:microsoft.com/office/officeart/2005/8/layout/process4"/>
    <dgm:cxn modelId="{1D9FF02C-9332-4C58-90ED-04A88CD8D5E1}" type="presParOf" srcId="{99E88B47-DC8F-4E74-A81A-990B97C20BF5}" destId="{755BF002-85FC-41DD-A7D8-3906B640ABCC}" srcOrd="0" destOrd="0" presId="urn:microsoft.com/office/officeart/2005/8/layout/process4"/>
    <dgm:cxn modelId="{F1BBAAF9-D21B-47BA-99CB-0EEE9874B1F9}" type="presParOf" srcId="{99E88B47-DC8F-4E74-A81A-990B97C20BF5}" destId="{D64203EC-9B8A-4781-85FB-E57E5FE014FD}" srcOrd="1" destOrd="0" presId="urn:microsoft.com/office/officeart/2005/8/layout/process4"/>
    <dgm:cxn modelId="{8C66377E-3958-452F-AF76-E1488E7294DF}" type="presParOf" srcId="{99E88B47-DC8F-4E74-A81A-990B97C20BF5}" destId="{7D209193-8424-445B-8A6A-009B9CE7846C}" srcOrd="2" destOrd="0" presId="urn:microsoft.com/office/officeart/2005/8/layout/process4"/>
    <dgm:cxn modelId="{95D6B2F1-46A0-4235-A7EE-B9FD0689DBC5}" type="presParOf" srcId="{7D209193-8424-445B-8A6A-009B9CE7846C}" destId="{59BF90B8-083A-44C7-B6C3-A47C3A56C23D}" srcOrd="0" destOrd="0" presId="urn:microsoft.com/office/officeart/2005/8/layout/process4"/>
    <dgm:cxn modelId="{9FDB305C-44EC-4386-AB69-317116F9D304}" type="presParOf" srcId="{7D209193-8424-445B-8A6A-009B9CE7846C}" destId="{98239D00-698C-4B3C-A773-0BAB8DEA8782}" srcOrd="1" destOrd="0" presId="urn:microsoft.com/office/officeart/2005/8/layout/process4"/>
    <dgm:cxn modelId="{CFF0BE6A-16A7-43F9-98B6-C61457929125}" type="presParOf" srcId="{0B2F2C41-A598-485D-BEC4-336A9E714A74}" destId="{FB006A3B-B5DB-4CB6-9F6D-A9C057910072}" srcOrd="3" destOrd="0" presId="urn:microsoft.com/office/officeart/2005/8/layout/process4"/>
    <dgm:cxn modelId="{3FA9F146-8D0E-4AD2-AC9B-DC2B2DD9DA03}" type="presParOf" srcId="{0B2F2C41-A598-485D-BEC4-336A9E714A74}" destId="{FA447AB2-44AC-42AE-B34B-26DEC0ABC06F}" srcOrd="4" destOrd="0" presId="urn:microsoft.com/office/officeart/2005/8/layout/process4"/>
    <dgm:cxn modelId="{7A5B5A62-4D07-4AA6-B7CB-AC9C1EA37FDD}" type="presParOf" srcId="{FA447AB2-44AC-42AE-B34B-26DEC0ABC06F}" destId="{2B9D4EBC-B814-45CB-8713-4E13FEC1BD08}" srcOrd="0" destOrd="0" presId="urn:microsoft.com/office/officeart/2005/8/layout/process4"/>
    <dgm:cxn modelId="{FC10ECEE-DD8E-4DCB-AD64-033E3B96E8A5}" type="presParOf" srcId="{0B2F2C41-A598-485D-BEC4-336A9E714A74}" destId="{D921CB09-DE61-4DF5-93FD-C7646574A1D3}" srcOrd="5" destOrd="0" presId="urn:microsoft.com/office/officeart/2005/8/layout/process4"/>
    <dgm:cxn modelId="{3D8E7511-B749-42A0-9565-9F87C8D87F2D}" type="presParOf" srcId="{0B2F2C41-A598-485D-BEC4-336A9E714A74}" destId="{4FEC014A-0967-4993-8047-49804D71BF61}" srcOrd="6" destOrd="0" presId="urn:microsoft.com/office/officeart/2005/8/layout/process4"/>
    <dgm:cxn modelId="{7338637E-B163-4F2C-A825-30FE8D6514AC}" type="presParOf" srcId="{4FEC014A-0967-4993-8047-49804D71BF61}" destId="{3E4DAA33-A79F-49DC-A182-01DCE506A2C8}" srcOrd="0" destOrd="0" presId="urn:microsoft.com/office/officeart/2005/8/layout/process4"/>
    <dgm:cxn modelId="{6C219FDD-1FAA-4F2B-99F9-4AA1503C166A}" type="presParOf" srcId="{4FEC014A-0967-4993-8047-49804D71BF61}" destId="{E864C786-6D4F-482B-B87D-46544D7857E1}" srcOrd="1" destOrd="0" presId="urn:microsoft.com/office/officeart/2005/8/layout/process4"/>
    <dgm:cxn modelId="{9984CF54-F82A-4065-9CAE-3E292C9ACF08}" type="presParOf" srcId="{4FEC014A-0967-4993-8047-49804D71BF61}" destId="{96C5B5A8-604E-40FF-89B4-FC337E94DE2E}" srcOrd="2" destOrd="0" presId="urn:microsoft.com/office/officeart/2005/8/layout/process4"/>
    <dgm:cxn modelId="{745FB10F-E717-472E-A63B-52A00F559E93}" type="presParOf" srcId="{96C5B5A8-604E-40FF-89B4-FC337E94DE2E}" destId="{B44A7C4E-3126-4BC2-91C1-3564850CE040}" srcOrd="0" destOrd="0" presId="urn:microsoft.com/office/officeart/2005/8/layout/process4"/>
    <dgm:cxn modelId="{DB423038-50C6-47FE-8587-7A537C4D78A2}" type="presParOf" srcId="{0B2F2C41-A598-485D-BEC4-336A9E714A74}" destId="{43D41FF2-BD52-4782-938D-6F02C7881CE2}" srcOrd="7" destOrd="0" presId="urn:microsoft.com/office/officeart/2005/8/layout/process4"/>
    <dgm:cxn modelId="{B8934C66-9AF9-4F0A-BC1C-E2AFA8454515}" type="presParOf" srcId="{0B2F2C41-A598-485D-BEC4-336A9E714A74}" destId="{F2CA50BE-70CF-4E7A-99E2-05499356A3B5}" srcOrd="8" destOrd="0" presId="urn:microsoft.com/office/officeart/2005/8/layout/process4"/>
    <dgm:cxn modelId="{AE36AB6A-88E2-46D3-B772-978847985D8E}" type="presParOf" srcId="{F2CA50BE-70CF-4E7A-99E2-05499356A3B5}" destId="{CAF5BEEA-9730-4EC3-B4D0-B8B5C157CB3E}" srcOrd="0" destOrd="0" presId="urn:microsoft.com/office/officeart/2005/8/layout/process4"/>
    <dgm:cxn modelId="{115B8093-E9F4-4044-82F7-47A9AD875392}" type="presParOf" srcId="{F2CA50BE-70CF-4E7A-99E2-05499356A3B5}" destId="{A60C3992-9B0C-4F41-84A6-4740B9E3A812}" srcOrd="1" destOrd="0" presId="urn:microsoft.com/office/officeart/2005/8/layout/process4"/>
    <dgm:cxn modelId="{A8AF3DB2-0775-47F5-A942-102B48488C6A}" type="presParOf" srcId="{F2CA50BE-70CF-4E7A-99E2-05499356A3B5}" destId="{DD10D257-63AB-4D04-AF62-34F542FD3E8E}" srcOrd="2" destOrd="0" presId="urn:microsoft.com/office/officeart/2005/8/layout/process4"/>
    <dgm:cxn modelId="{C16D3F37-39B6-4F9F-9DCB-23F2F31BD340}" type="presParOf" srcId="{DD10D257-63AB-4D04-AF62-34F542FD3E8E}" destId="{CC0BDEE2-5E23-428D-B18B-2EA75F9586B9}" srcOrd="0" destOrd="0" presId="urn:microsoft.com/office/officeart/2005/8/layout/process4"/>
    <dgm:cxn modelId="{46125477-81C1-4E15-AE68-D8A979786E22}" type="presParOf" srcId="{0B2F2C41-A598-485D-BEC4-336A9E714A74}" destId="{1A59D5D9-59E9-4E58-9D51-65BD0A5C80BD}" srcOrd="9" destOrd="0" presId="urn:microsoft.com/office/officeart/2005/8/layout/process4"/>
    <dgm:cxn modelId="{72B6D879-CFB7-4CB5-BBA0-27AEF88221EF}" type="presParOf" srcId="{0B2F2C41-A598-485D-BEC4-336A9E714A74}" destId="{68B9F2BE-48CD-4592-8EE8-442FE1DAD548}" srcOrd="10" destOrd="0" presId="urn:microsoft.com/office/officeart/2005/8/layout/process4"/>
    <dgm:cxn modelId="{A22C46FF-6770-4142-90B9-2100F83C09EE}" type="presParOf" srcId="{68B9F2BE-48CD-4592-8EE8-442FE1DAD548}" destId="{2363AEF7-6785-4DFE-B874-9CC91868C841}" srcOrd="0" destOrd="0" presId="urn:microsoft.com/office/officeart/2005/8/layout/process4"/>
    <dgm:cxn modelId="{F861551B-629F-4EFD-8F91-1789DFCD3B90}" type="presParOf" srcId="{68B9F2BE-48CD-4592-8EE8-442FE1DAD548}" destId="{7F9ABCBB-B59D-44D4-A994-B0FE9CBE7026}" srcOrd="1" destOrd="0" presId="urn:microsoft.com/office/officeart/2005/8/layout/process4"/>
    <dgm:cxn modelId="{8C482148-ECC9-4487-B48A-F7D7A0D6A6A1}" type="presParOf" srcId="{68B9F2BE-48CD-4592-8EE8-442FE1DAD548}" destId="{A4ECBBFA-07A8-4B5A-994D-AF429C07F9CB}" srcOrd="2" destOrd="0" presId="urn:microsoft.com/office/officeart/2005/8/layout/process4"/>
    <dgm:cxn modelId="{94349B01-7349-47C6-A1AA-BE004CC9686C}" type="presParOf" srcId="{A4ECBBFA-07A8-4B5A-994D-AF429C07F9CB}" destId="{C849CFE7-EDC8-4613-A483-E0E35E33143B}" srcOrd="0" destOrd="0" presId="urn:microsoft.com/office/officeart/2005/8/layout/process4"/>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EF3807F4-9C1D-4A79-964E-9791158C83CF}" type="doc">
      <dgm:prSet loTypeId="urn:diagrams.loki3.com/BracketList" loCatId="list" qsTypeId="urn:microsoft.com/office/officeart/2005/8/quickstyle/simple1" qsCatId="simple" csTypeId="urn:microsoft.com/office/officeart/2005/8/colors/colorful5" csCatId="colorful" phldr="1"/>
      <dgm:spPr/>
      <dgm:t>
        <a:bodyPr/>
        <a:lstStyle/>
        <a:p>
          <a:endParaRPr lang="en-IN"/>
        </a:p>
      </dgm:t>
    </dgm:pt>
    <dgm:pt modelId="{402961AF-4EB7-45FF-ABB4-15D2C70056F7}">
      <dgm:prSet/>
      <dgm:spPr/>
      <dgm:t>
        <a:bodyPr/>
        <a:lstStyle/>
        <a:p>
          <a:r>
            <a:rPr lang="en-US"/>
            <a:t>Sizes of each operands</a:t>
          </a:r>
          <a:endParaRPr lang="en-US" dirty="0"/>
        </a:p>
      </dgm:t>
    </dgm:pt>
    <dgm:pt modelId="{4EAF56CF-577C-4B89-92F9-D52E8102911C}" type="parTrans" cxnId="{8B210A8E-C30F-47BF-8AC3-1BB426BB5A87}">
      <dgm:prSet/>
      <dgm:spPr/>
      <dgm:t>
        <a:bodyPr/>
        <a:lstStyle/>
        <a:p>
          <a:endParaRPr lang="en-IN"/>
        </a:p>
      </dgm:t>
    </dgm:pt>
    <dgm:pt modelId="{22C6A788-15F3-49E4-8277-B14EE760A9DD}" type="sibTrans" cxnId="{8B210A8E-C30F-47BF-8AC3-1BB426BB5A87}">
      <dgm:prSet/>
      <dgm:spPr/>
      <dgm:t>
        <a:bodyPr/>
        <a:lstStyle/>
        <a:p>
          <a:endParaRPr lang="en-IN"/>
        </a:p>
      </dgm:t>
    </dgm:pt>
    <dgm:pt modelId="{845866D3-C460-4D02-BADF-0B73CFFEB492}">
      <dgm:prSet/>
      <dgm:spPr>
        <a:blipFill>
          <a:blip xmlns:r="http://schemas.openxmlformats.org/officeDocument/2006/relationships" r:embed="rId1"/>
          <a:stretch>
            <a:fillRect l="-985" t="-1546" b="-5670"/>
          </a:stretch>
        </a:blipFill>
      </dgm:spPr>
      <dgm:t>
        <a:bodyPr/>
        <a:lstStyle/>
        <a:p>
          <a:r>
            <a:rPr lang="en-IN">
              <a:noFill/>
            </a:rPr>
            <a:t> </a:t>
          </a:r>
        </a:p>
      </dgm:t>
    </dgm:pt>
    <dgm:pt modelId="{1BCB95FB-7DFE-4275-92DA-74166A78D56B}" type="parTrans" cxnId="{B89633EE-ECD3-4D9F-995C-1C5C65BCCFC3}">
      <dgm:prSet/>
      <dgm:spPr/>
      <dgm:t>
        <a:bodyPr/>
        <a:lstStyle/>
        <a:p>
          <a:endParaRPr lang="en-IN"/>
        </a:p>
      </dgm:t>
    </dgm:pt>
    <dgm:pt modelId="{74833442-D95F-46C9-91DF-1FDA50450883}" type="sibTrans" cxnId="{B89633EE-ECD3-4D9F-995C-1C5C65BCCFC3}">
      <dgm:prSet/>
      <dgm:spPr/>
      <dgm:t>
        <a:bodyPr/>
        <a:lstStyle/>
        <a:p>
          <a:endParaRPr lang="en-IN"/>
        </a:p>
      </dgm:t>
    </dgm:pt>
    <dgm:pt modelId="{FE3ADC21-2631-4A49-9275-B6D5B613AABC}">
      <dgm:prSet/>
      <dgm:spPr/>
      <dgm:t>
        <a:bodyPr/>
        <a:lstStyle/>
        <a:p>
          <a:r>
            <a:rPr lang="en-IN">
              <a:noFill/>
            </a:rPr>
            <a:t> </a:t>
          </a:r>
        </a:p>
      </dgm:t>
    </dgm:pt>
    <dgm:pt modelId="{CC6FE042-19DC-4493-AB85-4D6C7C750E3A}" type="parTrans" cxnId="{8030EFEB-B182-4EE6-AADE-895B6AD97B57}">
      <dgm:prSet/>
      <dgm:spPr/>
      <dgm:t>
        <a:bodyPr/>
        <a:lstStyle/>
        <a:p>
          <a:endParaRPr lang="en-IN"/>
        </a:p>
      </dgm:t>
    </dgm:pt>
    <dgm:pt modelId="{51B29787-6EAC-403D-973A-093C720ADA7D}" type="sibTrans" cxnId="{8030EFEB-B182-4EE6-AADE-895B6AD97B57}">
      <dgm:prSet/>
      <dgm:spPr/>
      <dgm:t>
        <a:bodyPr/>
        <a:lstStyle/>
        <a:p>
          <a:endParaRPr lang="en-IN"/>
        </a:p>
      </dgm:t>
    </dgm:pt>
    <dgm:pt modelId="{8FBDF343-3485-4C44-AE54-F941AB95336E}">
      <dgm:prSet/>
      <dgm:spPr/>
      <dgm:t>
        <a:bodyPr/>
        <a:lstStyle/>
        <a:p>
          <a:r>
            <a:rPr lang="en-IN">
              <a:noFill/>
            </a:rPr>
            <a:t> </a:t>
          </a:r>
        </a:p>
      </dgm:t>
    </dgm:pt>
    <dgm:pt modelId="{27760291-9C41-4DBD-A004-8DA397BB3843}" type="parTrans" cxnId="{069EFCBF-F8B8-4D3B-BDC1-AF02032F87C9}">
      <dgm:prSet/>
      <dgm:spPr/>
      <dgm:t>
        <a:bodyPr/>
        <a:lstStyle/>
        <a:p>
          <a:endParaRPr lang="en-IN"/>
        </a:p>
      </dgm:t>
    </dgm:pt>
    <dgm:pt modelId="{0075E8EE-96D7-437F-9ADB-6AF87044407E}" type="sibTrans" cxnId="{069EFCBF-F8B8-4D3B-BDC1-AF02032F87C9}">
      <dgm:prSet/>
      <dgm:spPr/>
      <dgm:t>
        <a:bodyPr/>
        <a:lstStyle/>
        <a:p>
          <a:endParaRPr lang="en-IN"/>
        </a:p>
      </dgm:t>
    </dgm:pt>
    <dgm:pt modelId="{3D5ACC66-281F-401B-B57E-93002C1C822C}">
      <dgm:prSet/>
      <dgm:spPr/>
      <dgm:t>
        <a:bodyPr/>
        <a:lstStyle/>
        <a:p>
          <a:r>
            <a:rPr lang="en-US" dirty="0"/>
            <a:t>Potential reuse opportunities for a layer(</a:t>
          </a:r>
          <a:r>
            <a:rPr lang="en-US" dirty="0" err="1"/>
            <a:t>cmplx</a:t>
          </a:r>
          <a:r>
            <a:rPr lang="en-US" dirty="0"/>
            <a:t> tensors)</a:t>
          </a:r>
        </a:p>
      </dgm:t>
    </dgm:pt>
    <dgm:pt modelId="{55AAC773-6646-454F-A4EC-EEAD0E013367}" type="parTrans" cxnId="{E44AF218-5C6D-48A4-8BEE-3B2137146141}">
      <dgm:prSet/>
      <dgm:spPr/>
      <dgm:t>
        <a:bodyPr/>
        <a:lstStyle/>
        <a:p>
          <a:endParaRPr lang="en-IN"/>
        </a:p>
      </dgm:t>
    </dgm:pt>
    <dgm:pt modelId="{CFD2C26E-688A-44B0-AE40-DF831E5215BD}" type="sibTrans" cxnId="{E44AF218-5C6D-48A4-8BEE-3B2137146141}">
      <dgm:prSet/>
      <dgm:spPr/>
      <dgm:t>
        <a:bodyPr/>
        <a:lstStyle/>
        <a:p>
          <a:endParaRPr lang="en-IN"/>
        </a:p>
      </dgm:t>
    </dgm:pt>
    <dgm:pt modelId="{CF30DC46-9A35-4F94-B1E7-D752128F273B}">
      <dgm:prSet/>
      <dgm:spPr>
        <a:blipFill>
          <a:blip xmlns:r="http://schemas.openxmlformats.org/officeDocument/2006/relationships" r:embed="rId2"/>
          <a:stretch>
            <a:fillRect l="-985" b="-5581"/>
          </a:stretch>
        </a:blipFill>
      </dgm:spPr>
      <dgm:t>
        <a:bodyPr/>
        <a:lstStyle/>
        <a:p>
          <a:r>
            <a:rPr lang="en-IN">
              <a:noFill/>
            </a:rPr>
            <a:t> </a:t>
          </a:r>
        </a:p>
      </dgm:t>
    </dgm:pt>
    <dgm:pt modelId="{DC3B4C8C-19C5-4D00-98A6-AB49BB03E9D2}" type="parTrans" cxnId="{57D7CAB0-C804-4E7E-98DE-6CDC1D3DBF93}">
      <dgm:prSet/>
      <dgm:spPr/>
      <dgm:t>
        <a:bodyPr/>
        <a:lstStyle/>
        <a:p>
          <a:endParaRPr lang="en-IN"/>
        </a:p>
      </dgm:t>
    </dgm:pt>
    <dgm:pt modelId="{3E5B5E09-B0CD-418D-9A52-64D170DBA574}" type="sibTrans" cxnId="{57D7CAB0-C804-4E7E-98DE-6CDC1D3DBF93}">
      <dgm:prSet/>
      <dgm:spPr/>
      <dgm:t>
        <a:bodyPr/>
        <a:lstStyle/>
        <a:p>
          <a:endParaRPr lang="en-IN"/>
        </a:p>
      </dgm:t>
    </dgm:pt>
    <dgm:pt modelId="{58033DBB-4E62-4F90-A183-500DA0694FAA}">
      <dgm:prSet/>
      <dgm:spPr/>
      <dgm:t>
        <a:bodyPr/>
        <a:lstStyle/>
        <a:p>
          <a:r>
            <a:rPr lang="en-IN">
              <a:noFill/>
            </a:rPr>
            <a:t> </a:t>
          </a:r>
        </a:p>
      </dgm:t>
    </dgm:pt>
    <dgm:pt modelId="{90942675-2772-46C2-B1F0-E7C81800CB63}" type="parTrans" cxnId="{43C48807-D09D-40BD-B06E-4D30B85FF0F8}">
      <dgm:prSet/>
      <dgm:spPr/>
      <dgm:t>
        <a:bodyPr/>
        <a:lstStyle/>
        <a:p>
          <a:endParaRPr lang="en-IN"/>
        </a:p>
      </dgm:t>
    </dgm:pt>
    <dgm:pt modelId="{40095DAA-B6B8-4D6D-9003-F4DCFC5153A8}" type="sibTrans" cxnId="{43C48807-D09D-40BD-B06E-4D30B85FF0F8}">
      <dgm:prSet/>
      <dgm:spPr/>
      <dgm:t>
        <a:bodyPr/>
        <a:lstStyle/>
        <a:p>
          <a:endParaRPr lang="en-IN"/>
        </a:p>
      </dgm:t>
    </dgm:pt>
    <dgm:pt modelId="{6593AE40-BCDF-43E5-8008-82E2EDCA7253}">
      <dgm:prSet/>
      <dgm:spPr/>
      <dgm:t>
        <a:bodyPr/>
        <a:lstStyle/>
        <a:p>
          <a:r>
            <a:rPr lang="en-IN">
              <a:noFill/>
            </a:rPr>
            <a:t> </a:t>
          </a:r>
        </a:p>
      </dgm:t>
    </dgm:pt>
    <dgm:pt modelId="{E09E491A-F59B-441B-976C-F049C802BC37}" type="parTrans" cxnId="{567531BE-A386-4831-9E2A-D9307C95404A}">
      <dgm:prSet/>
      <dgm:spPr/>
      <dgm:t>
        <a:bodyPr/>
        <a:lstStyle/>
        <a:p>
          <a:endParaRPr lang="en-IN"/>
        </a:p>
      </dgm:t>
    </dgm:pt>
    <dgm:pt modelId="{6803A708-D3E2-4801-B90F-A7253E108F4A}" type="sibTrans" cxnId="{567531BE-A386-4831-9E2A-D9307C95404A}">
      <dgm:prSet/>
      <dgm:spPr/>
      <dgm:t>
        <a:bodyPr/>
        <a:lstStyle/>
        <a:p>
          <a:endParaRPr lang="en-IN"/>
        </a:p>
      </dgm:t>
    </dgm:pt>
    <dgm:pt modelId="{C256EBE6-BFE3-427F-9A8F-7A03323C8B0A}">
      <dgm:prSet/>
      <dgm:spPr/>
      <dgm:t>
        <a:bodyPr/>
        <a:lstStyle/>
        <a:p>
          <a:r>
            <a:rPr lang="en-US" dirty="0"/>
            <a:t>Total # of Hadamard products happening in a single iteration</a:t>
          </a:r>
        </a:p>
      </dgm:t>
    </dgm:pt>
    <dgm:pt modelId="{4642B8BA-F06F-4E4C-9B2F-3C517FA43AF5}" type="parTrans" cxnId="{E4AF055D-F1EC-4A90-A997-96B78E9294E1}">
      <dgm:prSet/>
      <dgm:spPr/>
      <dgm:t>
        <a:bodyPr/>
        <a:lstStyle/>
        <a:p>
          <a:endParaRPr lang="en-IN"/>
        </a:p>
      </dgm:t>
    </dgm:pt>
    <dgm:pt modelId="{F5761968-1ED9-4285-8903-17D6D2DB77DD}" type="sibTrans" cxnId="{E4AF055D-F1EC-4A90-A997-96B78E9294E1}">
      <dgm:prSet/>
      <dgm:spPr/>
      <dgm:t>
        <a:bodyPr/>
        <a:lstStyle/>
        <a:p>
          <a:endParaRPr lang="en-IN"/>
        </a:p>
      </dgm:t>
    </dgm:pt>
    <dgm:pt modelId="{478B81F7-1023-4A2D-B9B9-F61C302F7996}">
      <dgm:prSet/>
      <dgm:spPr>
        <a:blipFill>
          <a:blip xmlns:r="http://schemas.openxmlformats.org/officeDocument/2006/relationships" r:embed="rId3"/>
          <a:stretch>
            <a:fillRect l="-909"/>
          </a:stretch>
        </a:blipFill>
      </dgm:spPr>
      <dgm:t>
        <a:bodyPr/>
        <a:lstStyle/>
        <a:p>
          <a:r>
            <a:rPr lang="en-IN">
              <a:noFill/>
            </a:rPr>
            <a:t> </a:t>
          </a:r>
        </a:p>
      </dgm:t>
    </dgm:pt>
    <dgm:pt modelId="{96B1DCF7-E2B4-4F83-88F7-122D1CBDEF40}" type="parTrans" cxnId="{1882C750-ED1F-434C-8FF2-097EDFACF3FA}">
      <dgm:prSet/>
      <dgm:spPr/>
      <dgm:t>
        <a:bodyPr/>
        <a:lstStyle/>
        <a:p>
          <a:endParaRPr lang="en-IN"/>
        </a:p>
      </dgm:t>
    </dgm:pt>
    <dgm:pt modelId="{D61881C0-194C-49FA-885F-5AEA64BBE591}" type="sibTrans" cxnId="{1882C750-ED1F-434C-8FF2-097EDFACF3FA}">
      <dgm:prSet/>
      <dgm:spPr/>
      <dgm:t>
        <a:bodyPr/>
        <a:lstStyle/>
        <a:p>
          <a:endParaRPr lang="en-IN"/>
        </a:p>
      </dgm:t>
    </dgm:pt>
    <dgm:pt modelId="{C0ACB809-9722-48F9-BC88-FD3693BE68F5}">
      <dgm:prSet/>
      <dgm:spPr/>
      <dgm:t>
        <a:bodyPr/>
        <a:lstStyle/>
        <a:p>
          <a:r>
            <a:rPr lang="en-US" dirty="0"/>
            <a:t>On-Chip Buffer</a:t>
          </a:r>
        </a:p>
      </dgm:t>
    </dgm:pt>
    <dgm:pt modelId="{67D08268-26A6-45BF-8BFB-D5A018DC0E9B}" type="parTrans" cxnId="{E0F4A306-DFF6-4F9B-8133-38F904400A13}">
      <dgm:prSet/>
      <dgm:spPr/>
      <dgm:t>
        <a:bodyPr/>
        <a:lstStyle/>
        <a:p>
          <a:endParaRPr lang="en-IN"/>
        </a:p>
      </dgm:t>
    </dgm:pt>
    <dgm:pt modelId="{F5DD8CCB-633D-4432-809A-3D89606C64A0}" type="sibTrans" cxnId="{E0F4A306-DFF6-4F9B-8133-38F904400A13}">
      <dgm:prSet/>
      <dgm:spPr/>
      <dgm:t>
        <a:bodyPr/>
        <a:lstStyle/>
        <a:p>
          <a:endParaRPr lang="en-IN"/>
        </a:p>
      </dgm:t>
    </dgm:pt>
    <dgm:pt modelId="{EC820D4E-D1BC-455F-9329-9C952307D367}">
      <dgm:prSet/>
      <dgm:spPr>
        <a:blipFill>
          <a:blip xmlns:r="http://schemas.openxmlformats.org/officeDocument/2006/relationships" r:embed="rId4"/>
          <a:stretch>
            <a:fillRect l="-909" t="-4032" b="-1613"/>
          </a:stretch>
        </a:blipFill>
      </dgm:spPr>
      <dgm:t>
        <a:bodyPr/>
        <a:lstStyle/>
        <a:p>
          <a:r>
            <a:rPr lang="en-IN">
              <a:noFill/>
            </a:rPr>
            <a:t> </a:t>
          </a:r>
        </a:p>
      </dgm:t>
    </dgm:pt>
    <dgm:pt modelId="{7E9A2A70-7433-479F-BC9D-76CCCF6DEA11}" type="parTrans" cxnId="{DE86419A-E497-44B2-97E6-798E550912B6}">
      <dgm:prSet/>
      <dgm:spPr/>
      <dgm:t>
        <a:bodyPr/>
        <a:lstStyle/>
        <a:p>
          <a:endParaRPr lang="en-IN"/>
        </a:p>
      </dgm:t>
    </dgm:pt>
    <dgm:pt modelId="{487A2C91-8AC7-40A2-AAA4-BD428165F7F2}" type="sibTrans" cxnId="{DE86419A-E497-44B2-97E6-798E550912B6}">
      <dgm:prSet/>
      <dgm:spPr/>
      <dgm:t>
        <a:bodyPr/>
        <a:lstStyle/>
        <a:p>
          <a:endParaRPr lang="en-IN"/>
        </a:p>
      </dgm:t>
    </dgm:pt>
    <dgm:pt modelId="{6281C594-39B1-4BA3-8F1E-C42876288E9E}" type="pres">
      <dgm:prSet presAssocID="{EF3807F4-9C1D-4A79-964E-9791158C83CF}" presName="Name0" presStyleCnt="0">
        <dgm:presLayoutVars>
          <dgm:dir/>
          <dgm:animLvl val="lvl"/>
          <dgm:resizeHandles val="exact"/>
        </dgm:presLayoutVars>
      </dgm:prSet>
      <dgm:spPr/>
    </dgm:pt>
    <dgm:pt modelId="{FD8FD975-8412-4EF1-BCC8-4DB00C5EB6E7}" type="pres">
      <dgm:prSet presAssocID="{402961AF-4EB7-45FF-ABB4-15D2C70056F7}" presName="linNode" presStyleCnt="0"/>
      <dgm:spPr/>
    </dgm:pt>
    <dgm:pt modelId="{D33A2B03-C061-47BA-88FC-91712C1DF1AD}" type="pres">
      <dgm:prSet presAssocID="{402961AF-4EB7-45FF-ABB4-15D2C70056F7}" presName="parTx" presStyleLbl="revTx" presStyleIdx="0" presStyleCnt="4">
        <dgm:presLayoutVars>
          <dgm:chMax val="1"/>
          <dgm:bulletEnabled val="1"/>
        </dgm:presLayoutVars>
      </dgm:prSet>
      <dgm:spPr/>
    </dgm:pt>
    <dgm:pt modelId="{251CF822-A0BE-4E43-899D-2781A9F78D59}" type="pres">
      <dgm:prSet presAssocID="{402961AF-4EB7-45FF-ABB4-15D2C70056F7}" presName="bracket" presStyleLbl="parChTrans1D1" presStyleIdx="0" presStyleCnt="4"/>
      <dgm:spPr/>
    </dgm:pt>
    <dgm:pt modelId="{CDB15DAE-DF84-4F97-9702-1F22EFBDAA05}" type="pres">
      <dgm:prSet presAssocID="{402961AF-4EB7-45FF-ABB4-15D2C70056F7}" presName="spH" presStyleCnt="0"/>
      <dgm:spPr/>
    </dgm:pt>
    <dgm:pt modelId="{57DB2635-2975-4889-934A-4DFE4CBC339F}" type="pres">
      <dgm:prSet presAssocID="{402961AF-4EB7-45FF-ABB4-15D2C70056F7}" presName="desTx" presStyleLbl="node1" presStyleIdx="0" presStyleCnt="4">
        <dgm:presLayoutVars>
          <dgm:bulletEnabled val="1"/>
        </dgm:presLayoutVars>
      </dgm:prSet>
      <dgm:spPr/>
    </dgm:pt>
    <dgm:pt modelId="{EE231CCA-F7A5-4E60-8FEB-9C5B594BF4FB}" type="pres">
      <dgm:prSet presAssocID="{22C6A788-15F3-49E4-8277-B14EE760A9DD}" presName="spV" presStyleCnt="0"/>
      <dgm:spPr/>
    </dgm:pt>
    <dgm:pt modelId="{2F44B8BF-2912-453C-9ABF-C5A09FC8D3DC}" type="pres">
      <dgm:prSet presAssocID="{C0ACB809-9722-48F9-BC88-FD3693BE68F5}" presName="linNode" presStyleCnt="0"/>
      <dgm:spPr/>
    </dgm:pt>
    <dgm:pt modelId="{7D411FDA-828C-4564-89E6-38A0074061F4}" type="pres">
      <dgm:prSet presAssocID="{C0ACB809-9722-48F9-BC88-FD3693BE68F5}" presName="parTx" presStyleLbl="revTx" presStyleIdx="1" presStyleCnt="4">
        <dgm:presLayoutVars>
          <dgm:chMax val="1"/>
          <dgm:bulletEnabled val="1"/>
        </dgm:presLayoutVars>
      </dgm:prSet>
      <dgm:spPr/>
    </dgm:pt>
    <dgm:pt modelId="{376DB35E-5B4B-48BF-8735-A31412B1976C}" type="pres">
      <dgm:prSet presAssocID="{C0ACB809-9722-48F9-BC88-FD3693BE68F5}" presName="bracket" presStyleLbl="parChTrans1D1" presStyleIdx="1" presStyleCnt="4"/>
      <dgm:spPr/>
    </dgm:pt>
    <dgm:pt modelId="{F220D72A-DD88-4B64-8CD0-94C892B51B92}" type="pres">
      <dgm:prSet presAssocID="{C0ACB809-9722-48F9-BC88-FD3693BE68F5}" presName="spH" presStyleCnt="0"/>
      <dgm:spPr/>
    </dgm:pt>
    <dgm:pt modelId="{D45EB201-B7EB-418D-9504-91E2054EFB42}" type="pres">
      <dgm:prSet presAssocID="{C0ACB809-9722-48F9-BC88-FD3693BE68F5}" presName="desTx" presStyleLbl="node1" presStyleIdx="1" presStyleCnt="4">
        <dgm:presLayoutVars>
          <dgm:bulletEnabled val="1"/>
        </dgm:presLayoutVars>
      </dgm:prSet>
      <dgm:spPr/>
    </dgm:pt>
    <dgm:pt modelId="{B6FB5210-7EAC-48D8-B56F-F8268EBA9281}" type="pres">
      <dgm:prSet presAssocID="{F5DD8CCB-633D-4432-809A-3D89606C64A0}" presName="spV" presStyleCnt="0"/>
      <dgm:spPr/>
    </dgm:pt>
    <dgm:pt modelId="{4493B6C1-C94D-482B-A363-7303FCFB61E1}" type="pres">
      <dgm:prSet presAssocID="{3D5ACC66-281F-401B-B57E-93002C1C822C}" presName="linNode" presStyleCnt="0"/>
      <dgm:spPr/>
    </dgm:pt>
    <dgm:pt modelId="{929B85B4-42D5-4264-8476-679FE3B74187}" type="pres">
      <dgm:prSet presAssocID="{3D5ACC66-281F-401B-B57E-93002C1C822C}" presName="parTx" presStyleLbl="revTx" presStyleIdx="2" presStyleCnt="4">
        <dgm:presLayoutVars>
          <dgm:chMax val="1"/>
          <dgm:bulletEnabled val="1"/>
        </dgm:presLayoutVars>
      </dgm:prSet>
      <dgm:spPr/>
    </dgm:pt>
    <dgm:pt modelId="{97A67F0E-E70C-48E7-9FFE-FF925C54E505}" type="pres">
      <dgm:prSet presAssocID="{3D5ACC66-281F-401B-B57E-93002C1C822C}" presName="bracket" presStyleLbl="parChTrans1D1" presStyleIdx="2" presStyleCnt="4"/>
      <dgm:spPr/>
    </dgm:pt>
    <dgm:pt modelId="{DD291631-FE46-40DD-B9A7-9613D12B0072}" type="pres">
      <dgm:prSet presAssocID="{3D5ACC66-281F-401B-B57E-93002C1C822C}" presName="spH" presStyleCnt="0"/>
      <dgm:spPr/>
    </dgm:pt>
    <dgm:pt modelId="{E9C233F7-4FFE-4BF3-9C80-CE93057074CB}" type="pres">
      <dgm:prSet presAssocID="{3D5ACC66-281F-401B-B57E-93002C1C822C}" presName="desTx" presStyleLbl="node1" presStyleIdx="2" presStyleCnt="4">
        <dgm:presLayoutVars>
          <dgm:bulletEnabled val="1"/>
        </dgm:presLayoutVars>
      </dgm:prSet>
      <dgm:spPr/>
    </dgm:pt>
    <dgm:pt modelId="{10093327-43C5-4D80-8E9B-9F8AA8CFEC6E}" type="pres">
      <dgm:prSet presAssocID="{CFD2C26E-688A-44B0-AE40-DF831E5215BD}" presName="spV" presStyleCnt="0"/>
      <dgm:spPr/>
    </dgm:pt>
    <dgm:pt modelId="{CC721299-FF45-48B0-A13C-2F900B5DF0C4}" type="pres">
      <dgm:prSet presAssocID="{C256EBE6-BFE3-427F-9A8F-7A03323C8B0A}" presName="linNode" presStyleCnt="0"/>
      <dgm:spPr/>
    </dgm:pt>
    <dgm:pt modelId="{DCE0A710-CCCD-4E68-A4CE-4826BDF7ECC2}" type="pres">
      <dgm:prSet presAssocID="{C256EBE6-BFE3-427F-9A8F-7A03323C8B0A}" presName="parTx" presStyleLbl="revTx" presStyleIdx="3" presStyleCnt="4">
        <dgm:presLayoutVars>
          <dgm:chMax val="1"/>
          <dgm:bulletEnabled val="1"/>
        </dgm:presLayoutVars>
      </dgm:prSet>
      <dgm:spPr/>
    </dgm:pt>
    <dgm:pt modelId="{D6A82019-EB6C-4F04-B17B-B6A5678AB974}" type="pres">
      <dgm:prSet presAssocID="{C256EBE6-BFE3-427F-9A8F-7A03323C8B0A}" presName="bracket" presStyleLbl="parChTrans1D1" presStyleIdx="3" presStyleCnt="4"/>
      <dgm:spPr/>
    </dgm:pt>
    <dgm:pt modelId="{CB67B981-6C7F-4BF5-A898-355BFB6108E2}" type="pres">
      <dgm:prSet presAssocID="{C256EBE6-BFE3-427F-9A8F-7A03323C8B0A}" presName="spH" presStyleCnt="0"/>
      <dgm:spPr/>
    </dgm:pt>
    <dgm:pt modelId="{BF99EDA0-E9D9-4CCA-99DC-4E7EAA5BDABF}" type="pres">
      <dgm:prSet presAssocID="{C256EBE6-BFE3-427F-9A8F-7A03323C8B0A}" presName="desTx" presStyleLbl="node1" presStyleIdx="3" presStyleCnt="4">
        <dgm:presLayoutVars>
          <dgm:bulletEnabled val="1"/>
        </dgm:presLayoutVars>
      </dgm:prSet>
      <dgm:spPr/>
    </dgm:pt>
  </dgm:ptLst>
  <dgm:cxnLst>
    <dgm:cxn modelId="{8BF2B105-1625-441B-B99F-0553724E618C}" type="presOf" srcId="{FE3ADC21-2631-4A49-9275-B6D5B613AABC}" destId="{57DB2635-2975-4889-934A-4DFE4CBC339F}" srcOrd="0" destOrd="1" presId="urn:diagrams.loki3.com/BracketList"/>
    <dgm:cxn modelId="{E0F4A306-DFF6-4F9B-8133-38F904400A13}" srcId="{EF3807F4-9C1D-4A79-964E-9791158C83CF}" destId="{C0ACB809-9722-48F9-BC88-FD3693BE68F5}" srcOrd="1" destOrd="0" parTransId="{67D08268-26A6-45BF-8BFB-D5A018DC0E9B}" sibTransId="{F5DD8CCB-633D-4432-809A-3D89606C64A0}"/>
    <dgm:cxn modelId="{43C48807-D09D-40BD-B06E-4D30B85FF0F8}" srcId="{3D5ACC66-281F-401B-B57E-93002C1C822C}" destId="{58033DBB-4E62-4F90-A183-500DA0694FAA}" srcOrd="1" destOrd="0" parTransId="{90942675-2772-46C2-B1F0-E7C81800CB63}" sibTransId="{40095DAA-B6B8-4D6D-9003-F4DCFC5153A8}"/>
    <dgm:cxn modelId="{32858907-B234-46E1-A4FD-4F3EFB78A376}" type="presOf" srcId="{3D5ACC66-281F-401B-B57E-93002C1C822C}" destId="{929B85B4-42D5-4264-8476-679FE3B74187}" srcOrd="0" destOrd="0" presId="urn:diagrams.loki3.com/BracketList"/>
    <dgm:cxn modelId="{E44AF218-5C6D-48A4-8BEE-3B2137146141}" srcId="{EF3807F4-9C1D-4A79-964E-9791158C83CF}" destId="{3D5ACC66-281F-401B-B57E-93002C1C822C}" srcOrd="2" destOrd="0" parTransId="{55AAC773-6646-454F-A4EC-EEAD0E013367}" sibTransId="{CFD2C26E-688A-44B0-AE40-DF831E5215BD}"/>
    <dgm:cxn modelId="{A4CB5235-8BB1-43B0-9915-A8B18AC3A547}" type="presOf" srcId="{EF3807F4-9C1D-4A79-964E-9791158C83CF}" destId="{6281C594-39B1-4BA3-8F1E-C42876288E9E}" srcOrd="0" destOrd="0" presId="urn:diagrams.loki3.com/BracketList"/>
    <dgm:cxn modelId="{E4AF055D-F1EC-4A90-A997-96B78E9294E1}" srcId="{EF3807F4-9C1D-4A79-964E-9791158C83CF}" destId="{C256EBE6-BFE3-427F-9A8F-7A03323C8B0A}" srcOrd="3" destOrd="0" parTransId="{4642B8BA-F06F-4E4C-9B2F-3C517FA43AF5}" sibTransId="{F5761968-1ED9-4285-8903-17D6D2DB77DD}"/>
    <dgm:cxn modelId="{B44EF74C-EA13-4834-887D-E8730B20062F}" type="presOf" srcId="{EC820D4E-D1BC-455F-9329-9C952307D367}" destId="{D45EB201-B7EB-418D-9504-91E2054EFB42}" srcOrd="0" destOrd="0" presId="urn:diagrams.loki3.com/BracketList"/>
    <dgm:cxn modelId="{1882C750-ED1F-434C-8FF2-097EDFACF3FA}" srcId="{C256EBE6-BFE3-427F-9A8F-7A03323C8B0A}" destId="{478B81F7-1023-4A2D-B9B9-F61C302F7996}" srcOrd="0" destOrd="0" parTransId="{96B1DCF7-E2B4-4F83-88F7-122D1CBDEF40}" sibTransId="{D61881C0-194C-49FA-885F-5AEA64BBE591}"/>
    <dgm:cxn modelId="{5B4B6181-5144-4499-88B8-67CE7D3F4094}" type="presOf" srcId="{CF30DC46-9A35-4F94-B1E7-D752128F273B}" destId="{E9C233F7-4FFE-4BF3-9C80-CE93057074CB}" srcOrd="0" destOrd="0" presId="urn:diagrams.loki3.com/BracketList"/>
    <dgm:cxn modelId="{8B210A8E-C30F-47BF-8AC3-1BB426BB5A87}" srcId="{EF3807F4-9C1D-4A79-964E-9791158C83CF}" destId="{402961AF-4EB7-45FF-ABB4-15D2C70056F7}" srcOrd="0" destOrd="0" parTransId="{4EAF56CF-577C-4B89-92F9-D52E8102911C}" sibTransId="{22C6A788-15F3-49E4-8277-B14EE760A9DD}"/>
    <dgm:cxn modelId="{B877339A-81D9-447F-B377-6D2FFBA3AE09}" type="presOf" srcId="{8FBDF343-3485-4C44-AE54-F941AB95336E}" destId="{57DB2635-2975-4889-934A-4DFE4CBC339F}" srcOrd="0" destOrd="2" presId="urn:diagrams.loki3.com/BracketList"/>
    <dgm:cxn modelId="{DE86419A-E497-44B2-97E6-798E550912B6}" srcId="{C0ACB809-9722-48F9-BC88-FD3693BE68F5}" destId="{EC820D4E-D1BC-455F-9329-9C952307D367}" srcOrd="0" destOrd="0" parTransId="{7E9A2A70-7433-479F-BC9D-76CCCF6DEA11}" sibTransId="{487A2C91-8AC7-40A2-AAA4-BD428165F7F2}"/>
    <dgm:cxn modelId="{50F2179B-42F1-43E8-A870-04E7CE719331}" type="presOf" srcId="{C0ACB809-9722-48F9-BC88-FD3693BE68F5}" destId="{7D411FDA-828C-4564-89E6-38A0074061F4}" srcOrd="0" destOrd="0" presId="urn:diagrams.loki3.com/BracketList"/>
    <dgm:cxn modelId="{F11C139E-99D9-421D-8563-2D3A379198B2}" type="presOf" srcId="{402961AF-4EB7-45FF-ABB4-15D2C70056F7}" destId="{D33A2B03-C061-47BA-88FC-91712C1DF1AD}" srcOrd="0" destOrd="0" presId="urn:diagrams.loki3.com/BracketList"/>
    <dgm:cxn modelId="{CCE1B1A4-7CF9-40BA-9C38-E28700DFF9A7}" type="presOf" srcId="{58033DBB-4E62-4F90-A183-500DA0694FAA}" destId="{E9C233F7-4FFE-4BF3-9C80-CE93057074CB}" srcOrd="0" destOrd="1" presId="urn:diagrams.loki3.com/BracketList"/>
    <dgm:cxn modelId="{57D7CAB0-C804-4E7E-98DE-6CDC1D3DBF93}" srcId="{3D5ACC66-281F-401B-B57E-93002C1C822C}" destId="{CF30DC46-9A35-4F94-B1E7-D752128F273B}" srcOrd="0" destOrd="0" parTransId="{DC3B4C8C-19C5-4D00-98A6-AB49BB03E9D2}" sibTransId="{3E5B5E09-B0CD-418D-9A52-64D170DBA574}"/>
    <dgm:cxn modelId="{D5753CB2-67D4-4CB8-9D7B-954F02E05C80}" type="presOf" srcId="{478B81F7-1023-4A2D-B9B9-F61C302F7996}" destId="{BF99EDA0-E9D9-4CCA-99DC-4E7EAA5BDABF}" srcOrd="0" destOrd="0" presId="urn:diagrams.loki3.com/BracketList"/>
    <dgm:cxn modelId="{567531BE-A386-4831-9E2A-D9307C95404A}" srcId="{3D5ACC66-281F-401B-B57E-93002C1C822C}" destId="{6593AE40-BCDF-43E5-8008-82E2EDCA7253}" srcOrd="2" destOrd="0" parTransId="{E09E491A-F59B-441B-976C-F049C802BC37}" sibTransId="{6803A708-D3E2-4801-B90F-A7253E108F4A}"/>
    <dgm:cxn modelId="{069EFCBF-F8B8-4D3B-BDC1-AF02032F87C9}" srcId="{402961AF-4EB7-45FF-ABB4-15D2C70056F7}" destId="{8FBDF343-3485-4C44-AE54-F941AB95336E}" srcOrd="2" destOrd="0" parTransId="{27760291-9C41-4DBD-A004-8DA397BB3843}" sibTransId="{0075E8EE-96D7-437F-9ADB-6AF87044407E}"/>
    <dgm:cxn modelId="{8D4A7AC1-BD7D-4EDC-AF86-C9FC9B2D7C39}" type="presOf" srcId="{6593AE40-BCDF-43E5-8008-82E2EDCA7253}" destId="{E9C233F7-4FFE-4BF3-9C80-CE93057074CB}" srcOrd="0" destOrd="2" presId="urn:diagrams.loki3.com/BracketList"/>
    <dgm:cxn modelId="{F5A323C6-B4CF-4A31-9720-FA341E08F623}" type="presOf" srcId="{C256EBE6-BFE3-427F-9A8F-7A03323C8B0A}" destId="{DCE0A710-CCCD-4E68-A4CE-4826BDF7ECC2}" srcOrd="0" destOrd="0" presId="urn:diagrams.loki3.com/BracketList"/>
    <dgm:cxn modelId="{8030EFEB-B182-4EE6-AADE-895B6AD97B57}" srcId="{402961AF-4EB7-45FF-ABB4-15D2C70056F7}" destId="{FE3ADC21-2631-4A49-9275-B6D5B613AABC}" srcOrd="1" destOrd="0" parTransId="{CC6FE042-19DC-4493-AB85-4D6C7C750E3A}" sibTransId="{51B29787-6EAC-403D-973A-093C720ADA7D}"/>
    <dgm:cxn modelId="{B3DFD0EC-796B-479F-B565-EFC549A668E2}" type="presOf" srcId="{845866D3-C460-4D02-BADF-0B73CFFEB492}" destId="{57DB2635-2975-4889-934A-4DFE4CBC339F}" srcOrd="0" destOrd="0" presId="urn:diagrams.loki3.com/BracketList"/>
    <dgm:cxn modelId="{B89633EE-ECD3-4D9F-995C-1C5C65BCCFC3}" srcId="{402961AF-4EB7-45FF-ABB4-15D2C70056F7}" destId="{845866D3-C460-4D02-BADF-0B73CFFEB492}" srcOrd="0" destOrd="0" parTransId="{1BCB95FB-7DFE-4275-92DA-74166A78D56B}" sibTransId="{74833442-D95F-46C9-91DF-1FDA50450883}"/>
    <dgm:cxn modelId="{F41DE511-4BA3-4617-87F9-A2702B4FC549}" type="presParOf" srcId="{6281C594-39B1-4BA3-8F1E-C42876288E9E}" destId="{FD8FD975-8412-4EF1-BCC8-4DB00C5EB6E7}" srcOrd="0" destOrd="0" presId="urn:diagrams.loki3.com/BracketList"/>
    <dgm:cxn modelId="{7F951445-03DE-42AD-937E-88FF0EC15BFC}" type="presParOf" srcId="{FD8FD975-8412-4EF1-BCC8-4DB00C5EB6E7}" destId="{D33A2B03-C061-47BA-88FC-91712C1DF1AD}" srcOrd="0" destOrd="0" presId="urn:diagrams.loki3.com/BracketList"/>
    <dgm:cxn modelId="{F1686662-E4D6-4C98-86C6-0C551F663C67}" type="presParOf" srcId="{FD8FD975-8412-4EF1-BCC8-4DB00C5EB6E7}" destId="{251CF822-A0BE-4E43-899D-2781A9F78D59}" srcOrd="1" destOrd="0" presId="urn:diagrams.loki3.com/BracketList"/>
    <dgm:cxn modelId="{BC6BB637-765F-4D9A-923E-10B54EAF5609}" type="presParOf" srcId="{FD8FD975-8412-4EF1-BCC8-4DB00C5EB6E7}" destId="{CDB15DAE-DF84-4F97-9702-1F22EFBDAA05}" srcOrd="2" destOrd="0" presId="urn:diagrams.loki3.com/BracketList"/>
    <dgm:cxn modelId="{1E1DCE26-2C75-474C-AA9E-4AC86D9C7A66}" type="presParOf" srcId="{FD8FD975-8412-4EF1-BCC8-4DB00C5EB6E7}" destId="{57DB2635-2975-4889-934A-4DFE4CBC339F}" srcOrd="3" destOrd="0" presId="urn:diagrams.loki3.com/BracketList"/>
    <dgm:cxn modelId="{00727F22-EDB5-4EF3-911B-EF9A57D63E1B}" type="presParOf" srcId="{6281C594-39B1-4BA3-8F1E-C42876288E9E}" destId="{EE231CCA-F7A5-4E60-8FEB-9C5B594BF4FB}" srcOrd="1" destOrd="0" presId="urn:diagrams.loki3.com/BracketList"/>
    <dgm:cxn modelId="{BCE755B5-E9AC-4C4B-94F6-F9DB09E4F99F}" type="presParOf" srcId="{6281C594-39B1-4BA3-8F1E-C42876288E9E}" destId="{2F44B8BF-2912-453C-9ABF-C5A09FC8D3DC}" srcOrd="2" destOrd="0" presId="urn:diagrams.loki3.com/BracketList"/>
    <dgm:cxn modelId="{950942C5-B4EB-4281-80C0-3957C25E9639}" type="presParOf" srcId="{2F44B8BF-2912-453C-9ABF-C5A09FC8D3DC}" destId="{7D411FDA-828C-4564-89E6-38A0074061F4}" srcOrd="0" destOrd="0" presId="urn:diagrams.loki3.com/BracketList"/>
    <dgm:cxn modelId="{89A16570-73F6-41D4-8740-CF70DDFA243E}" type="presParOf" srcId="{2F44B8BF-2912-453C-9ABF-C5A09FC8D3DC}" destId="{376DB35E-5B4B-48BF-8735-A31412B1976C}" srcOrd="1" destOrd="0" presId="urn:diagrams.loki3.com/BracketList"/>
    <dgm:cxn modelId="{F8930D80-E705-4C4B-9AC0-C286EA1C2B92}" type="presParOf" srcId="{2F44B8BF-2912-453C-9ABF-C5A09FC8D3DC}" destId="{F220D72A-DD88-4B64-8CD0-94C892B51B92}" srcOrd="2" destOrd="0" presId="urn:diagrams.loki3.com/BracketList"/>
    <dgm:cxn modelId="{4779098F-9AE7-4C46-A823-10B4CDF77AC6}" type="presParOf" srcId="{2F44B8BF-2912-453C-9ABF-C5A09FC8D3DC}" destId="{D45EB201-B7EB-418D-9504-91E2054EFB42}" srcOrd="3" destOrd="0" presId="urn:diagrams.loki3.com/BracketList"/>
    <dgm:cxn modelId="{C315ED72-AC6F-43B0-A706-92683EC285AC}" type="presParOf" srcId="{6281C594-39B1-4BA3-8F1E-C42876288E9E}" destId="{B6FB5210-7EAC-48D8-B56F-F8268EBA9281}" srcOrd="3" destOrd="0" presId="urn:diagrams.loki3.com/BracketList"/>
    <dgm:cxn modelId="{E033B384-C664-491B-A50E-59BBB74E8536}" type="presParOf" srcId="{6281C594-39B1-4BA3-8F1E-C42876288E9E}" destId="{4493B6C1-C94D-482B-A363-7303FCFB61E1}" srcOrd="4" destOrd="0" presId="urn:diagrams.loki3.com/BracketList"/>
    <dgm:cxn modelId="{F3E32D76-52EF-4F2B-B17B-510F5D1C7E02}" type="presParOf" srcId="{4493B6C1-C94D-482B-A363-7303FCFB61E1}" destId="{929B85B4-42D5-4264-8476-679FE3B74187}" srcOrd="0" destOrd="0" presId="urn:diagrams.loki3.com/BracketList"/>
    <dgm:cxn modelId="{805316A2-7535-4CFB-9338-0D46496913A1}" type="presParOf" srcId="{4493B6C1-C94D-482B-A363-7303FCFB61E1}" destId="{97A67F0E-E70C-48E7-9FFE-FF925C54E505}" srcOrd="1" destOrd="0" presId="urn:diagrams.loki3.com/BracketList"/>
    <dgm:cxn modelId="{F2B6BD21-12AB-45DB-95B8-7A8E59D50818}" type="presParOf" srcId="{4493B6C1-C94D-482B-A363-7303FCFB61E1}" destId="{DD291631-FE46-40DD-B9A7-9613D12B0072}" srcOrd="2" destOrd="0" presId="urn:diagrams.loki3.com/BracketList"/>
    <dgm:cxn modelId="{6D0432E5-1956-4FDE-A400-7662E3AF8F3D}" type="presParOf" srcId="{4493B6C1-C94D-482B-A363-7303FCFB61E1}" destId="{E9C233F7-4FFE-4BF3-9C80-CE93057074CB}" srcOrd="3" destOrd="0" presId="urn:diagrams.loki3.com/BracketList"/>
    <dgm:cxn modelId="{C2A16C3D-03A1-4FE9-83C1-78EFBC20A1D7}" type="presParOf" srcId="{6281C594-39B1-4BA3-8F1E-C42876288E9E}" destId="{10093327-43C5-4D80-8E9B-9F8AA8CFEC6E}" srcOrd="5" destOrd="0" presId="urn:diagrams.loki3.com/BracketList"/>
    <dgm:cxn modelId="{5E072BE5-3264-4402-8226-3A3B875042A5}" type="presParOf" srcId="{6281C594-39B1-4BA3-8F1E-C42876288E9E}" destId="{CC721299-FF45-48B0-A13C-2F900B5DF0C4}" srcOrd="6" destOrd="0" presId="urn:diagrams.loki3.com/BracketList"/>
    <dgm:cxn modelId="{830C15B9-A2FF-4530-AD2B-C7D792CD052C}" type="presParOf" srcId="{CC721299-FF45-48B0-A13C-2F900B5DF0C4}" destId="{DCE0A710-CCCD-4E68-A4CE-4826BDF7ECC2}" srcOrd="0" destOrd="0" presId="urn:diagrams.loki3.com/BracketList"/>
    <dgm:cxn modelId="{C6DA8405-3BE8-4264-AC29-6C7C081BBE31}" type="presParOf" srcId="{CC721299-FF45-48B0-A13C-2F900B5DF0C4}" destId="{D6A82019-EB6C-4F04-B17B-B6A5678AB974}" srcOrd="1" destOrd="0" presId="urn:diagrams.loki3.com/BracketList"/>
    <dgm:cxn modelId="{C2B2926D-EA75-4D1E-A878-87B9A2F9F891}" type="presParOf" srcId="{CC721299-FF45-48B0-A13C-2F900B5DF0C4}" destId="{CB67B981-6C7F-4BF5-A898-355BFB6108E2}" srcOrd="2" destOrd="0" presId="urn:diagrams.loki3.com/BracketList"/>
    <dgm:cxn modelId="{28BB07A5-431D-4023-A6F5-5F9945E9A58F}" type="presParOf" srcId="{CC721299-FF45-48B0-A13C-2F900B5DF0C4}" destId="{BF99EDA0-E9D9-4CCA-99DC-4E7EAA5BDABF}" srcOrd="3" destOrd="0" presId="urn:diagrams.loki3.com/Bracket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E1CD1E9F-8074-424E-8094-6F581292CB95}"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IN"/>
        </a:p>
      </dgm:t>
    </dgm:pt>
    <dgm:pt modelId="{E411953C-D87D-4850-AEE8-0E73A8DA2A6E}">
      <dgm:prSet phldrT="[Text]"/>
      <dgm:spPr/>
      <dgm:t>
        <a:bodyPr/>
        <a:lstStyle/>
        <a:p>
          <a:r>
            <a:rPr lang="en-IN" dirty="0"/>
            <a:t>Uses Vector-Radix Butterfly for every stages</a:t>
          </a:r>
        </a:p>
      </dgm:t>
    </dgm:pt>
    <dgm:pt modelId="{20AEEA54-365B-44B4-8C54-92A70005D632}" type="parTrans" cxnId="{E4421C54-4FE2-45EA-910A-BA09B74631F6}">
      <dgm:prSet/>
      <dgm:spPr/>
      <dgm:t>
        <a:bodyPr/>
        <a:lstStyle/>
        <a:p>
          <a:endParaRPr lang="en-IN"/>
        </a:p>
      </dgm:t>
    </dgm:pt>
    <dgm:pt modelId="{4FDC7914-C22C-4C70-A3DB-CE1FC2795F80}" type="sibTrans" cxnId="{E4421C54-4FE2-45EA-910A-BA09B74631F6}">
      <dgm:prSet/>
      <dgm:spPr/>
      <dgm:t>
        <a:bodyPr/>
        <a:lstStyle/>
        <a:p>
          <a:endParaRPr lang="en-IN"/>
        </a:p>
      </dgm:t>
    </dgm:pt>
    <dgm:pt modelId="{5DCD11C2-1192-46AD-A9D4-8C621D0D980B}">
      <dgm:prSet phldrT="[Text]"/>
      <dgm:spPr/>
      <dgm:t>
        <a:bodyPr/>
        <a:lstStyle/>
        <a:p>
          <a:r>
            <a:rPr lang="en-IN" dirty="0"/>
            <a:t>To enable configurable FFT size</a:t>
          </a:r>
        </a:p>
      </dgm:t>
    </dgm:pt>
    <dgm:pt modelId="{7E6667CA-AF23-46BF-82E1-DF66F8E88960}" type="parTrans" cxnId="{F7D08071-3269-422A-8032-2B378425D2B7}">
      <dgm:prSet/>
      <dgm:spPr/>
      <dgm:t>
        <a:bodyPr/>
        <a:lstStyle/>
        <a:p>
          <a:endParaRPr lang="en-IN"/>
        </a:p>
      </dgm:t>
    </dgm:pt>
    <dgm:pt modelId="{77A19D3F-9696-4934-AA09-A7C8057B2EE4}" type="sibTrans" cxnId="{F7D08071-3269-422A-8032-2B378425D2B7}">
      <dgm:prSet/>
      <dgm:spPr/>
      <dgm:t>
        <a:bodyPr/>
        <a:lstStyle/>
        <a:p>
          <a:endParaRPr lang="en-IN"/>
        </a:p>
      </dgm:t>
    </dgm:pt>
    <dgm:pt modelId="{E0987C0C-4466-4196-9A07-1800B80F5738}">
      <dgm:prSet phldrT="[Text]"/>
      <dgm:spPr/>
      <dgm:t>
        <a:bodyPr/>
        <a:lstStyle/>
        <a:p>
          <a:r>
            <a:rPr lang="en-IN" dirty="0"/>
            <a:t>FFT stages will either bypass or execute butterfly based on FFT size</a:t>
          </a:r>
        </a:p>
      </dgm:t>
    </dgm:pt>
    <dgm:pt modelId="{7BC1C233-F448-4CD4-9C68-8F48902EE371}" type="parTrans" cxnId="{88AE1D14-8073-48CF-AC14-357177DC0A8E}">
      <dgm:prSet/>
      <dgm:spPr/>
      <dgm:t>
        <a:bodyPr/>
        <a:lstStyle/>
        <a:p>
          <a:endParaRPr lang="en-IN"/>
        </a:p>
      </dgm:t>
    </dgm:pt>
    <dgm:pt modelId="{42F94BB8-B2CA-42B0-9682-AF437366FEC1}" type="sibTrans" cxnId="{88AE1D14-8073-48CF-AC14-357177DC0A8E}">
      <dgm:prSet/>
      <dgm:spPr/>
      <dgm:t>
        <a:bodyPr/>
        <a:lstStyle/>
        <a:p>
          <a:endParaRPr lang="en-IN"/>
        </a:p>
      </dgm:t>
    </dgm:pt>
    <dgm:pt modelId="{8D939876-BD15-4A5E-AFD1-068F3F14FFC6}">
      <dgm:prSet phldrT="[Text]"/>
      <dgm:spPr/>
      <dgm:t>
        <a:bodyPr/>
        <a:lstStyle/>
        <a:p>
          <a:r>
            <a:rPr lang="en-IN" dirty="0"/>
            <a:t>Uses ping-pong buffer between stages for parallel execution</a:t>
          </a:r>
        </a:p>
      </dgm:t>
    </dgm:pt>
    <dgm:pt modelId="{0260E057-37C9-4472-AD48-596962474040}" type="parTrans" cxnId="{681CAA4A-D1A1-4C84-A126-79B2FC77EFB0}">
      <dgm:prSet/>
      <dgm:spPr/>
      <dgm:t>
        <a:bodyPr/>
        <a:lstStyle/>
        <a:p>
          <a:endParaRPr lang="en-IN"/>
        </a:p>
      </dgm:t>
    </dgm:pt>
    <dgm:pt modelId="{B6C8B03D-199B-4014-A72E-87FFDF734EC8}" type="sibTrans" cxnId="{681CAA4A-D1A1-4C84-A126-79B2FC77EFB0}">
      <dgm:prSet/>
      <dgm:spPr/>
      <dgm:t>
        <a:bodyPr/>
        <a:lstStyle/>
        <a:p>
          <a:endParaRPr lang="en-IN"/>
        </a:p>
      </dgm:t>
    </dgm:pt>
    <mc:AlternateContent xmlns:mc="http://schemas.openxmlformats.org/markup-compatibility/2006" xmlns:a14="http://schemas.microsoft.com/office/drawing/2010/main">
      <mc:Choice Requires="a14">
        <dgm:pt modelId="{5B586657-45BF-4240-942C-011CABF683CB}">
          <dgm:prSet phldrT="[Text]"/>
          <dgm:spPr/>
          <dgm:t>
            <a:bodyPr/>
            <a:lstStyle/>
            <a:p>
              <a:r>
                <a:rPr lang="en-IN" dirty="0"/>
                <a:t>Executes </a:t>
              </a:r>
              <a14:m>
                <m:oMath xmlns:m="http://schemas.openxmlformats.org/officeDocument/2006/math">
                  <m:r>
                    <a:rPr lang="en-IN" b="0" i="1" smtClean="0">
                      <a:latin typeface="Cambria Math" panose="02040503050406030204" pitchFamily="18" charset="0"/>
                    </a:rPr>
                    <m:t>𝑂𝐶</m:t>
                  </m:r>
                  <m:r>
                    <a:rPr lang="en-IN" b="0" i="1" smtClean="0">
                      <a:latin typeface="Cambria Math" panose="02040503050406030204" pitchFamily="18" charset="0"/>
                    </a:rPr>
                    <m:t>∗</m:t>
                  </m:r>
                  <m:sSup>
                    <m:sSupPr>
                      <m:ctrlPr>
                        <a:rPr lang="en-IN" b="0" i="1" smtClean="0">
                          <a:latin typeface="Cambria Math" panose="02040503050406030204" pitchFamily="18" charset="0"/>
                        </a:rPr>
                      </m:ctrlPr>
                    </m:sSupPr>
                    <m:e>
                      <m:r>
                        <a:rPr lang="en-IN" b="0" i="1" smtClean="0">
                          <a:latin typeface="Cambria Math" panose="02040503050406030204" pitchFamily="18" charset="0"/>
                        </a:rPr>
                        <m:t>𝑃𝑁</m:t>
                      </m:r>
                    </m:e>
                    <m:sup>
                      <m:r>
                        <a:rPr lang="en-IN" b="0" i="1" smtClean="0">
                          <a:latin typeface="Cambria Math" panose="02040503050406030204" pitchFamily="18" charset="0"/>
                        </a:rPr>
                        <m:t>2</m:t>
                      </m:r>
                    </m:sup>
                  </m:sSup>
                </m:oMath>
              </a14:m>
              <a:r>
                <a:rPr lang="en-IN" dirty="0"/>
                <a:t> times by pipeline in a loop for a layer</a:t>
              </a:r>
            </a:p>
          </dgm:t>
        </dgm:pt>
      </mc:Choice>
      <mc:Fallback xmlns="">
        <dgm:pt modelId="{5B586657-45BF-4240-942C-011CABF683CB}">
          <dgm:prSet phldrT="[Text]"/>
          <dgm:spPr/>
          <dgm:t>
            <a:bodyPr/>
            <a:lstStyle/>
            <a:p>
              <a:r>
                <a:rPr lang="en-IN" dirty="0"/>
                <a:t>Executes </a:t>
              </a:r>
              <a:r>
                <a:rPr lang="en-IN" b="0" i="0">
                  <a:latin typeface="Cambria Math" panose="02040503050406030204" pitchFamily="18" charset="0"/>
                </a:rPr>
                <a:t>𝑂𝐶∗〖𝑃𝑁〗^2</a:t>
              </a:r>
              <a:r>
                <a:rPr lang="en-IN" dirty="0"/>
                <a:t> times by pipeline in a loop for a layer</a:t>
              </a:r>
            </a:p>
          </dgm:t>
        </dgm:pt>
      </mc:Fallback>
    </mc:AlternateContent>
    <dgm:pt modelId="{BB94D6B8-8F79-4734-ACC3-B7B826205670}" type="parTrans" cxnId="{9C34AC12-C726-4DC0-ADAA-8C75768E989B}">
      <dgm:prSet/>
      <dgm:spPr/>
      <dgm:t>
        <a:bodyPr/>
        <a:lstStyle/>
        <a:p>
          <a:endParaRPr lang="en-IN"/>
        </a:p>
      </dgm:t>
    </dgm:pt>
    <dgm:pt modelId="{373CAEB2-D3D6-47CB-96E1-160C2E9E5A26}" type="sibTrans" cxnId="{9C34AC12-C726-4DC0-ADAA-8C75768E989B}">
      <dgm:prSet/>
      <dgm:spPr/>
      <dgm:t>
        <a:bodyPr/>
        <a:lstStyle/>
        <a:p>
          <a:endParaRPr lang="en-IN"/>
        </a:p>
      </dgm:t>
    </dgm:pt>
    <dgm:pt modelId="{EF70B9A6-E8E2-40D5-AC44-6BE9FD181F41}" type="pres">
      <dgm:prSet presAssocID="{E1CD1E9F-8074-424E-8094-6F581292CB95}" presName="linear" presStyleCnt="0">
        <dgm:presLayoutVars>
          <dgm:animLvl val="lvl"/>
          <dgm:resizeHandles val="exact"/>
        </dgm:presLayoutVars>
      </dgm:prSet>
      <dgm:spPr/>
    </dgm:pt>
    <dgm:pt modelId="{DE066050-3134-474C-BC06-5C8829DBF4D4}" type="pres">
      <dgm:prSet presAssocID="{E411953C-D87D-4850-AEE8-0E73A8DA2A6E}" presName="parentText" presStyleLbl="node1" presStyleIdx="0" presStyleCnt="4">
        <dgm:presLayoutVars>
          <dgm:chMax val="0"/>
          <dgm:bulletEnabled val="1"/>
        </dgm:presLayoutVars>
      </dgm:prSet>
      <dgm:spPr/>
    </dgm:pt>
    <dgm:pt modelId="{DB866B54-1FDD-453F-B893-758758C5A33A}" type="pres">
      <dgm:prSet presAssocID="{4FDC7914-C22C-4C70-A3DB-CE1FC2795F80}" presName="spacer" presStyleCnt="0"/>
      <dgm:spPr/>
    </dgm:pt>
    <dgm:pt modelId="{E47055C5-BE08-440D-AC8B-29E757B84873}" type="pres">
      <dgm:prSet presAssocID="{5DCD11C2-1192-46AD-A9D4-8C621D0D980B}" presName="parentText" presStyleLbl="node1" presStyleIdx="1" presStyleCnt="4">
        <dgm:presLayoutVars>
          <dgm:chMax val="0"/>
          <dgm:bulletEnabled val="1"/>
        </dgm:presLayoutVars>
      </dgm:prSet>
      <dgm:spPr/>
    </dgm:pt>
    <dgm:pt modelId="{56DA388E-58FC-4336-9B35-93A5E451DB92}" type="pres">
      <dgm:prSet presAssocID="{5DCD11C2-1192-46AD-A9D4-8C621D0D980B}" presName="childText" presStyleLbl="revTx" presStyleIdx="0" presStyleCnt="1">
        <dgm:presLayoutVars>
          <dgm:bulletEnabled val="1"/>
        </dgm:presLayoutVars>
      </dgm:prSet>
      <dgm:spPr/>
    </dgm:pt>
    <dgm:pt modelId="{1B085624-E0F6-4532-9888-5B9C4DB51A51}" type="pres">
      <dgm:prSet presAssocID="{8D939876-BD15-4A5E-AFD1-068F3F14FFC6}" presName="parentText" presStyleLbl="node1" presStyleIdx="2" presStyleCnt="4">
        <dgm:presLayoutVars>
          <dgm:chMax val="0"/>
          <dgm:bulletEnabled val="1"/>
        </dgm:presLayoutVars>
      </dgm:prSet>
      <dgm:spPr/>
    </dgm:pt>
    <dgm:pt modelId="{221C7811-AF0D-461D-8B36-CDB51B73348E}" type="pres">
      <dgm:prSet presAssocID="{B6C8B03D-199B-4014-A72E-87FFDF734EC8}" presName="spacer" presStyleCnt="0"/>
      <dgm:spPr/>
    </dgm:pt>
    <dgm:pt modelId="{1A6BF794-9AD9-4479-8DAA-26DCDD2A54E5}" type="pres">
      <dgm:prSet presAssocID="{5B586657-45BF-4240-942C-011CABF683CB}" presName="parentText" presStyleLbl="node1" presStyleIdx="3" presStyleCnt="4">
        <dgm:presLayoutVars>
          <dgm:chMax val="0"/>
          <dgm:bulletEnabled val="1"/>
        </dgm:presLayoutVars>
      </dgm:prSet>
      <dgm:spPr/>
    </dgm:pt>
  </dgm:ptLst>
  <dgm:cxnLst>
    <dgm:cxn modelId="{9C34AC12-C726-4DC0-ADAA-8C75768E989B}" srcId="{E1CD1E9F-8074-424E-8094-6F581292CB95}" destId="{5B586657-45BF-4240-942C-011CABF683CB}" srcOrd="3" destOrd="0" parTransId="{BB94D6B8-8F79-4734-ACC3-B7B826205670}" sibTransId="{373CAEB2-D3D6-47CB-96E1-160C2E9E5A26}"/>
    <dgm:cxn modelId="{88AE1D14-8073-48CF-AC14-357177DC0A8E}" srcId="{5DCD11C2-1192-46AD-A9D4-8C621D0D980B}" destId="{E0987C0C-4466-4196-9A07-1800B80F5738}" srcOrd="0" destOrd="0" parTransId="{7BC1C233-F448-4CD4-9C68-8F48902EE371}" sibTransId="{42F94BB8-B2CA-42B0-9682-AF437366FEC1}"/>
    <dgm:cxn modelId="{26A12037-EDD9-4BFA-8EB9-E6DDAB4B2F71}" type="presOf" srcId="{5B586657-45BF-4240-942C-011CABF683CB}" destId="{1A6BF794-9AD9-4479-8DAA-26DCDD2A54E5}" srcOrd="0" destOrd="0" presId="urn:microsoft.com/office/officeart/2005/8/layout/vList2"/>
    <dgm:cxn modelId="{0E828F40-32DF-4BA0-B8A4-2CA1E9F7663D}" type="presOf" srcId="{E1CD1E9F-8074-424E-8094-6F581292CB95}" destId="{EF70B9A6-E8E2-40D5-AC44-6BE9FD181F41}" srcOrd="0" destOrd="0" presId="urn:microsoft.com/office/officeart/2005/8/layout/vList2"/>
    <dgm:cxn modelId="{2534E664-8965-4B8E-AE3D-54270C97DDFC}" type="presOf" srcId="{5DCD11C2-1192-46AD-A9D4-8C621D0D980B}" destId="{E47055C5-BE08-440D-AC8B-29E757B84873}" srcOrd="0" destOrd="0" presId="urn:microsoft.com/office/officeart/2005/8/layout/vList2"/>
    <dgm:cxn modelId="{681CAA4A-D1A1-4C84-A126-79B2FC77EFB0}" srcId="{E1CD1E9F-8074-424E-8094-6F581292CB95}" destId="{8D939876-BD15-4A5E-AFD1-068F3F14FFC6}" srcOrd="2" destOrd="0" parTransId="{0260E057-37C9-4472-AD48-596962474040}" sibTransId="{B6C8B03D-199B-4014-A72E-87FFDF734EC8}"/>
    <dgm:cxn modelId="{F7D08071-3269-422A-8032-2B378425D2B7}" srcId="{E1CD1E9F-8074-424E-8094-6F581292CB95}" destId="{5DCD11C2-1192-46AD-A9D4-8C621D0D980B}" srcOrd="1" destOrd="0" parTransId="{7E6667CA-AF23-46BF-82E1-DF66F8E88960}" sibTransId="{77A19D3F-9696-4934-AA09-A7C8057B2EE4}"/>
    <dgm:cxn modelId="{E4421C54-4FE2-45EA-910A-BA09B74631F6}" srcId="{E1CD1E9F-8074-424E-8094-6F581292CB95}" destId="{E411953C-D87D-4850-AEE8-0E73A8DA2A6E}" srcOrd="0" destOrd="0" parTransId="{20AEEA54-365B-44B4-8C54-92A70005D632}" sibTransId="{4FDC7914-C22C-4C70-A3DB-CE1FC2795F80}"/>
    <dgm:cxn modelId="{B75C7575-4E05-4646-8A38-F79424503227}" type="presOf" srcId="{E411953C-D87D-4850-AEE8-0E73A8DA2A6E}" destId="{DE066050-3134-474C-BC06-5C8829DBF4D4}" srcOrd="0" destOrd="0" presId="urn:microsoft.com/office/officeart/2005/8/layout/vList2"/>
    <dgm:cxn modelId="{85F0E178-2214-4B6F-8C67-A8B6F3FE059D}" type="presOf" srcId="{E0987C0C-4466-4196-9A07-1800B80F5738}" destId="{56DA388E-58FC-4336-9B35-93A5E451DB92}" srcOrd="0" destOrd="0" presId="urn:microsoft.com/office/officeart/2005/8/layout/vList2"/>
    <dgm:cxn modelId="{EF7437A1-3C0B-4F1A-BA47-EB09C8B74925}" type="presOf" srcId="{8D939876-BD15-4A5E-AFD1-068F3F14FFC6}" destId="{1B085624-E0F6-4532-9888-5B9C4DB51A51}" srcOrd="0" destOrd="0" presId="urn:microsoft.com/office/officeart/2005/8/layout/vList2"/>
    <dgm:cxn modelId="{013B4DBC-8BDA-4D0F-B257-E1492A6CCB3C}" type="presParOf" srcId="{EF70B9A6-E8E2-40D5-AC44-6BE9FD181F41}" destId="{DE066050-3134-474C-BC06-5C8829DBF4D4}" srcOrd="0" destOrd="0" presId="urn:microsoft.com/office/officeart/2005/8/layout/vList2"/>
    <dgm:cxn modelId="{0E29287A-5C83-4D56-B995-764FE61C9490}" type="presParOf" srcId="{EF70B9A6-E8E2-40D5-AC44-6BE9FD181F41}" destId="{DB866B54-1FDD-453F-B893-758758C5A33A}" srcOrd="1" destOrd="0" presId="urn:microsoft.com/office/officeart/2005/8/layout/vList2"/>
    <dgm:cxn modelId="{066D99F5-E444-47CD-A94F-A437DE3DE156}" type="presParOf" srcId="{EF70B9A6-E8E2-40D5-AC44-6BE9FD181F41}" destId="{E47055C5-BE08-440D-AC8B-29E757B84873}" srcOrd="2" destOrd="0" presId="urn:microsoft.com/office/officeart/2005/8/layout/vList2"/>
    <dgm:cxn modelId="{56304562-676E-4C32-82B6-B19E28861C97}" type="presParOf" srcId="{EF70B9A6-E8E2-40D5-AC44-6BE9FD181F41}" destId="{56DA388E-58FC-4336-9B35-93A5E451DB92}" srcOrd="3" destOrd="0" presId="urn:microsoft.com/office/officeart/2005/8/layout/vList2"/>
    <dgm:cxn modelId="{4FD46B5B-1853-4EB6-81A6-52059883156B}" type="presParOf" srcId="{EF70B9A6-E8E2-40D5-AC44-6BE9FD181F41}" destId="{1B085624-E0F6-4532-9888-5B9C4DB51A51}" srcOrd="4" destOrd="0" presId="urn:microsoft.com/office/officeart/2005/8/layout/vList2"/>
    <dgm:cxn modelId="{6041846E-95BC-4747-A12E-83DAB3FB4C0C}" type="presParOf" srcId="{EF70B9A6-E8E2-40D5-AC44-6BE9FD181F41}" destId="{221C7811-AF0D-461D-8B36-CDB51B73348E}" srcOrd="5" destOrd="0" presId="urn:microsoft.com/office/officeart/2005/8/layout/vList2"/>
    <dgm:cxn modelId="{A9D66C6F-589C-4878-9F83-A2B85CADD44D}" type="presParOf" srcId="{EF70B9A6-E8E2-40D5-AC44-6BE9FD181F41}" destId="{1A6BF794-9AD9-4479-8DAA-26DCDD2A54E5}"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2422FC8B-F90B-4046-9157-02B7D792FD35}" type="doc">
      <dgm:prSet loTypeId="urn:diagrams.loki3.com/BracketList" loCatId="list" qsTypeId="urn:microsoft.com/office/officeart/2005/8/quickstyle/simple1" qsCatId="simple" csTypeId="urn:microsoft.com/office/officeart/2005/8/colors/colorful5" csCatId="colorful" phldr="1"/>
      <dgm:spPr/>
      <dgm:t>
        <a:bodyPr/>
        <a:lstStyle/>
        <a:p>
          <a:endParaRPr lang="en-IN"/>
        </a:p>
      </dgm:t>
    </dgm:pt>
    <dgm:pt modelId="{7783E562-5CC6-4CE5-BC76-EF3F985AD87D}">
      <dgm:prSet/>
      <dgm:spPr/>
      <dgm:t>
        <a:bodyPr/>
        <a:lstStyle/>
        <a:p>
          <a:r>
            <a:rPr lang="en-US" dirty="0">
              <a:hlinkClick xmlns:r="http://schemas.openxmlformats.org/officeDocument/2006/relationships" r:id="rId1" action="ppaction://hlinksldjump"/>
            </a:rPr>
            <a:t>HPG</a:t>
          </a:r>
          <a:endParaRPr lang="en-IN" dirty="0"/>
        </a:p>
      </dgm:t>
    </dgm:pt>
    <dgm:pt modelId="{8F7012F5-885F-49B3-BFDC-0DDD091236FE}" type="parTrans" cxnId="{A9FC0FEC-892C-4007-8B3A-5078C8C15422}">
      <dgm:prSet/>
      <dgm:spPr/>
      <dgm:t>
        <a:bodyPr/>
        <a:lstStyle/>
        <a:p>
          <a:endParaRPr lang="en-IN"/>
        </a:p>
      </dgm:t>
    </dgm:pt>
    <dgm:pt modelId="{BB726CC8-E16D-4513-B09C-94F57E75ADCD}" type="sibTrans" cxnId="{A9FC0FEC-892C-4007-8B3A-5078C8C15422}">
      <dgm:prSet/>
      <dgm:spPr/>
      <dgm:t>
        <a:bodyPr/>
        <a:lstStyle/>
        <a:p>
          <a:endParaRPr lang="en-IN"/>
        </a:p>
      </dgm:t>
    </dgm:pt>
    <dgm:pt modelId="{C2168FBA-B2F1-4C09-8D87-ACE6F2B52E43}">
      <dgm:prSet/>
      <dgm:spPr/>
      <dgm:t>
        <a:bodyPr/>
        <a:lstStyle/>
        <a:p>
          <a:r>
            <a:rPr lang="en-US" dirty="0"/>
            <a:t>Find’s the optimum patch size of FFT depends on the efficiency criteria</a:t>
          </a:r>
          <a:endParaRPr lang="en-IN" dirty="0"/>
        </a:p>
      </dgm:t>
    </dgm:pt>
    <dgm:pt modelId="{28C995AC-EF85-4A2D-B21E-1E2C4F438EE2}" type="parTrans" cxnId="{1E72512E-DBD1-432A-BB79-10427963E127}">
      <dgm:prSet/>
      <dgm:spPr/>
      <dgm:t>
        <a:bodyPr/>
        <a:lstStyle/>
        <a:p>
          <a:endParaRPr lang="en-IN"/>
        </a:p>
      </dgm:t>
    </dgm:pt>
    <dgm:pt modelId="{8DF1502A-D103-4925-B320-8027D7D5BD82}" type="sibTrans" cxnId="{1E72512E-DBD1-432A-BB79-10427963E127}">
      <dgm:prSet/>
      <dgm:spPr/>
      <dgm:t>
        <a:bodyPr/>
        <a:lstStyle/>
        <a:p>
          <a:endParaRPr lang="en-IN"/>
        </a:p>
      </dgm:t>
    </dgm:pt>
    <dgm:pt modelId="{A808B439-891D-4F40-829B-87BBD7D6CEA7}">
      <dgm:prSet/>
      <dgm:spPr/>
      <dgm:t>
        <a:bodyPr/>
        <a:lstStyle/>
        <a:p>
          <a:r>
            <a:rPr lang="en-US" dirty="0"/>
            <a:t>FFT/IFFT</a:t>
          </a:r>
          <a:endParaRPr lang="en-IN" dirty="0"/>
        </a:p>
      </dgm:t>
    </dgm:pt>
    <dgm:pt modelId="{17AA7172-50F4-4647-B81C-F49C234F6C3C}" type="parTrans" cxnId="{8BE4AF81-5A56-4A6F-AA1B-9A0524A3F59C}">
      <dgm:prSet/>
      <dgm:spPr/>
      <dgm:t>
        <a:bodyPr/>
        <a:lstStyle/>
        <a:p>
          <a:endParaRPr lang="en-IN"/>
        </a:p>
      </dgm:t>
    </dgm:pt>
    <dgm:pt modelId="{FBD08ABB-0266-4900-A6B0-A4CDC291955A}" type="sibTrans" cxnId="{8BE4AF81-5A56-4A6F-AA1B-9A0524A3F59C}">
      <dgm:prSet/>
      <dgm:spPr/>
      <dgm:t>
        <a:bodyPr/>
        <a:lstStyle/>
        <a:p>
          <a:endParaRPr lang="en-IN"/>
        </a:p>
      </dgm:t>
    </dgm:pt>
    <dgm:pt modelId="{0032011D-5A21-43CD-BBBD-3B93C9453BEC}">
      <dgm:prSet/>
      <dgm:spPr/>
      <dgm:t>
        <a:bodyPr/>
        <a:lstStyle/>
        <a:p>
          <a:r>
            <a:rPr lang="en-US" dirty="0"/>
            <a:t>Also computes overlap, </a:t>
          </a:r>
          <a:r>
            <a:rPr lang="en-US" dirty="0" err="1"/>
            <a:t>patch_no</a:t>
          </a:r>
          <a:r>
            <a:rPr lang="en-US" dirty="0"/>
            <a:t> &amp; non-overlapped patch size</a:t>
          </a:r>
          <a:endParaRPr lang="en-IN" dirty="0"/>
        </a:p>
      </dgm:t>
    </dgm:pt>
    <dgm:pt modelId="{A5AB1F4C-452D-458B-8A9C-4F083D7A1553}" type="parTrans" cxnId="{005FC9B1-8889-4A76-940B-0195450FD0EF}">
      <dgm:prSet/>
      <dgm:spPr/>
      <dgm:t>
        <a:bodyPr/>
        <a:lstStyle/>
        <a:p>
          <a:endParaRPr lang="en-IN"/>
        </a:p>
      </dgm:t>
    </dgm:pt>
    <dgm:pt modelId="{70667669-953B-4B5C-9A74-3A0E77A353C1}" type="sibTrans" cxnId="{005FC9B1-8889-4A76-940B-0195450FD0EF}">
      <dgm:prSet/>
      <dgm:spPr/>
      <dgm:t>
        <a:bodyPr/>
        <a:lstStyle/>
        <a:p>
          <a:endParaRPr lang="en-IN"/>
        </a:p>
      </dgm:t>
    </dgm:pt>
    <dgm:pt modelId="{FC68B235-CC1B-42C2-8350-3DD305013708}">
      <dgm:prSet/>
      <dgm:spPr/>
      <dgm:t>
        <a:bodyPr/>
        <a:lstStyle/>
        <a:p>
          <a:r>
            <a:rPr lang="en-US" dirty="0"/>
            <a:t>Generates the optimal tiling schedule of each layer statically</a:t>
          </a:r>
          <a:endParaRPr lang="en-IN" dirty="0"/>
        </a:p>
      </dgm:t>
    </dgm:pt>
    <dgm:pt modelId="{E1443973-55C8-41D7-8E4D-B9FB8DFEE879}" type="parTrans" cxnId="{C5050999-B03F-4682-8000-8B6607C5CC0C}">
      <dgm:prSet/>
      <dgm:spPr/>
      <dgm:t>
        <a:bodyPr/>
        <a:lstStyle/>
        <a:p>
          <a:endParaRPr lang="en-IN"/>
        </a:p>
      </dgm:t>
    </dgm:pt>
    <dgm:pt modelId="{6F24531F-AA83-46FB-93B6-817ECF44C7BA}" type="sibTrans" cxnId="{C5050999-B03F-4682-8000-8B6607C5CC0C}">
      <dgm:prSet/>
      <dgm:spPr/>
      <dgm:t>
        <a:bodyPr/>
        <a:lstStyle/>
        <a:p>
          <a:endParaRPr lang="en-IN"/>
        </a:p>
      </dgm:t>
    </dgm:pt>
    <dgm:pt modelId="{FB3274FE-0A97-48DF-8976-4FCA64242EF0}">
      <dgm:prSet/>
      <dgm:spPr/>
      <dgm:t>
        <a:bodyPr/>
        <a:lstStyle/>
        <a:p>
          <a:r>
            <a:rPr lang="en-US"/>
            <a:t>Tiling schedule consists of the following</a:t>
          </a:r>
          <a:endParaRPr lang="en-IN" dirty="0"/>
        </a:p>
      </dgm:t>
    </dgm:pt>
    <dgm:pt modelId="{2DAE5A84-7C4F-4C5F-AC1E-353FDCAAEBE2}" type="parTrans" cxnId="{1E6FC46B-FEDC-45F0-B85D-3C9AAD6A36D3}">
      <dgm:prSet/>
      <dgm:spPr/>
      <dgm:t>
        <a:bodyPr/>
        <a:lstStyle/>
        <a:p>
          <a:endParaRPr lang="en-IN"/>
        </a:p>
      </dgm:t>
    </dgm:pt>
    <dgm:pt modelId="{FC5B0D4C-5CDB-4852-B253-85B60C2FDC9C}" type="sibTrans" cxnId="{1E6FC46B-FEDC-45F0-B85D-3C9AAD6A36D3}">
      <dgm:prSet/>
      <dgm:spPr/>
      <dgm:t>
        <a:bodyPr/>
        <a:lstStyle/>
        <a:p>
          <a:endParaRPr lang="en-IN"/>
        </a:p>
      </dgm:t>
    </dgm:pt>
    <dgm:pt modelId="{F82F373D-9207-4309-91EB-61ACC3631759}">
      <dgm:prSet/>
      <dgm:spPr/>
      <dgm:t>
        <a:bodyPr/>
        <a:lstStyle/>
        <a:p>
          <a:r>
            <a:rPr lang="en-US" dirty="0"/>
            <a:t># of tiles fetched for each operands(PSUM_IN,IFMAP,WT) for each iteration of the Hadamard Product Generator</a:t>
          </a:r>
          <a:endParaRPr lang="en-IN" dirty="0"/>
        </a:p>
      </dgm:t>
    </dgm:pt>
    <dgm:pt modelId="{E9AC1452-B8F1-4039-9E5B-BA9DFE9F3DF1}" type="parTrans" cxnId="{242E7E86-B7DD-49AB-8B25-7017BEC22FE9}">
      <dgm:prSet/>
      <dgm:spPr/>
      <dgm:t>
        <a:bodyPr/>
        <a:lstStyle/>
        <a:p>
          <a:endParaRPr lang="en-IN"/>
        </a:p>
      </dgm:t>
    </dgm:pt>
    <dgm:pt modelId="{1A8E0761-01DC-4535-8063-AB16CBB7F0FB}" type="sibTrans" cxnId="{242E7E86-B7DD-49AB-8B25-7017BEC22FE9}">
      <dgm:prSet/>
      <dgm:spPr/>
      <dgm:t>
        <a:bodyPr/>
        <a:lstStyle/>
        <a:p>
          <a:endParaRPr lang="en-IN"/>
        </a:p>
      </dgm:t>
    </dgm:pt>
    <dgm:pt modelId="{48B9397C-B0AF-40F7-B704-A23F2E1C3830}">
      <dgm:prSet/>
      <dgm:spPr/>
      <dgm:t>
        <a:bodyPr/>
        <a:lstStyle/>
        <a:p>
          <a:r>
            <a:rPr lang="en-US" dirty="0"/>
            <a:t>Specifies the stationary operands</a:t>
          </a:r>
          <a:endParaRPr lang="en-IN" dirty="0"/>
        </a:p>
      </dgm:t>
    </dgm:pt>
    <dgm:pt modelId="{BA934238-6AF5-4F66-A8E7-4D06A66E2526}" type="parTrans" cxnId="{A267F2D4-9808-4C4F-805D-5FB5A702B8CB}">
      <dgm:prSet/>
      <dgm:spPr/>
      <dgm:t>
        <a:bodyPr/>
        <a:lstStyle/>
        <a:p>
          <a:endParaRPr lang="en-IN"/>
        </a:p>
      </dgm:t>
    </dgm:pt>
    <dgm:pt modelId="{AD349278-37E5-41C6-92BE-8FFB1CF90E73}" type="sibTrans" cxnId="{A267F2D4-9808-4C4F-805D-5FB5A702B8CB}">
      <dgm:prSet/>
      <dgm:spPr/>
      <dgm:t>
        <a:bodyPr/>
        <a:lstStyle/>
        <a:p>
          <a:endParaRPr lang="en-IN"/>
        </a:p>
      </dgm:t>
    </dgm:pt>
    <dgm:pt modelId="{C12CF074-EBF0-4BCA-8C43-54A176D3293B}">
      <dgm:prSet/>
      <dgm:spPr/>
      <dgm:t>
        <a:bodyPr/>
        <a:lstStyle/>
        <a:p>
          <a:r>
            <a:rPr lang="en-US" dirty="0"/>
            <a:t>Tiling schedule optimizes the following</a:t>
          </a:r>
          <a:endParaRPr lang="en-IN" dirty="0"/>
        </a:p>
      </dgm:t>
    </dgm:pt>
    <dgm:pt modelId="{32289A92-88A8-4DBF-B959-9258E6C59A82}" type="parTrans" cxnId="{E1D339AC-71D1-4A29-8DB6-894A4AC63A57}">
      <dgm:prSet/>
      <dgm:spPr/>
      <dgm:t>
        <a:bodyPr/>
        <a:lstStyle/>
        <a:p>
          <a:endParaRPr lang="en-IN"/>
        </a:p>
      </dgm:t>
    </dgm:pt>
    <dgm:pt modelId="{7CDBA751-5743-414C-AD68-7774EAFA768B}" type="sibTrans" cxnId="{E1D339AC-71D1-4A29-8DB6-894A4AC63A57}">
      <dgm:prSet/>
      <dgm:spPr/>
      <dgm:t>
        <a:bodyPr/>
        <a:lstStyle/>
        <a:p>
          <a:endParaRPr lang="en-IN"/>
        </a:p>
      </dgm:t>
    </dgm:pt>
    <dgm:pt modelId="{8382797F-600A-43FD-B36F-3561F159AC9B}">
      <dgm:prSet/>
      <dgm:spPr/>
      <dgm:t>
        <a:bodyPr/>
        <a:lstStyle/>
        <a:p>
          <a:r>
            <a:rPr lang="en-US" dirty="0"/>
            <a:t>Reuse opportunities of each tile of all the three operands</a:t>
          </a:r>
          <a:endParaRPr lang="en-IN" dirty="0"/>
        </a:p>
      </dgm:t>
    </dgm:pt>
    <dgm:pt modelId="{0032C9E7-F4CD-4403-8086-CA3789ECABAC}" type="parTrans" cxnId="{66E65898-1EC3-4CBE-873C-D9C7BB3BC633}">
      <dgm:prSet/>
      <dgm:spPr/>
      <dgm:t>
        <a:bodyPr/>
        <a:lstStyle/>
        <a:p>
          <a:endParaRPr lang="en-IN"/>
        </a:p>
      </dgm:t>
    </dgm:pt>
    <dgm:pt modelId="{D0B147FE-96C7-4B4B-92A3-A7D36A0DC8D4}" type="sibTrans" cxnId="{66E65898-1EC3-4CBE-873C-D9C7BB3BC633}">
      <dgm:prSet/>
      <dgm:spPr/>
      <dgm:t>
        <a:bodyPr/>
        <a:lstStyle/>
        <a:p>
          <a:endParaRPr lang="en-IN"/>
        </a:p>
      </dgm:t>
    </dgm:pt>
    <dgm:pt modelId="{85A6B13E-A67C-4361-BAC3-432147774348}">
      <dgm:prSet/>
      <dgm:spPr/>
      <dgm:t>
        <a:bodyPr/>
        <a:lstStyle/>
        <a:p>
          <a:r>
            <a:rPr lang="en-US" dirty="0" err="1"/>
            <a:t>Favours</a:t>
          </a:r>
          <a:r>
            <a:rPr lang="en-US" dirty="0"/>
            <a:t> burst access by fetching contiguous tiles(fixed cost-model)</a:t>
          </a:r>
          <a:endParaRPr lang="en-IN" dirty="0"/>
        </a:p>
      </dgm:t>
    </dgm:pt>
    <dgm:pt modelId="{01CE0186-4644-4667-8FE4-A0C2E939A2F1}" type="parTrans" cxnId="{AA5E2CD8-6C77-4C91-88B2-E0281265AF15}">
      <dgm:prSet/>
      <dgm:spPr/>
      <dgm:t>
        <a:bodyPr/>
        <a:lstStyle/>
        <a:p>
          <a:endParaRPr lang="en-IN"/>
        </a:p>
      </dgm:t>
    </dgm:pt>
    <dgm:pt modelId="{9D91B37A-708E-451B-B1EB-D32E05512593}" type="sibTrans" cxnId="{AA5E2CD8-6C77-4C91-88B2-E0281265AF15}">
      <dgm:prSet/>
      <dgm:spPr/>
      <dgm:t>
        <a:bodyPr/>
        <a:lstStyle/>
        <a:p>
          <a:endParaRPr lang="en-IN"/>
        </a:p>
      </dgm:t>
    </dgm:pt>
    <dgm:pt modelId="{422BAC3E-C9FC-4129-8F2F-2F70FCF484DB}">
      <dgm:prSet/>
      <dgm:spPr/>
      <dgm:t>
        <a:bodyPr/>
        <a:lstStyle/>
        <a:p>
          <a:r>
            <a:rPr lang="en-US" dirty="0"/>
            <a:t>Maximizes the use of on-chip tile buffer</a:t>
          </a:r>
          <a:endParaRPr lang="en-IN" dirty="0"/>
        </a:p>
      </dgm:t>
    </dgm:pt>
    <dgm:pt modelId="{37FCC2F3-DEF7-4F5E-A393-983ADC107C1A}" type="parTrans" cxnId="{32E1C4F3-4614-4BE6-AB69-FC347B7EAA19}">
      <dgm:prSet/>
      <dgm:spPr/>
      <dgm:t>
        <a:bodyPr/>
        <a:lstStyle/>
        <a:p>
          <a:endParaRPr lang="en-IN"/>
        </a:p>
      </dgm:t>
    </dgm:pt>
    <dgm:pt modelId="{49466203-2647-4789-AC4A-78422D6830DE}" type="sibTrans" cxnId="{32E1C4F3-4614-4BE6-AB69-FC347B7EAA19}">
      <dgm:prSet/>
      <dgm:spPr/>
      <dgm:t>
        <a:bodyPr/>
        <a:lstStyle/>
        <a:p>
          <a:endParaRPr lang="en-IN"/>
        </a:p>
      </dgm:t>
    </dgm:pt>
    <dgm:pt modelId="{895F9AFC-B105-4A50-97A4-C188AAD0DC8D}" type="pres">
      <dgm:prSet presAssocID="{2422FC8B-F90B-4046-9157-02B7D792FD35}" presName="Name0" presStyleCnt="0">
        <dgm:presLayoutVars>
          <dgm:dir/>
          <dgm:animLvl val="lvl"/>
          <dgm:resizeHandles val="exact"/>
        </dgm:presLayoutVars>
      </dgm:prSet>
      <dgm:spPr/>
    </dgm:pt>
    <dgm:pt modelId="{6B40F5F1-A664-4374-A488-3855E29B2BDE}" type="pres">
      <dgm:prSet presAssocID="{A808B439-891D-4F40-829B-87BBD7D6CEA7}" presName="linNode" presStyleCnt="0"/>
      <dgm:spPr/>
    </dgm:pt>
    <dgm:pt modelId="{915E404B-F999-44AE-8E58-062AC1BA426A}" type="pres">
      <dgm:prSet presAssocID="{A808B439-891D-4F40-829B-87BBD7D6CEA7}" presName="parTx" presStyleLbl="revTx" presStyleIdx="0" presStyleCnt="2">
        <dgm:presLayoutVars>
          <dgm:chMax val="1"/>
          <dgm:bulletEnabled val="1"/>
        </dgm:presLayoutVars>
      </dgm:prSet>
      <dgm:spPr/>
    </dgm:pt>
    <dgm:pt modelId="{AB6E3971-EF73-43E4-B471-52A2ED5AD7FC}" type="pres">
      <dgm:prSet presAssocID="{A808B439-891D-4F40-829B-87BBD7D6CEA7}" presName="bracket" presStyleLbl="parChTrans1D1" presStyleIdx="0" presStyleCnt="2"/>
      <dgm:spPr/>
    </dgm:pt>
    <dgm:pt modelId="{2E0DD476-EF8C-4BD4-ADD1-2EA12B8D03E7}" type="pres">
      <dgm:prSet presAssocID="{A808B439-891D-4F40-829B-87BBD7D6CEA7}" presName="spH" presStyleCnt="0"/>
      <dgm:spPr/>
    </dgm:pt>
    <dgm:pt modelId="{43328BF0-8FB5-4624-8B2A-D7BEAC130674}" type="pres">
      <dgm:prSet presAssocID="{A808B439-891D-4F40-829B-87BBD7D6CEA7}" presName="desTx" presStyleLbl="node1" presStyleIdx="0" presStyleCnt="2">
        <dgm:presLayoutVars>
          <dgm:bulletEnabled val="1"/>
        </dgm:presLayoutVars>
      </dgm:prSet>
      <dgm:spPr/>
    </dgm:pt>
    <dgm:pt modelId="{07B9AECF-EA85-498B-ACA2-09B796BD7354}" type="pres">
      <dgm:prSet presAssocID="{FBD08ABB-0266-4900-A6B0-A4CDC291955A}" presName="spV" presStyleCnt="0"/>
      <dgm:spPr/>
    </dgm:pt>
    <dgm:pt modelId="{4DEB8E4D-09EC-4DF3-A2EF-5BDFE2B523D8}" type="pres">
      <dgm:prSet presAssocID="{7783E562-5CC6-4CE5-BC76-EF3F985AD87D}" presName="linNode" presStyleCnt="0"/>
      <dgm:spPr/>
    </dgm:pt>
    <dgm:pt modelId="{3799361A-2B5F-47DC-947D-4153A82A0DD5}" type="pres">
      <dgm:prSet presAssocID="{7783E562-5CC6-4CE5-BC76-EF3F985AD87D}" presName="parTx" presStyleLbl="revTx" presStyleIdx="1" presStyleCnt="2">
        <dgm:presLayoutVars>
          <dgm:chMax val="1"/>
          <dgm:bulletEnabled val="1"/>
        </dgm:presLayoutVars>
      </dgm:prSet>
      <dgm:spPr/>
    </dgm:pt>
    <dgm:pt modelId="{E54695DF-E6BF-4875-9A63-8395AACF8D04}" type="pres">
      <dgm:prSet presAssocID="{7783E562-5CC6-4CE5-BC76-EF3F985AD87D}" presName="bracket" presStyleLbl="parChTrans1D1" presStyleIdx="1" presStyleCnt="2"/>
      <dgm:spPr/>
    </dgm:pt>
    <dgm:pt modelId="{0DAEBD18-886E-476E-9015-1082E95B8545}" type="pres">
      <dgm:prSet presAssocID="{7783E562-5CC6-4CE5-BC76-EF3F985AD87D}" presName="spH" presStyleCnt="0"/>
      <dgm:spPr/>
    </dgm:pt>
    <dgm:pt modelId="{AD3B1405-E73D-4CE1-BB69-588EC8AC3FAA}" type="pres">
      <dgm:prSet presAssocID="{7783E562-5CC6-4CE5-BC76-EF3F985AD87D}" presName="desTx" presStyleLbl="node1" presStyleIdx="1" presStyleCnt="2">
        <dgm:presLayoutVars>
          <dgm:bulletEnabled val="1"/>
        </dgm:presLayoutVars>
      </dgm:prSet>
      <dgm:spPr/>
    </dgm:pt>
  </dgm:ptLst>
  <dgm:cxnLst>
    <dgm:cxn modelId="{5F852F08-7626-4165-8842-9A532C40C880}" type="presOf" srcId="{A808B439-891D-4F40-829B-87BBD7D6CEA7}" destId="{915E404B-F999-44AE-8E58-062AC1BA426A}" srcOrd="0" destOrd="0" presId="urn:diagrams.loki3.com/BracketList"/>
    <dgm:cxn modelId="{53FDA00E-A91A-4BE5-B0F1-9B6BF3DDCC3D}" type="presOf" srcId="{C2168FBA-B2F1-4C09-8D87-ACE6F2B52E43}" destId="{43328BF0-8FB5-4624-8B2A-D7BEAC130674}" srcOrd="0" destOrd="0" presId="urn:diagrams.loki3.com/BracketList"/>
    <dgm:cxn modelId="{152DF929-6A0C-46F6-A48A-56C8EB54BDB2}" type="presOf" srcId="{C12CF074-EBF0-4BCA-8C43-54A176D3293B}" destId="{AD3B1405-E73D-4CE1-BB69-588EC8AC3FAA}" srcOrd="0" destOrd="4" presId="urn:diagrams.loki3.com/BracketList"/>
    <dgm:cxn modelId="{1E72512E-DBD1-432A-BB79-10427963E127}" srcId="{A808B439-891D-4F40-829B-87BBD7D6CEA7}" destId="{C2168FBA-B2F1-4C09-8D87-ACE6F2B52E43}" srcOrd="0" destOrd="0" parTransId="{28C995AC-EF85-4A2D-B21E-1E2C4F438EE2}" sibTransId="{8DF1502A-D103-4925-B320-8027D7D5BD82}"/>
    <dgm:cxn modelId="{2CB6F039-AB5D-4187-ADB2-DB2BC3751F54}" type="presOf" srcId="{F82F373D-9207-4309-91EB-61ACC3631759}" destId="{AD3B1405-E73D-4CE1-BB69-588EC8AC3FAA}" srcOrd="0" destOrd="2" presId="urn:diagrams.loki3.com/BracketList"/>
    <dgm:cxn modelId="{CF133061-C380-4C8A-AF37-CC6AF8A8AC5A}" type="presOf" srcId="{8382797F-600A-43FD-B36F-3561F159AC9B}" destId="{AD3B1405-E73D-4CE1-BB69-588EC8AC3FAA}" srcOrd="0" destOrd="5" presId="urn:diagrams.loki3.com/BracketList"/>
    <dgm:cxn modelId="{6E100765-3CD8-415A-91AA-52160ADA9ACD}" type="presOf" srcId="{48B9397C-B0AF-40F7-B704-A23F2E1C3830}" destId="{AD3B1405-E73D-4CE1-BB69-588EC8AC3FAA}" srcOrd="0" destOrd="3" presId="urn:diagrams.loki3.com/BracketList"/>
    <dgm:cxn modelId="{1E6FC46B-FEDC-45F0-B85D-3C9AAD6A36D3}" srcId="{7783E562-5CC6-4CE5-BC76-EF3F985AD87D}" destId="{FB3274FE-0A97-48DF-8976-4FCA64242EF0}" srcOrd="1" destOrd="0" parTransId="{2DAE5A84-7C4F-4C5F-AC1E-353FDCAAEBE2}" sibTransId="{FC5B0D4C-5CDB-4852-B253-85B60C2FDC9C}"/>
    <dgm:cxn modelId="{A535266E-B7C0-4B52-A297-394D7F5B03CF}" type="presOf" srcId="{FC68B235-CC1B-42C2-8350-3DD305013708}" destId="{AD3B1405-E73D-4CE1-BB69-588EC8AC3FAA}" srcOrd="0" destOrd="0" presId="urn:diagrams.loki3.com/BracketList"/>
    <dgm:cxn modelId="{8BE4AF81-5A56-4A6F-AA1B-9A0524A3F59C}" srcId="{2422FC8B-F90B-4046-9157-02B7D792FD35}" destId="{A808B439-891D-4F40-829B-87BBD7D6CEA7}" srcOrd="0" destOrd="0" parTransId="{17AA7172-50F4-4647-B81C-F49C234F6C3C}" sibTransId="{FBD08ABB-0266-4900-A6B0-A4CDC291955A}"/>
    <dgm:cxn modelId="{242E7E86-B7DD-49AB-8B25-7017BEC22FE9}" srcId="{FB3274FE-0A97-48DF-8976-4FCA64242EF0}" destId="{F82F373D-9207-4309-91EB-61ACC3631759}" srcOrd="0" destOrd="0" parTransId="{E9AC1452-B8F1-4039-9E5B-BA9DFE9F3DF1}" sibTransId="{1A8E0761-01DC-4535-8063-AB16CBB7F0FB}"/>
    <dgm:cxn modelId="{C7336592-FF59-4E8F-8932-563E4682752E}" type="presOf" srcId="{422BAC3E-C9FC-4129-8F2F-2F70FCF484DB}" destId="{AD3B1405-E73D-4CE1-BB69-588EC8AC3FAA}" srcOrd="0" destOrd="7" presId="urn:diagrams.loki3.com/BracketList"/>
    <dgm:cxn modelId="{66E65898-1EC3-4CBE-873C-D9C7BB3BC633}" srcId="{C12CF074-EBF0-4BCA-8C43-54A176D3293B}" destId="{8382797F-600A-43FD-B36F-3561F159AC9B}" srcOrd="0" destOrd="0" parTransId="{0032C9E7-F4CD-4403-8086-CA3789ECABAC}" sibTransId="{D0B147FE-96C7-4B4B-92A3-A7D36A0DC8D4}"/>
    <dgm:cxn modelId="{C5050999-B03F-4682-8000-8B6607C5CC0C}" srcId="{7783E562-5CC6-4CE5-BC76-EF3F985AD87D}" destId="{FC68B235-CC1B-42C2-8350-3DD305013708}" srcOrd="0" destOrd="0" parTransId="{E1443973-55C8-41D7-8E4D-B9FB8DFEE879}" sibTransId="{6F24531F-AA83-46FB-93B6-817ECF44C7BA}"/>
    <dgm:cxn modelId="{E1D339AC-71D1-4A29-8DB6-894A4AC63A57}" srcId="{7783E562-5CC6-4CE5-BC76-EF3F985AD87D}" destId="{C12CF074-EBF0-4BCA-8C43-54A176D3293B}" srcOrd="2" destOrd="0" parTransId="{32289A92-88A8-4DBF-B959-9258E6C59A82}" sibTransId="{7CDBA751-5743-414C-AD68-7774EAFA768B}"/>
    <dgm:cxn modelId="{B7062FB0-5FF0-4F71-A495-A17D97F6024C}" type="presOf" srcId="{7783E562-5CC6-4CE5-BC76-EF3F985AD87D}" destId="{3799361A-2B5F-47DC-947D-4153A82A0DD5}" srcOrd="0" destOrd="0" presId="urn:diagrams.loki3.com/BracketList"/>
    <dgm:cxn modelId="{B3BC98B1-AC12-4F23-9690-A33AE2D8E915}" type="presOf" srcId="{85A6B13E-A67C-4361-BAC3-432147774348}" destId="{AD3B1405-E73D-4CE1-BB69-588EC8AC3FAA}" srcOrd="0" destOrd="6" presId="urn:diagrams.loki3.com/BracketList"/>
    <dgm:cxn modelId="{005FC9B1-8889-4A76-940B-0195450FD0EF}" srcId="{A808B439-891D-4F40-829B-87BBD7D6CEA7}" destId="{0032011D-5A21-43CD-BBBD-3B93C9453BEC}" srcOrd="1" destOrd="0" parTransId="{A5AB1F4C-452D-458B-8A9C-4F083D7A1553}" sibTransId="{70667669-953B-4B5C-9A74-3A0E77A353C1}"/>
    <dgm:cxn modelId="{6CCA04B8-7BB2-4910-835F-A60E2F0CE742}" type="presOf" srcId="{0032011D-5A21-43CD-BBBD-3B93C9453BEC}" destId="{43328BF0-8FB5-4624-8B2A-D7BEAC130674}" srcOrd="0" destOrd="1" presId="urn:diagrams.loki3.com/BracketList"/>
    <dgm:cxn modelId="{A267F2D4-9808-4C4F-805D-5FB5A702B8CB}" srcId="{FB3274FE-0A97-48DF-8976-4FCA64242EF0}" destId="{48B9397C-B0AF-40F7-B704-A23F2E1C3830}" srcOrd="1" destOrd="0" parTransId="{BA934238-6AF5-4F66-A8E7-4D06A66E2526}" sibTransId="{AD349278-37E5-41C6-92BE-8FFB1CF90E73}"/>
    <dgm:cxn modelId="{AA5E2CD8-6C77-4C91-88B2-E0281265AF15}" srcId="{C12CF074-EBF0-4BCA-8C43-54A176D3293B}" destId="{85A6B13E-A67C-4361-BAC3-432147774348}" srcOrd="1" destOrd="0" parTransId="{01CE0186-4644-4667-8FE4-A0C2E939A2F1}" sibTransId="{9D91B37A-708E-451B-B1EB-D32E05512593}"/>
    <dgm:cxn modelId="{85C7C7D8-B028-4A0D-A551-D98B520804DE}" type="presOf" srcId="{FB3274FE-0A97-48DF-8976-4FCA64242EF0}" destId="{AD3B1405-E73D-4CE1-BB69-588EC8AC3FAA}" srcOrd="0" destOrd="1" presId="urn:diagrams.loki3.com/BracketList"/>
    <dgm:cxn modelId="{A9FC0FEC-892C-4007-8B3A-5078C8C15422}" srcId="{2422FC8B-F90B-4046-9157-02B7D792FD35}" destId="{7783E562-5CC6-4CE5-BC76-EF3F985AD87D}" srcOrd="1" destOrd="0" parTransId="{8F7012F5-885F-49B3-BFDC-0DDD091236FE}" sibTransId="{BB726CC8-E16D-4513-B09C-94F57E75ADCD}"/>
    <dgm:cxn modelId="{32E1C4F3-4614-4BE6-AB69-FC347B7EAA19}" srcId="{C12CF074-EBF0-4BCA-8C43-54A176D3293B}" destId="{422BAC3E-C9FC-4129-8F2F-2F70FCF484DB}" srcOrd="2" destOrd="0" parTransId="{37FCC2F3-DEF7-4F5E-A393-983ADC107C1A}" sibTransId="{49466203-2647-4789-AC4A-78422D6830DE}"/>
    <dgm:cxn modelId="{10D169F6-C4F9-4496-AA1A-B52E26E699D8}" type="presOf" srcId="{2422FC8B-F90B-4046-9157-02B7D792FD35}" destId="{895F9AFC-B105-4A50-97A4-C188AAD0DC8D}" srcOrd="0" destOrd="0" presId="urn:diagrams.loki3.com/BracketList"/>
    <dgm:cxn modelId="{AAD8DC7A-E8F5-4902-AEF5-7FBB81224955}" type="presParOf" srcId="{895F9AFC-B105-4A50-97A4-C188AAD0DC8D}" destId="{6B40F5F1-A664-4374-A488-3855E29B2BDE}" srcOrd="0" destOrd="0" presId="urn:diagrams.loki3.com/BracketList"/>
    <dgm:cxn modelId="{0C3FF2F4-AF51-4EE6-B3E0-CEF7AE754445}" type="presParOf" srcId="{6B40F5F1-A664-4374-A488-3855E29B2BDE}" destId="{915E404B-F999-44AE-8E58-062AC1BA426A}" srcOrd="0" destOrd="0" presId="urn:diagrams.loki3.com/BracketList"/>
    <dgm:cxn modelId="{28722C80-29E2-42F6-B27E-D7422A6DAB1E}" type="presParOf" srcId="{6B40F5F1-A664-4374-A488-3855E29B2BDE}" destId="{AB6E3971-EF73-43E4-B471-52A2ED5AD7FC}" srcOrd="1" destOrd="0" presId="urn:diagrams.loki3.com/BracketList"/>
    <dgm:cxn modelId="{235F8C72-29D2-4D28-8DCA-672FEB0321A6}" type="presParOf" srcId="{6B40F5F1-A664-4374-A488-3855E29B2BDE}" destId="{2E0DD476-EF8C-4BD4-ADD1-2EA12B8D03E7}" srcOrd="2" destOrd="0" presId="urn:diagrams.loki3.com/BracketList"/>
    <dgm:cxn modelId="{670BC3CB-8E45-4C02-983C-D4B993132469}" type="presParOf" srcId="{6B40F5F1-A664-4374-A488-3855E29B2BDE}" destId="{43328BF0-8FB5-4624-8B2A-D7BEAC130674}" srcOrd="3" destOrd="0" presId="urn:diagrams.loki3.com/BracketList"/>
    <dgm:cxn modelId="{BAC0C091-1DD9-4187-82E6-3E72FB9D5FAC}" type="presParOf" srcId="{895F9AFC-B105-4A50-97A4-C188AAD0DC8D}" destId="{07B9AECF-EA85-498B-ACA2-09B796BD7354}" srcOrd="1" destOrd="0" presId="urn:diagrams.loki3.com/BracketList"/>
    <dgm:cxn modelId="{C43681AD-516C-4969-A27F-C131A781506E}" type="presParOf" srcId="{895F9AFC-B105-4A50-97A4-C188AAD0DC8D}" destId="{4DEB8E4D-09EC-4DF3-A2EF-5BDFE2B523D8}" srcOrd="2" destOrd="0" presId="urn:diagrams.loki3.com/BracketList"/>
    <dgm:cxn modelId="{A9F3E8B9-9418-4A4D-A6F1-DCB93E002819}" type="presParOf" srcId="{4DEB8E4D-09EC-4DF3-A2EF-5BDFE2B523D8}" destId="{3799361A-2B5F-47DC-947D-4153A82A0DD5}" srcOrd="0" destOrd="0" presId="urn:diagrams.loki3.com/BracketList"/>
    <dgm:cxn modelId="{6DAD45C8-D170-4549-B34D-83177A425F3B}" type="presParOf" srcId="{4DEB8E4D-09EC-4DF3-A2EF-5BDFE2B523D8}" destId="{E54695DF-E6BF-4875-9A63-8395AACF8D04}" srcOrd="1" destOrd="0" presId="urn:diagrams.loki3.com/BracketList"/>
    <dgm:cxn modelId="{6E8FBA83-6013-4D4C-98F5-F3268BCA1295}" type="presParOf" srcId="{4DEB8E4D-09EC-4DF3-A2EF-5BDFE2B523D8}" destId="{0DAEBD18-886E-476E-9015-1082E95B8545}" srcOrd="2" destOrd="0" presId="urn:diagrams.loki3.com/BracketList"/>
    <dgm:cxn modelId="{C2B4AD51-FE4D-49AE-8031-1B659E78362E}" type="presParOf" srcId="{4DEB8E4D-09EC-4DF3-A2EF-5BDFE2B523D8}" destId="{AD3B1405-E73D-4CE1-BB69-588EC8AC3FAA}" srcOrd="3" destOrd="0" presId="urn:diagrams.loki3.com/Bracket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40.xml><?xml version="1.0" encoding="utf-8"?>
<dgm:dataModel xmlns:dgm="http://schemas.openxmlformats.org/drawingml/2006/diagram" xmlns:a="http://schemas.openxmlformats.org/drawingml/2006/main">
  <dgm:ptLst>
    <dgm:pt modelId="{B2A7D354-EC26-4161-8E48-E3BEEAC9A187}" type="doc">
      <dgm:prSet loTypeId="urn:microsoft.com/office/officeart/2005/8/layout/list1" loCatId="list" qsTypeId="urn:microsoft.com/office/officeart/2005/8/quickstyle/simple1" qsCatId="simple" csTypeId="urn:microsoft.com/office/officeart/2005/8/colors/colorful5" csCatId="colorful" phldr="1"/>
      <dgm:spPr/>
      <dgm:t>
        <a:bodyPr/>
        <a:lstStyle/>
        <a:p>
          <a:endParaRPr lang="en-IN"/>
        </a:p>
      </dgm:t>
    </dgm:pt>
    <dgm:pt modelId="{4F03F310-41C7-4F96-A425-F6598B4F6FD6}">
      <dgm:prSet/>
      <dgm:spPr/>
      <dgm:t>
        <a:bodyPr/>
        <a:lstStyle/>
        <a:p>
          <a:r>
            <a:rPr lang="en-IN"/>
            <a:t>Conventional 2-D FFT</a:t>
          </a:r>
        </a:p>
      </dgm:t>
    </dgm:pt>
    <dgm:pt modelId="{195A2BD2-A898-4600-9F99-693C06FFCB4C}" type="parTrans" cxnId="{E63B4B9D-4F49-4767-9F90-766FA0D0024D}">
      <dgm:prSet/>
      <dgm:spPr/>
      <dgm:t>
        <a:bodyPr/>
        <a:lstStyle/>
        <a:p>
          <a:endParaRPr lang="en-IN"/>
        </a:p>
      </dgm:t>
    </dgm:pt>
    <dgm:pt modelId="{9723741D-0C5E-4DC0-9ACF-25A630AC44F0}" type="sibTrans" cxnId="{E63B4B9D-4F49-4767-9F90-766FA0D0024D}">
      <dgm:prSet/>
      <dgm:spPr/>
      <dgm:t>
        <a:bodyPr/>
        <a:lstStyle/>
        <a:p>
          <a:endParaRPr lang="en-IN"/>
        </a:p>
      </dgm:t>
    </dgm:pt>
    <dgm:pt modelId="{E66BE11B-8C1B-43B8-B4AC-A1962C75E611}">
      <dgm:prSet/>
      <dgm:spPr>
        <a:blipFill>
          <a:blip xmlns:r="http://schemas.openxmlformats.org/officeDocument/2006/relationships" r:embed="rId1"/>
          <a:stretch>
            <a:fillRect/>
          </a:stretch>
        </a:blipFill>
      </dgm:spPr>
      <dgm:t>
        <a:bodyPr/>
        <a:lstStyle/>
        <a:p>
          <a:r>
            <a:rPr lang="en-IN">
              <a:noFill/>
            </a:rPr>
            <a:t> </a:t>
          </a:r>
        </a:p>
      </dgm:t>
    </dgm:pt>
    <dgm:pt modelId="{F1C0FB2D-A8B3-4460-8555-59228E7331C1}" type="parTrans" cxnId="{FE783ECC-D9AB-401A-BC10-A12DEF54592C}">
      <dgm:prSet/>
      <dgm:spPr/>
      <dgm:t>
        <a:bodyPr/>
        <a:lstStyle/>
        <a:p>
          <a:endParaRPr lang="en-IN"/>
        </a:p>
      </dgm:t>
    </dgm:pt>
    <dgm:pt modelId="{C8C9B2C3-C45E-4C34-9DBB-A70103E233EA}" type="sibTrans" cxnId="{FE783ECC-D9AB-401A-BC10-A12DEF54592C}">
      <dgm:prSet/>
      <dgm:spPr/>
      <dgm:t>
        <a:bodyPr/>
        <a:lstStyle/>
        <a:p>
          <a:endParaRPr lang="en-IN"/>
        </a:p>
      </dgm:t>
    </dgm:pt>
    <dgm:pt modelId="{10309E80-95AD-4F33-8E8C-7FD607869B29}">
      <dgm:prSet/>
      <dgm:spPr/>
      <dgm:t>
        <a:bodyPr/>
        <a:lstStyle/>
        <a:p>
          <a:r>
            <a:rPr lang="en-IN">
              <a:noFill/>
            </a:rPr>
            <a:t> </a:t>
          </a:r>
        </a:p>
      </dgm:t>
    </dgm:pt>
    <dgm:pt modelId="{F1DE546D-4F41-4830-B954-DAEFE5768F4A}" type="parTrans" cxnId="{2311EC80-C8C4-4122-8E03-4F6189CCA2D5}">
      <dgm:prSet/>
      <dgm:spPr/>
      <dgm:t>
        <a:bodyPr/>
        <a:lstStyle/>
        <a:p>
          <a:endParaRPr lang="en-IN"/>
        </a:p>
      </dgm:t>
    </dgm:pt>
    <dgm:pt modelId="{19B47FB5-D706-43A0-A0E5-347B0868E406}" type="sibTrans" cxnId="{2311EC80-C8C4-4122-8E03-4F6189CCA2D5}">
      <dgm:prSet/>
      <dgm:spPr/>
      <dgm:t>
        <a:bodyPr/>
        <a:lstStyle/>
        <a:p>
          <a:endParaRPr lang="en-IN"/>
        </a:p>
      </dgm:t>
    </dgm:pt>
    <dgm:pt modelId="{4F85DCAE-E2B1-46CF-A971-CDC2FB0297ED}">
      <dgm:prSet/>
      <dgm:spPr/>
      <dgm:t>
        <a:bodyPr/>
        <a:lstStyle/>
        <a:p>
          <a:r>
            <a:rPr lang="en-IN" dirty="0"/>
            <a:t>Vector-Radix 2-D FFT</a:t>
          </a:r>
        </a:p>
      </dgm:t>
    </dgm:pt>
    <dgm:pt modelId="{D17BC6FC-0F17-4652-A32E-D40BAF9D7D3D}" type="parTrans" cxnId="{E2D6AAA0-A184-42AB-BB37-C40BBF1B1B55}">
      <dgm:prSet/>
      <dgm:spPr/>
      <dgm:t>
        <a:bodyPr/>
        <a:lstStyle/>
        <a:p>
          <a:endParaRPr lang="en-IN"/>
        </a:p>
      </dgm:t>
    </dgm:pt>
    <dgm:pt modelId="{12ED221C-65E5-489C-9689-704A7EB32996}" type="sibTrans" cxnId="{E2D6AAA0-A184-42AB-BB37-C40BBF1B1B55}">
      <dgm:prSet/>
      <dgm:spPr/>
      <dgm:t>
        <a:bodyPr/>
        <a:lstStyle/>
        <a:p>
          <a:endParaRPr lang="en-IN"/>
        </a:p>
      </dgm:t>
    </dgm:pt>
    <dgm:pt modelId="{A600AD78-31A0-4044-865D-965DD1E44357}">
      <dgm:prSet/>
      <dgm:spPr>
        <a:blipFill>
          <a:blip xmlns:r="http://schemas.openxmlformats.org/officeDocument/2006/relationships" r:embed="rId2"/>
          <a:stretch>
            <a:fillRect/>
          </a:stretch>
        </a:blipFill>
      </dgm:spPr>
      <dgm:t>
        <a:bodyPr/>
        <a:lstStyle/>
        <a:p>
          <a:r>
            <a:rPr lang="en-IN">
              <a:noFill/>
            </a:rPr>
            <a:t> </a:t>
          </a:r>
        </a:p>
      </dgm:t>
    </dgm:pt>
    <dgm:pt modelId="{E159BF6E-88FE-40FA-9523-B5B1E807C30F}" type="parTrans" cxnId="{FA09AEEB-3028-425E-96E8-9B9204F4E312}">
      <dgm:prSet/>
      <dgm:spPr/>
      <dgm:t>
        <a:bodyPr/>
        <a:lstStyle/>
        <a:p>
          <a:endParaRPr lang="en-IN"/>
        </a:p>
      </dgm:t>
    </dgm:pt>
    <dgm:pt modelId="{EB38F500-FB8C-471D-B397-D9C6498FE6BD}" type="sibTrans" cxnId="{FA09AEEB-3028-425E-96E8-9B9204F4E312}">
      <dgm:prSet/>
      <dgm:spPr/>
      <dgm:t>
        <a:bodyPr/>
        <a:lstStyle/>
        <a:p>
          <a:endParaRPr lang="en-IN"/>
        </a:p>
      </dgm:t>
    </dgm:pt>
    <dgm:pt modelId="{E42483A6-E435-495D-9D60-2AC38D9625A0}">
      <dgm:prSet/>
      <dgm:spPr/>
      <dgm:t>
        <a:bodyPr/>
        <a:lstStyle/>
        <a:p>
          <a:r>
            <a:rPr lang="en-IN">
              <a:noFill/>
            </a:rPr>
            <a:t> </a:t>
          </a:r>
        </a:p>
      </dgm:t>
    </dgm:pt>
    <dgm:pt modelId="{696FC9A2-4BF8-472A-AFA3-50BD01C61B04}" type="parTrans" cxnId="{2DC59387-241F-469C-8E52-AB0037AB0CD4}">
      <dgm:prSet/>
      <dgm:spPr/>
      <dgm:t>
        <a:bodyPr/>
        <a:lstStyle/>
        <a:p>
          <a:endParaRPr lang="en-IN"/>
        </a:p>
      </dgm:t>
    </dgm:pt>
    <dgm:pt modelId="{DFE40988-06AE-4B36-81DC-15E50A8D663A}" type="sibTrans" cxnId="{2DC59387-241F-469C-8E52-AB0037AB0CD4}">
      <dgm:prSet/>
      <dgm:spPr/>
      <dgm:t>
        <a:bodyPr/>
        <a:lstStyle/>
        <a:p>
          <a:endParaRPr lang="en-IN"/>
        </a:p>
      </dgm:t>
    </dgm:pt>
    <dgm:pt modelId="{890DFE6E-8686-4ABF-A905-6EB434E2DECE}">
      <dgm:prSet/>
      <dgm:spPr/>
      <dgm:t>
        <a:bodyPr/>
        <a:lstStyle/>
        <a:p>
          <a:r>
            <a:rPr lang="en-IN">
              <a:noFill/>
            </a:rPr>
            <a:t> </a:t>
          </a:r>
        </a:p>
      </dgm:t>
    </dgm:pt>
    <dgm:pt modelId="{6125F77D-553A-4AB5-A877-125D3B7EE379}" type="parTrans" cxnId="{4F9B81E3-0B1D-46AF-847A-C46E7DB6E5D3}">
      <dgm:prSet/>
      <dgm:spPr/>
      <dgm:t>
        <a:bodyPr/>
        <a:lstStyle/>
        <a:p>
          <a:endParaRPr lang="en-IN"/>
        </a:p>
      </dgm:t>
    </dgm:pt>
    <dgm:pt modelId="{75B85DBA-1FAC-4EC7-B0BC-CB7C317B5909}" type="sibTrans" cxnId="{4F9B81E3-0B1D-46AF-847A-C46E7DB6E5D3}">
      <dgm:prSet/>
      <dgm:spPr/>
      <dgm:t>
        <a:bodyPr/>
        <a:lstStyle/>
        <a:p>
          <a:endParaRPr lang="en-IN"/>
        </a:p>
      </dgm:t>
    </dgm:pt>
    <dgm:pt modelId="{2F7F7CD6-230A-4ED4-AD7F-8DA55E88A4B8}">
      <dgm:prSet/>
      <dgm:spPr/>
      <dgm:t>
        <a:bodyPr/>
        <a:lstStyle/>
        <a:p>
          <a:r>
            <a:rPr lang="en-IN">
              <a:noFill/>
            </a:rPr>
            <a:t> </a:t>
          </a:r>
        </a:p>
      </dgm:t>
    </dgm:pt>
    <dgm:pt modelId="{C27036FD-880B-42FC-A3AF-32A00CB155BE}" type="parTrans" cxnId="{F5FB6C04-5F14-4792-B123-41682B745E27}">
      <dgm:prSet/>
      <dgm:spPr/>
      <dgm:t>
        <a:bodyPr/>
        <a:lstStyle/>
        <a:p>
          <a:endParaRPr lang="en-IN"/>
        </a:p>
      </dgm:t>
    </dgm:pt>
    <dgm:pt modelId="{1C024FC5-CC6F-4F3A-8481-99934DC205EE}" type="sibTrans" cxnId="{F5FB6C04-5F14-4792-B123-41682B745E27}">
      <dgm:prSet/>
      <dgm:spPr/>
      <dgm:t>
        <a:bodyPr/>
        <a:lstStyle/>
        <a:p>
          <a:endParaRPr lang="en-IN"/>
        </a:p>
      </dgm:t>
    </dgm:pt>
    <dgm:pt modelId="{1BB4F39B-AFEE-404B-882B-B896751E2FA6}">
      <dgm:prSet/>
      <dgm:spPr/>
      <dgm:t>
        <a:bodyPr/>
        <a:lstStyle/>
        <a:p>
          <a:r>
            <a:rPr lang="en-IN">
              <a:noFill/>
            </a:rPr>
            <a:t> </a:t>
          </a:r>
        </a:p>
      </dgm:t>
    </dgm:pt>
    <dgm:pt modelId="{2890815B-229F-40F9-AB4B-C1783A432F68}" type="parTrans" cxnId="{EBF0258E-4AA3-483B-9D69-70197BF8067A}">
      <dgm:prSet/>
      <dgm:spPr/>
      <dgm:t>
        <a:bodyPr/>
        <a:lstStyle/>
        <a:p>
          <a:endParaRPr lang="en-IN"/>
        </a:p>
      </dgm:t>
    </dgm:pt>
    <dgm:pt modelId="{2B241F8C-E786-468E-AA7B-192E6D7A6275}" type="sibTrans" cxnId="{EBF0258E-4AA3-483B-9D69-70197BF8067A}">
      <dgm:prSet/>
      <dgm:spPr/>
      <dgm:t>
        <a:bodyPr/>
        <a:lstStyle/>
        <a:p>
          <a:endParaRPr lang="en-IN"/>
        </a:p>
      </dgm:t>
    </dgm:pt>
    <dgm:pt modelId="{069F40B1-B1FF-4116-A225-C1F4B27BAB9D}" type="pres">
      <dgm:prSet presAssocID="{B2A7D354-EC26-4161-8E48-E3BEEAC9A187}" presName="linear" presStyleCnt="0">
        <dgm:presLayoutVars>
          <dgm:dir/>
          <dgm:animLvl val="lvl"/>
          <dgm:resizeHandles val="exact"/>
        </dgm:presLayoutVars>
      </dgm:prSet>
      <dgm:spPr/>
    </dgm:pt>
    <dgm:pt modelId="{1AAB385A-83B6-4FBB-8842-D27D596E88F7}" type="pres">
      <dgm:prSet presAssocID="{4F03F310-41C7-4F96-A425-F6598B4F6FD6}" presName="parentLin" presStyleCnt="0"/>
      <dgm:spPr/>
    </dgm:pt>
    <dgm:pt modelId="{D4D10143-2FBE-45C3-9E8A-DF2F77C154FD}" type="pres">
      <dgm:prSet presAssocID="{4F03F310-41C7-4F96-A425-F6598B4F6FD6}" presName="parentLeftMargin" presStyleLbl="node1" presStyleIdx="0" presStyleCnt="2"/>
      <dgm:spPr/>
    </dgm:pt>
    <dgm:pt modelId="{DAC39F73-12AC-4327-A588-4765DD26BFB4}" type="pres">
      <dgm:prSet presAssocID="{4F03F310-41C7-4F96-A425-F6598B4F6FD6}" presName="parentText" presStyleLbl="node1" presStyleIdx="0" presStyleCnt="2">
        <dgm:presLayoutVars>
          <dgm:chMax val="0"/>
          <dgm:bulletEnabled val="1"/>
        </dgm:presLayoutVars>
      </dgm:prSet>
      <dgm:spPr/>
    </dgm:pt>
    <dgm:pt modelId="{39F848AA-B0C1-4275-B643-390C49E97329}" type="pres">
      <dgm:prSet presAssocID="{4F03F310-41C7-4F96-A425-F6598B4F6FD6}" presName="negativeSpace" presStyleCnt="0"/>
      <dgm:spPr/>
    </dgm:pt>
    <dgm:pt modelId="{44352433-1A49-418B-A131-C9CAF222CC1C}" type="pres">
      <dgm:prSet presAssocID="{4F03F310-41C7-4F96-A425-F6598B4F6FD6}" presName="childText" presStyleLbl="conFgAcc1" presStyleIdx="0" presStyleCnt="2">
        <dgm:presLayoutVars>
          <dgm:bulletEnabled val="1"/>
        </dgm:presLayoutVars>
      </dgm:prSet>
      <dgm:spPr/>
    </dgm:pt>
    <dgm:pt modelId="{A9794BAB-31BD-4852-9C57-DE5E24B3F6E9}" type="pres">
      <dgm:prSet presAssocID="{9723741D-0C5E-4DC0-9ACF-25A630AC44F0}" presName="spaceBetweenRectangles" presStyleCnt="0"/>
      <dgm:spPr/>
    </dgm:pt>
    <dgm:pt modelId="{A5859BF6-5C20-4FE0-A931-CECF7C4E6EA4}" type="pres">
      <dgm:prSet presAssocID="{4F85DCAE-E2B1-46CF-A971-CDC2FB0297ED}" presName="parentLin" presStyleCnt="0"/>
      <dgm:spPr/>
    </dgm:pt>
    <dgm:pt modelId="{AEA5D8BB-B9FA-4F82-8068-00CE253BFCD8}" type="pres">
      <dgm:prSet presAssocID="{4F85DCAE-E2B1-46CF-A971-CDC2FB0297ED}" presName="parentLeftMargin" presStyleLbl="node1" presStyleIdx="0" presStyleCnt="2"/>
      <dgm:spPr/>
    </dgm:pt>
    <dgm:pt modelId="{8DB101D3-6141-46C9-A58C-D14FBCB856EB}" type="pres">
      <dgm:prSet presAssocID="{4F85DCAE-E2B1-46CF-A971-CDC2FB0297ED}" presName="parentText" presStyleLbl="node1" presStyleIdx="1" presStyleCnt="2">
        <dgm:presLayoutVars>
          <dgm:chMax val="0"/>
          <dgm:bulletEnabled val="1"/>
        </dgm:presLayoutVars>
      </dgm:prSet>
      <dgm:spPr/>
    </dgm:pt>
    <dgm:pt modelId="{9793DEAB-B204-47B6-B758-302C010662EE}" type="pres">
      <dgm:prSet presAssocID="{4F85DCAE-E2B1-46CF-A971-CDC2FB0297ED}" presName="negativeSpace" presStyleCnt="0"/>
      <dgm:spPr/>
    </dgm:pt>
    <dgm:pt modelId="{2D7266BA-A7A4-42E8-A35E-26817B13513E}" type="pres">
      <dgm:prSet presAssocID="{4F85DCAE-E2B1-46CF-A971-CDC2FB0297ED}" presName="childText" presStyleLbl="conFgAcc1" presStyleIdx="1" presStyleCnt="2">
        <dgm:presLayoutVars>
          <dgm:bulletEnabled val="1"/>
        </dgm:presLayoutVars>
      </dgm:prSet>
      <dgm:spPr/>
    </dgm:pt>
  </dgm:ptLst>
  <dgm:cxnLst>
    <dgm:cxn modelId="{D94B9F01-087F-46DE-930E-BAA5EE680BF6}" type="presOf" srcId="{4F85DCAE-E2B1-46CF-A971-CDC2FB0297ED}" destId="{8DB101D3-6141-46C9-A58C-D14FBCB856EB}" srcOrd="1" destOrd="0" presId="urn:microsoft.com/office/officeart/2005/8/layout/list1"/>
    <dgm:cxn modelId="{F5FB6C04-5F14-4792-B123-41682B745E27}" srcId="{4F85DCAE-E2B1-46CF-A971-CDC2FB0297ED}" destId="{2F7F7CD6-230A-4ED4-AD7F-8DA55E88A4B8}" srcOrd="3" destOrd="0" parTransId="{C27036FD-880B-42FC-A3AF-32A00CB155BE}" sibTransId="{1C024FC5-CC6F-4F3A-8481-99934DC205EE}"/>
    <dgm:cxn modelId="{4C229B38-645A-4CE8-A82C-243AC0E14AB2}" type="presOf" srcId="{10309E80-95AD-4F33-8E8C-7FD607869B29}" destId="{44352433-1A49-418B-A131-C9CAF222CC1C}" srcOrd="0" destOrd="1" presId="urn:microsoft.com/office/officeart/2005/8/layout/list1"/>
    <dgm:cxn modelId="{875BA15F-62A8-44CC-86E5-09688A427ACB}" type="presOf" srcId="{4F85DCAE-E2B1-46CF-A971-CDC2FB0297ED}" destId="{AEA5D8BB-B9FA-4F82-8068-00CE253BFCD8}" srcOrd="0" destOrd="0" presId="urn:microsoft.com/office/officeart/2005/8/layout/list1"/>
    <dgm:cxn modelId="{DF5B1045-FB74-4ACC-B37D-4A84A0D4FF6F}" type="presOf" srcId="{E66BE11B-8C1B-43B8-B4AC-A1962C75E611}" destId="{44352433-1A49-418B-A131-C9CAF222CC1C}" srcOrd="0" destOrd="0" presId="urn:microsoft.com/office/officeart/2005/8/layout/list1"/>
    <dgm:cxn modelId="{C03AB271-0453-4329-9036-A009E612F500}" type="presOf" srcId="{2F7F7CD6-230A-4ED4-AD7F-8DA55E88A4B8}" destId="{2D7266BA-A7A4-42E8-A35E-26817B13513E}" srcOrd="0" destOrd="3" presId="urn:microsoft.com/office/officeart/2005/8/layout/list1"/>
    <dgm:cxn modelId="{181E8259-818F-49BC-8681-64A327D52F05}" type="presOf" srcId="{A600AD78-31A0-4044-865D-965DD1E44357}" destId="{2D7266BA-A7A4-42E8-A35E-26817B13513E}" srcOrd="0" destOrd="0" presId="urn:microsoft.com/office/officeart/2005/8/layout/list1"/>
    <dgm:cxn modelId="{2311EC80-C8C4-4122-8E03-4F6189CCA2D5}" srcId="{4F03F310-41C7-4F96-A425-F6598B4F6FD6}" destId="{10309E80-95AD-4F33-8E8C-7FD607869B29}" srcOrd="1" destOrd="0" parTransId="{F1DE546D-4F41-4830-B954-DAEFE5768F4A}" sibTransId="{19B47FB5-D706-43A0-A0E5-347B0868E406}"/>
    <dgm:cxn modelId="{2DC59387-241F-469C-8E52-AB0037AB0CD4}" srcId="{4F85DCAE-E2B1-46CF-A971-CDC2FB0297ED}" destId="{E42483A6-E435-495D-9D60-2AC38D9625A0}" srcOrd="1" destOrd="0" parTransId="{696FC9A2-4BF8-472A-AFA3-50BD01C61B04}" sibTransId="{DFE40988-06AE-4B36-81DC-15E50A8D663A}"/>
    <dgm:cxn modelId="{64229F89-9C88-4077-873A-817160EFE157}" type="presOf" srcId="{E42483A6-E435-495D-9D60-2AC38D9625A0}" destId="{2D7266BA-A7A4-42E8-A35E-26817B13513E}" srcOrd="0" destOrd="1" presId="urn:microsoft.com/office/officeart/2005/8/layout/list1"/>
    <dgm:cxn modelId="{EBF0258E-4AA3-483B-9D69-70197BF8067A}" srcId="{4F03F310-41C7-4F96-A425-F6598B4F6FD6}" destId="{1BB4F39B-AFEE-404B-882B-B896751E2FA6}" srcOrd="2" destOrd="0" parTransId="{2890815B-229F-40F9-AB4B-C1783A432F68}" sibTransId="{2B241F8C-E786-468E-AA7B-192E6D7A6275}"/>
    <dgm:cxn modelId="{6863779A-7BA1-4CB9-A397-FA8048E389C5}" type="presOf" srcId="{4F03F310-41C7-4F96-A425-F6598B4F6FD6}" destId="{DAC39F73-12AC-4327-A588-4765DD26BFB4}" srcOrd="1" destOrd="0" presId="urn:microsoft.com/office/officeart/2005/8/layout/list1"/>
    <dgm:cxn modelId="{E63B4B9D-4F49-4767-9F90-766FA0D0024D}" srcId="{B2A7D354-EC26-4161-8E48-E3BEEAC9A187}" destId="{4F03F310-41C7-4F96-A425-F6598B4F6FD6}" srcOrd="0" destOrd="0" parTransId="{195A2BD2-A898-4600-9F99-693C06FFCB4C}" sibTransId="{9723741D-0C5E-4DC0-9ACF-25A630AC44F0}"/>
    <dgm:cxn modelId="{E2D6AAA0-A184-42AB-BB37-C40BBF1B1B55}" srcId="{B2A7D354-EC26-4161-8E48-E3BEEAC9A187}" destId="{4F85DCAE-E2B1-46CF-A971-CDC2FB0297ED}" srcOrd="1" destOrd="0" parTransId="{D17BC6FC-0F17-4652-A32E-D40BAF9D7D3D}" sibTransId="{12ED221C-65E5-489C-9689-704A7EB32996}"/>
    <dgm:cxn modelId="{2396D1A1-7E90-44CF-B011-EBFFAAAA4BCC}" type="presOf" srcId="{4F03F310-41C7-4F96-A425-F6598B4F6FD6}" destId="{D4D10143-2FBE-45C3-9E8A-DF2F77C154FD}" srcOrd="0" destOrd="0" presId="urn:microsoft.com/office/officeart/2005/8/layout/list1"/>
    <dgm:cxn modelId="{D82889A8-ECE9-419D-B042-3EC161797ECD}" type="presOf" srcId="{B2A7D354-EC26-4161-8E48-E3BEEAC9A187}" destId="{069F40B1-B1FF-4116-A225-C1F4B27BAB9D}" srcOrd="0" destOrd="0" presId="urn:microsoft.com/office/officeart/2005/8/layout/list1"/>
    <dgm:cxn modelId="{979C25BA-D30D-44B0-9CBC-3CD96A66F7B9}" type="presOf" srcId="{890DFE6E-8686-4ABF-A905-6EB434E2DECE}" destId="{2D7266BA-A7A4-42E8-A35E-26817B13513E}" srcOrd="0" destOrd="2" presId="urn:microsoft.com/office/officeart/2005/8/layout/list1"/>
    <dgm:cxn modelId="{FE783ECC-D9AB-401A-BC10-A12DEF54592C}" srcId="{4F03F310-41C7-4F96-A425-F6598B4F6FD6}" destId="{E66BE11B-8C1B-43B8-B4AC-A1962C75E611}" srcOrd="0" destOrd="0" parTransId="{F1C0FB2D-A8B3-4460-8555-59228E7331C1}" sibTransId="{C8C9B2C3-C45E-4C34-9DBB-A70103E233EA}"/>
    <dgm:cxn modelId="{62BCC4CC-0176-4052-A192-CCBFD2B3D3DB}" type="presOf" srcId="{1BB4F39B-AFEE-404B-882B-B896751E2FA6}" destId="{44352433-1A49-418B-A131-C9CAF222CC1C}" srcOrd="0" destOrd="2" presId="urn:microsoft.com/office/officeart/2005/8/layout/list1"/>
    <dgm:cxn modelId="{4F9B81E3-0B1D-46AF-847A-C46E7DB6E5D3}" srcId="{4F85DCAE-E2B1-46CF-A971-CDC2FB0297ED}" destId="{890DFE6E-8686-4ABF-A905-6EB434E2DECE}" srcOrd="2" destOrd="0" parTransId="{6125F77D-553A-4AB5-A877-125D3B7EE379}" sibTransId="{75B85DBA-1FAC-4EC7-B0BC-CB7C317B5909}"/>
    <dgm:cxn modelId="{FA09AEEB-3028-425E-96E8-9B9204F4E312}" srcId="{4F85DCAE-E2B1-46CF-A971-CDC2FB0297ED}" destId="{A600AD78-31A0-4044-865D-965DD1E44357}" srcOrd="0" destOrd="0" parTransId="{E159BF6E-88FE-40FA-9523-B5B1E807C30F}" sibTransId="{EB38F500-FB8C-471D-B397-D9C6498FE6BD}"/>
    <dgm:cxn modelId="{108CE956-F7E9-45A9-BA32-52C4E3C9BBF8}" type="presParOf" srcId="{069F40B1-B1FF-4116-A225-C1F4B27BAB9D}" destId="{1AAB385A-83B6-4FBB-8842-D27D596E88F7}" srcOrd="0" destOrd="0" presId="urn:microsoft.com/office/officeart/2005/8/layout/list1"/>
    <dgm:cxn modelId="{FF891EE8-9E95-43CC-BF8A-FEA44B89315E}" type="presParOf" srcId="{1AAB385A-83B6-4FBB-8842-D27D596E88F7}" destId="{D4D10143-2FBE-45C3-9E8A-DF2F77C154FD}" srcOrd="0" destOrd="0" presId="urn:microsoft.com/office/officeart/2005/8/layout/list1"/>
    <dgm:cxn modelId="{71DBF00A-A6C1-4E08-91F5-1BD7CB036FE7}" type="presParOf" srcId="{1AAB385A-83B6-4FBB-8842-D27D596E88F7}" destId="{DAC39F73-12AC-4327-A588-4765DD26BFB4}" srcOrd="1" destOrd="0" presId="urn:microsoft.com/office/officeart/2005/8/layout/list1"/>
    <dgm:cxn modelId="{D3CA5245-D8D2-4E59-947B-DE62EB95050D}" type="presParOf" srcId="{069F40B1-B1FF-4116-A225-C1F4B27BAB9D}" destId="{39F848AA-B0C1-4275-B643-390C49E97329}" srcOrd="1" destOrd="0" presId="urn:microsoft.com/office/officeart/2005/8/layout/list1"/>
    <dgm:cxn modelId="{43A00A0D-99A3-4AB7-8677-6ECB7F1F2B74}" type="presParOf" srcId="{069F40B1-B1FF-4116-A225-C1F4B27BAB9D}" destId="{44352433-1A49-418B-A131-C9CAF222CC1C}" srcOrd="2" destOrd="0" presId="urn:microsoft.com/office/officeart/2005/8/layout/list1"/>
    <dgm:cxn modelId="{8F3CF435-0D44-488C-8DC0-6E44D8C99A53}" type="presParOf" srcId="{069F40B1-B1FF-4116-A225-C1F4B27BAB9D}" destId="{A9794BAB-31BD-4852-9C57-DE5E24B3F6E9}" srcOrd="3" destOrd="0" presId="urn:microsoft.com/office/officeart/2005/8/layout/list1"/>
    <dgm:cxn modelId="{F852115C-4877-4CDA-A4B6-F04376BCD317}" type="presParOf" srcId="{069F40B1-B1FF-4116-A225-C1F4B27BAB9D}" destId="{A5859BF6-5C20-4FE0-A931-CECF7C4E6EA4}" srcOrd="4" destOrd="0" presId="urn:microsoft.com/office/officeart/2005/8/layout/list1"/>
    <dgm:cxn modelId="{4759C1F2-43B7-4421-BD4B-75D4029A5D64}" type="presParOf" srcId="{A5859BF6-5C20-4FE0-A931-CECF7C4E6EA4}" destId="{AEA5D8BB-B9FA-4F82-8068-00CE253BFCD8}" srcOrd="0" destOrd="0" presId="urn:microsoft.com/office/officeart/2005/8/layout/list1"/>
    <dgm:cxn modelId="{ED23CC07-C375-4115-9A31-2C726352660A}" type="presParOf" srcId="{A5859BF6-5C20-4FE0-A931-CECF7C4E6EA4}" destId="{8DB101D3-6141-46C9-A58C-D14FBCB856EB}" srcOrd="1" destOrd="0" presId="urn:microsoft.com/office/officeart/2005/8/layout/list1"/>
    <dgm:cxn modelId="{36C4DB47-BC5C-4889-BA7A-650960DE1802}" type="presParOf" srcId="{069F40B1-B1FF-4116-A225-C1F4B27BAB9D}" destId="{9793DEAB-B204-47B6-B758-302C010662EE}" srcOrd="5" destOrd="0" presId="urn:microsoft.com/office/officeart/2005/8/layout/list1"/>
    <dgm:cxn modelId="{F8499462-90B9-442E-86C2-8BDDAECCC909}" type="presParOf" srcId="{069F40B1-B1FF-4116-A225-C1F4B27BAB9D}" destId="{2D7266BA-A7A4-42E8-A35E-26817B13513E}"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41.xml><?xml version="1.0" encoding="utf-8"?>
<dgm:dataModel xmlns:dgm="http://schemas.openxmlformats.org/drawingml/2006/diagram" xmlns:a="http://schemas.openxmlformats.org/drawingml/2006/main">
  <dgm:ptLst>
    <dgm:pt modelId="{2422FC8B-F90B-4046-9157-02B7D792FD35}"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IN"/>
        </a:p>
      </dgm:t>
    </dgm:pt>
    <dgm:pt modelId="{909BD9F6-E81B-4A26-9503-0ACEC8DCA317}">
      <dgm:prSet/>
      <dgm:spPr/>
      <dgm:t>
        <a:bodyPr/>
        <a:lstStyle/>
        <a:p>
          <a:r>
            <a:rPr lang="en-US" dirty="0">
              <a:sym typeface="+mn-ea"/>
            </a:rPr>
            <a:t>Benchmarked against 7 different accelerators</a:t>
          </a:r>
          <a:endParaRPr lang="en-IN" dirty="0"/>
        </a:p>
      </dgm:t>
    </dgm:pt>
    <dgm:pt modelId="{C6A08D49-8A9E-4ED5-BEED-43350855D660}" type="parTrans" cxnId="{9227720E-A14B-42E6-8D5C-D8FB23DA95E5}">
      <dgm:prSet/>
      <dgm:spPr/>
      <dgm:t>
        <a:bodyPr/>
        <a:lstStyle/>
        <a:p>
          <a:endParaRPr lang="en-IN"/>
        </a:p>
      </dgm:t>
    </dgm:pt>
    <dgm:pt modelId="{D5797BFA-DD34-4402-8DE0-48F9DD2993FE}" type="sibTrans" cxnId="{9227720E-A14B-42E6-8D5C-D8FB23DA95E5}">
      <dgm:prSet/>
      <dgm:spPr/>
      <dgm:t>
        <a:bodyPr/>
        <a:lstStyle/>
        <a:p>
          <a:endParaRPr lang="en-IN"/>
        </a:p>
      </dgm:t>
    </dgm:pt>
    <dgm:pt modelId="{05B6FE25-0AD3-4785-AC9C-108DB3460211}">
      <dgm:prSet/>
      <dgm:spPr/>
      <dgm:t>
        <a:bodyPr/>
        <a:lstStyle/>
        <a:p>
          <a:r>
            <a:rPr lang="en-IN" dirty="0" err="1"/>
            <a:t>Eyeriss</a:t>
          </a:r>
          <a:r>
            <a:rPr lang="en-IN" dirty="0"/>
            <a:t> (RS Dataflow), MAERI, </a:t>
          </a:r>
          <a:r>
            <a:rPr lang="en-IN" dirty="0" err="1"/>
            <a:t>Flexflow</a:t>
          </a:r>
          <a:r>
            <a:rPr lang="en-IN" dirty="0"/>
            <a:t>, </a:t>
          </a:r>
          <a:r>
            <a:rPr lang="en-IN" dirty="0" err="1"/>
            <a:t>Yixin</a:t>
          </a:r>
          <a:r>
            <a:rPr lang="en-IN" dirty="0"/>
            <a:t> + Zhang et. al</a:t>
          </a:r>
        </a:p>
      </dgm:t>
    </dgm:pt>
    <dgm:pt modelId="{F525B0A8-22AB-465E-8EE0-7E5A17FEDADC}" type="parTrans" cxnId="{36A8AF16-5AC5-47ED-8DE1-0DF8857A26B7}">
      <dgm:prSet/>
      <dgm:spPr/>
      <dgm:t>
        <a:bodyPr/>
        <a:lstStyle/>
        <a:p>
          <a:endParaRPr lang="en-IN"/>
        </a:p>
      </dgm:t>
    </dgm:pt>
    <dgm:pt modelId="{2AC70341-A6C5-4C54-B0CD-49DCD9430F66}" type="sibTrans" cxnId="{36A8AF16-5AC5-47ED-8DE1-0DF8857A26B7}">
      <dgm:prSet/>
      <dgm:spPr/>
      <dgm:t>
        <a:bodyPr/>
        <a:lstStyle/>
        <a:p>
          <a:endParaRPr lang="en-IN"/>
        </a:p>
      </dgm:t>
    </dgm:pt>
    <dgm:pt modelId="{9FDFB2D7-2B25-473F-8917-D0BA08976444}">
      <dgm:prSet/>
      <dgm:spPr/>
      <dgm:t>
        <a:bodyPr/>
        <a:lstStyle/>
        <a:p>
          <a:r>
            <a:rPr lang="en-IN" dirty="0"/>
            <a:t>Accelerators modelled to have similar HW resources</a:t>
          </a:r>
        </a:p>
      </dgm:t>
    </dgm:pt>
    <dgm:pt modelId="{81A58C95-4038-4F43-A87A-0D5B21C4116A}" type="parTrans" cxnId="{59C2309C-6F24-4073-A446-93688474F259}">
      <dgm:prSet/>
      <dgm:spPr/>
      <dgm:t>
        <a:bodyPr/>
        <a:lstStyle/>
        <a:p>
          <a:endParaRPr lang="en-IN"/>
        </a:p>
      </dgm:t>
    </dgm:pt>
    <dgm:pt modelId="{F1CC9488-81A4-4615-AF7C-16CE7D9E877F}" type="sibTrans" cxnId="{59C2309C-6F24-4073-A446-93688474F259}">
      <dgm:prSet/>
      <dgm:spPr/>
      <dgm:t>
        <a:bodyPr/>
        <a:lstStyle/>
        <a:p>
          <a:endParaRPr lang="en-IN"/>
        </a:p>
      </dgm:t>
    </dgm:pt>
    <dgm:pt modelId="{2132EF36-1230-4D43-9B1F-D9F376F73303}">
      <dgm:prSet/>
      <dgm:spPr>
        <a:blipFill>
          <a:blip xmlns:r="http://schemas.openxmlformats.org/officeDocument/2006/relationships" r:embed="rId1"/>
          <a:stretch>
            <a:fillRect t="-7194" r="-290" b="-8633"/>
          </a:stretch>
        </a:blipFill>
      </dgm:spPr>
      <dgm:t>
        <a:bodyPr/>
        <a:lstStyle/>
        <a:p>
          <a:r>
            <a:rPr lang="en-IN">
              <a:noFill/>
            </a:rPr>
            <a:t> </a:t>
          </a:r>
        </a:p>
      </dgm:t>
    </dgm:pt>
    <dgm:pt modelId="{DB24F26E-C336-4ABC-8178-3CF352B272C1}" type="parTrans" cxnId="{28FE1F69-2907-473F-A8A3-D2335C8E5422}">
      <dgm:prSet/>
      <dgm:spPr/>
      <dgm:t>
        <a:bodyPr/>
        <a:lstStyle/>
        <a:p>
          <a:endParaRPr lang="en-IN"/>
        </a:p>
      </dgm:t>
    </dgm:pt>
    <dgm:pt modelId="{EE965AD4-E0FA-425C-AF08-1C5515A264C0}" type="sibTrans" cxnId="{28FE1F69-2907-473F-A8A3-D2335C8E5422}">
      <dgm:prSet/>
      <dgm:spPr/>
      <dgm:t>
        <a:bodyPr/>
        <a:lstStyle/>
        <a:p>
          <a:endParaRPr lang="en-IN"/>
        </a:p>
      </dgm:t>
    </dgm:pt>
    <dgm:pt modelId="{D4AFE351-84B3-4445-8EFD-2D523685CF5C}">
      <dgm:prSet/>
      <dgm:spPr/>
      <dgm:t>
        <a:bodyPr/>
        <a:lstStyle/>
        <a:p>
          <a:r>
            <a:rPr lang="en-IN" dirty="0"/>
            <a:t>Experimented on </a:t>
          </a:r>
        </a:p>
      </dgm:t>
    </dgm:pt>
    <dgm:pt modelId="{409AE805-9B77-4767-909D-C0250A8FF53A}" type="parTrans" cxnId="{AE3C00D9-BFC1-4CC9-A949-4CFD4190D125}">
      <dgm:prSet/>
      <dgm:spPr/>
      <dgm:t>
        <a:bodyPr/>
        <a:lstStyle/>
        <a:p>
          <a:endParaRPr lang="en-IN"/>
        </a:p>
      </dgm:t>
    </dgm:pt>
    <dgm:pt modelId="{9B80D9BD-8258-441F-BB9B-CFE9C380A36B}" type="sibTrans" cxnId="{AE3C00D9-BFC1-4CC9-A949-4CFD4190D125}">
      <dgm:prSet/>
      <dgm:spPr/>
      <dgm:t>
        <a:bodyPr/>
        <a:lstStyle/>
        <a:p>
          <a:endParaRPr lang="en-IN"/>
        </a:p>
      </dgm:t>
    </dgm:pt>
    <dgm:pt modelId="{51C645DA-CEA6-4162-9AF9-0007776941D8}">
      <dgm:prSet/>
      <dgm:spPr/>
      <dgm:t>
        <a:bodyPr/>
        <a:lstStyle/>
        <a:p>
          <a:r>
            <a:rPr lang="en-IN" dirty="0"/>
            <a:t>All 13 convolution layers of VGG16 (Diverse layer shapes &amp; smaller filter size), Resnet-18. </a:t>
          </a:r>
          <a:r>
            <a:rPr lang="en-IN" dirty="0" err="1"/>
            <a:t>Alexnet</a:t>
          </a:r>
          <a:r>
            <a:rPr lang="en-IN" dirty="0"/>
            <a:t>, </a:t>
          </a:r>
          <a:r>
            <a:rPr lang="en-IN" dirty="0" err="1"/>
            <a:t>Zfnet</a:t>
          </a:r>
          <a:endParaRPr lang="en-IN" dirty="0"/>
        </a:p>
      </dgm:t>
    </dgm:pt>
    <dgm:pt modelId="{48E089BC-67FF-443F-8262-B14246067646}" type="parTrans" cxnId="{1009C8E2-9B18-4BEA-91AD-87BA2DB3C665}">
      <dgm:prSet/>
      <dgm:spPr/>
      <dgm:t>
        <a:bodyPr/>
        <a:lstStyle/>
        <a:p>
          <a:endParaRPr lang="en-IN"/>
        </a:p>
      </dgm:t>
    </dgm:pt>
    <dgm:pt modelId="{BC205E72-A3B0-46BA-B8F5-9BCE43B7C69B}" type="sibTrans" cxnId="{1009C8E2-9B18-4BEA-91AD-87BA2DB3C665}">
      <dgm:prSet/>
      <dgm:spPr/>
      <dgm:t>
        <a:bodyPr/>
        <a:lstStyle/>
        <a:p>
          <a:endParaRPr lang="en-IN"/>
        </a:p>
      </dgm:t>
    </dgm:pt>
    <dgm:pt modelId="{5B2DA724-C26D-4EAB-A646-214D34169B06}">
      <dgm:prSet/>
      <dgm:spPr/>
      <dgm:t>
        <a:bodyPr/>
        <a:lstStyle/>
        <a:p>
          <a:r>
            <a:rPr lang="en-IN" dirty="0"/>
            <a:t>Energy consumption</a:t>
          </a:r>
        </a:p>
      </dgm:t>
    </dgm:pt>
    <dgm:pt modelId="{D7B56E60-3012-4C55-A91F-3A41454CDA0B}" type="parTrans" cxnId="{B91C603D-6B53-4982-B057-C2B9F0875AA2}">
      <dgm:prSet/>
      <dgm:spPr/>
      <dgm:t>
        <a:bodyPr/>
        <a:lstStyle/>
        <a:p>
          <a:endParaRPr lang="en-IN"/>
        </a:p>
      </dgm:t>
    </dgm:pt>
    <dgm:pt modelId="{26E58770-1B48-4065-BBBB-74EC26118546}" type="sibTrans" cxnId="{B91C603D-6B53-4982-B057-C2B9F0875AA2}">
      <dgm:prSet/>
      <dgm:spPr/>
      <dgm:t>
        <a:bodyPr/>
        <a:lstStyle/>
        <a:p>
          <a:endParaRPr lang="en-IN"/>
        </a:p>
      </dgm:t>
    </dgm:pt>
    <dgm:pt modelId="{27E5E337-E772-4B5F-9B86-4A7CE80450B1}">
      <dgm:prSet/>
      <dgm:spPr/>
      <dgm:t>
        <a:bodyPr/>
        <a:lstStyle/>
        <a:p>
          <a:r>
            <a:rPr lang="en-IN" dirty="0"/>
            <a:t>Based on avg. activity factors and # of memory transactions</a:t>
          </a:r>
        </a:p>
      </dgm:t>
    </dgm:pt>
    <dgm:pt modelId="{1AF53968-44F1-45F7-B4B9-FF5F0A68CBC5}" type="parTrans" cxnId="{CDCEE062-20C5-4271-8E13-26E913449A84}">
      <dgm:prSet/>
      <dgm:spPr/>
      <dgm:t>
        <a:bodyPr/>
        <a:lstStyle/>
        <a:p>
          <a:endParaRPr lang="en-IN"/>
        </a:p>
      </dgm:t>
    </dgm:pt>
    <dgm:pt modelId="{6210647B-E8DA-4DD6-959C-1C7278B0ACCA}" type="sibTrans" cxnId="{CDCEE062-20C5-4271-8E13-26E913449A84}">
      <dgm:prSet/>
      <dgm:spPr/>
      <dgm:t>
        <a:bodyPr/>
        <a:lstStyle/>
        <a:p>
          <a:endParaRPr lang="en-IN"/>
        </a:p>
      </dgm:t>
    </dgm:pt>
    <dgm:pt modelId="{90D269BE-B302-4646-ABAB-2A9FFF9100DF}">
      <dgm:prSet/>
      <dgm:spPr/>
      <dgm:t>
        <a:bodyPr/>
        <a:lstStyle/>
        <a:p>
          <a:r>
            <a:rPr lang="en-IN" dirty="0"/>
            <a:t>Accuracy</a:t>
          </a:r>
        </a:p>
      </dgm:t>
    </dgm:pt>
    <dgm:pt modelId="{68B170FD-A18E-4C86-9735-7FAF8AC4AEB0}" type="parTrans" cxnId="{F49EBEE4-83A6-4CCD-BF92-2D1AB4458E82}">
      <dgm:prSet/>
      <dgm:spPr/>
      <dgm:t>
        <a:bodyPr/>
        <a:lstStyle/>
        <a:p>
          <a:endParaRPr lang="en-IN"/>
        </a:p>
      </dgm:t>
    </dgm:pt>
    <dgm:pt modelId="{E540F732-765B-4E41-8804-0101B611358D}" type="sibTrans" cxnId="{F49EBEE4-83A6-4CCD-BF92-2D1AB4458E82}">
      <dgm:prSet/>
      <dgm:spPr/>
      <dgm:t>
        <a:bodyPr/>
        <a:lstStyle/>
        <a:p>
          <a:endParaRPr lang="en-IN"/>
        </a:p>
      </dgm:t>
    </dgm:pt>
    <dgm:pt modelId="{97CF061A-C9BD-4E05-B972-C575FCF81DD1}">
      <dgm:prSet/>
      <dgm:spPr/>
      <dgm:t>
        <a:bodyPr/>
        <a:lstStyle/>
        <a:p>
          <a:r>
            <a:rPr lang="en-IN" dirty="0"/>
            <a:t>No drop in classification accuracy in a subset of </a:t>
          </a:r>
          <a:r>
            <a:rPr lang="en-IN" dirty="0" err="1"/>
            <a:t>Imagenet</a:t>
          </a:r>
          <a:r>
            <a:rPr lang="en-IN" dirty="0"/>
            <a:t> dataset</a:t>
          </a:r>
        </a:p>
      </dgm:t>
    </dgm:pt>
    <dgm:pt modelId="{0C5BF08A-EE56-4CC5-8646-C7D94B0ABDB1}" type="parTrans" cxnId="{3E398E90-19DE-4258-845D-0D9056906A10}">
      <dgm:prSet/>
      <dgm:spPr/>
      <dgm:t>
        <a:bodyPr/>
        <a:lstStyle/>
        <a:p>
          <a:endParaRPr lang="en-IN"/>
        </a:p>
      </dgm:t>
    </dgm:pt>
    <dgm:pt modelId="{C0473794-F1E4-4BE2-901E-671845F502A7}" type="sibTrans" cxnId="{3E398E90-19DE-4258-845D-0D9056906A10}">
      <dgm:prSet/>
      <dgm:spPr/>
      <dgm:t>
        <a:bodyPr/>
        <a:lstStyle/>
        <a:p>
          <a:endParaRPr lang="en-IN"/>
        </a:p>
      </dgm:t>
    </dgm:pt>
    <dgm:pt modelId="{9E814021-3895-4042-A1EB-D903E2F772AF}">
      <dgm:prSet/>
      <dgm:spPr/>
      <dgm:t>
        <a:bodyPr/>
        <a:lstStyle/>
        <a:p>
          <a:r>
            <a:rPr lang="en-IN">
              <a:noFill/>
            </a:rPr>
            <a:t> </a:t>
          </a:r>
        </a:p>
      </dgm:t>
    </dgm:pt>
    <dgm:pt modelId="{0870E712-D460-4ADC-9D78-424E0C430FE3}" type="parTrans" cxnId="{55C87D5A-6293-4131-A77C-CAE48244B6BF}">
      <dgm:prSet/>
      <dgm:spPr/>
      <dgm:t>
        <a:bodyPr/>
        <a:lstStyle/>
        <a:p>
          <a:endParaRPr lang="en-IN"/>
        </a:p>
      </dgm:t>
    </dgm:pt>
    <dgm:pt modelId="{84CB3224-FF12-4AFA-856D-D9DB4A942A7C}" type="sibTrans" cxnId="{55C87D5A-6293-4131-A77C-CAE48244B6BF}">
      <dgm:prSet/>
      <dgm:spPr/>
      <dgm:t>
        <a:bodyPr/>
        <a:lstStyle/>
        <a:p>
          <a:endParaRPr lang="en-IN"/>
        </a:p>
      </dgm:t>
    </dgm:pt>
    <dgm:pt modelId="{B3453735-2E77-4B5A-BC99-CEE08EBCF6C0}" type="pres">
      <dgm:prSet presAssocID="{2422FC8B-F90B-4046-9157-02B7D792FD35}" presName="linear" presStyleCnt="0">
        <dgm:presLayoutVars>
          <dgm:animLvl val="lvl"/>
          <dgm:resizeHandles val="exact"/>
        </dgm:presLayoutVars>
      </dgm:prSet>
      <dgm:spPr/>
    </dgm:pt>
    <dgm:pt modelId="{3F23DF74-F970-48E1-A9D2-288198C8B464}" type="pres">
      <dgm:prSet presAssocID="{909BD9F6-E81B-4A26-9503-0ACEC8DCA317}" presName="parentText" presStyleLbl="node1" presStyleIdx="0" presStyleCnt="5">
        <dgm:presLayoutVars>
          <dgm:chMax val="0"/>
          <dgm:bulletEnabled val="1"/>
        </dgm:presLayoutVars>
      </dgm:prSet>
      <dgm:spPr/>
    </dgm:pt>
    <dgm:pt modelId="{4EE875D6-7BFE-4850-9DE7-E2B2322E9C8E}" type="pres">
      <dgm:prSet presAssocID="{909BD9F6-E81B-4A26-9503-0ACEC8DCA317}" presName="childText" presStyleLbl="revTx" presStyleIdx="0" presStyleCnt="5">
        <dgm:presLayoutVars>
          <dgm:bulletEnabled val="1"/>
        </dgm:presLayoutVars>
      </dgm:prSet>
      <dgm:spPr/>
    </dgm:pt>
    <dgm:pt modelId="{F40D6503-29DC-40DF-BCD2-9868718CC1C2}" type="pres">
      <dgm:prSet presAssocID="{9FDFB2D7-2B25-473F-8917-D0BA08976444}" presName="parentText" presStyleLbl="node1" presStyleIdx="1" presStyleCnt="5">
        <dgm:presLayoutVars>
          <dgm:chMax val="0"/>
          <dgm:bulletEnabled val="1"/>
        </dgm:presLayoutVars>
      </dgm:prSet>
      <dgm:spPr/>
    </dgm:pt>
    <dgm:pt modelId="{CFDB17EE-FC0C-412C-9F2B-47CA47D6F07D}" type="pres">
      <dgm:prSet presAssocID="{9FDFB2D7-2B25-473F-8917-D0BA08976444}" presName="childText" presStyleLbl="revTx" presStyleIdx="1" presStyleCnt="5">
        <dgm:presLayoutVars>
          <dgm:bulletEnabled val="1"/>
        </dgm:presLayoutVars>
      </dgm:prSet>
      <dgm:spPr/>
    </dgm:pt>
    <dgm:pt modelId="{1705C6AA-9673-45F1-A7BE-79027F95BA1D}" type="pres">
      <dgm:prSet presAssocID="{D4AFE351-84B3-4445-8EFD-2D523685CF5C}" presName="parentText" presStyleLbl="node1" presStyleIdx="2" presStyleCnt="5">
        <dgm:presLayoutVars>
          <dgm:chMax val="0"/>
          <dgm:bulletEnabled val="1"/>
        </dgm:presLayoutVars>
      </dgm:prSet>
      <dgm:spPr/>
    </dgm:pt>
    <dgm:pt modelId="{BE497974-E7CB-43D8-A3B9-F8608D403BF2}" type="pres">
      <dgm:prSet presAssocID="{D4AFE351-84B3-4445-8EFD-2D523685CF5C}" presName="childText" presStyleLbl="revTx" presStyleIdx="2" presStyleCnt="5">
        <dgm:presLayoutVars>
          <dgm:bulletEnabled val="1"/>
        </dgm:presLayoutVars>
      </dgm:prSet>
      <dgm:spPr/>
    </dgm:pt>
    <dgm:pt modelId="{3CB01BF6-5903-4802-A166-F2AD507B7827}" type="pres">
      <dgm:prSet presAssocID="{5B2DA724-C26D-4EAB-A646-214D34169B06}" presName="parentText" presStyleLbl="node1" presStyleIdx="3" presStyleCnt="5">
        <dgm:presLayoutVars>
          <dgm:chMax val="0"/>
          <dgm:bulletEnabled val="1"/>
        </dgm:presLayoutVars>
      </dgm:prSet>
      <dgm:spPr/>
    </dgm:pt>
    <dgm:pt modelId="{84FF51E4-BBDB-432F-994C-27EF3D73C7AF}" type="pres">
      <dgm:prSet presAssocID="{5B2DA724-C26D-4EAB-A646-214D34169B06}" presName="childText" presStyleLbl="revTx" presStyleIdx="3" presStyleCnt="5">
        <dgm:presLayoutVars>
          <dgm:bulletEnabled val="1"/>
        </dgm:presLayoutVars>
      </dgm:prSet>
      <dgm:spPr/>
    </dgm:pt>
    <dgm:pt modelId="{6DB7C597-57A0-47C2-9F42-DC0FFF883759}" type="pres">
      <dgm:prSet presAssocID="{90D269BE-B302-4646-ABAB-2A9FFF9100DF}" presName="parentText" presStyleLbl="node1" presStyleIdx="4" presStyleCnt="5">
        <dgm:presLayoutVars>
          <dgm:chMax val="0"/>
          <dgm:bulletEnabled val="1"/>
        </dgm:presLayoutVars>
      </dgm:prSet>
      <dgm:spPr/>
    </dgm:pt>
    <dgm:pt modelId="{5B80C15C-48EF-450A-991A-BD493B12F3E7}" type="pres">
      <dgm:prSet presAssocID="{90D269BE-B302-4646-ABAB-2A9FFF9100DF}" presName="childText" presStyleLbl="revTx" presStyleIdx="4" presStyleCnt="5">
        <dgm:presLayoutVars>
          <dgm:bulletEnabled val="1"/>
        </dgm:presLayoutVars>
      </dgm:prSet>
      <dgm:spPr/>
    </dgm:pt>
  </dgm:ptLst>
  <dgm:cxnLst>
    <dgm:cxn modelId="{B5EE7600-D8B8-4FF2-A8AB-925E4F098D89}" type="presOf" srcId="{D4AFE351-84B3-4445-8EFD-2D523685CF5C}" destId="{1705C6AA-9673-45F1-A7BE-79027F95BA1D}" srcOrd="0" destOrd="0" presId="urn:microsoft.com/office/officeart/2005/8/layout/vList2"/>
    <dgm:cxn modelId="{9227720E-A14B-42E6-8D5C-D8FB23DA95E5}" srcId="{2422FC8B-F90B-4046-9157-02B7D792FD35}" destId="{909BD9F6-E81B-4A26-9503-0ACEC8DCA317}" srcOrd="0" destOrd="0" parTransId="{C6A08D49-8A9E-4ED5-BEED-43350855D660}" sibTransId="{D5797BFA-DD34-4402-8DE0-48F9DD2993FE}"/>
    <dgm:cxn modelId="{8CDB2414-C845-4573-AF8C-0F053E8C5781}" type="presOf" srcId="{9FDFB2D7-2B25-473F-8917-D0BA08976444}" destId="{F40D6503-29DC-40DF-BCD2-9868718CC1C2}" srcOrd="0" destOrd="0" presId="urn:microsoft.com/office/officeart/2005/8/layout/vList2"/>
    <dgm:cxn modelId="{36A8AF16-5AC5-47ED-8DE1-0DF8857A26B7}" srcId="{909BD9F6-E81B-4A26-9503-0ACEC8DCA317}" destId="{05B6FE25-0AD3-4785-AC9C-108DB3460211}" srcOrd="0" destOrd="0" parTransId="{F525B0A8-22AB-465E-8EE0-7E5A17FEDADC}" sibTransId="{2AC70341-A6C5-4C54-B0CD-49DCD9430F66}"/>
    <dgm:cxn modelId="{E028CA3C-5032-4CB1-9901-E7372D9F97FA}" type="presOf" srcId="{51C645DA-CEA6-4162-9AF9-0007776941D8}" destId="{BE497974-E7CB-43D8-A3B9-F8608D403BF2}" srcOrd="0" destOrd="0" presId="urn:microsoft.com/office/officeart/2005/8/layout/vList2"/>
    <dgm:cxn modelId="{B91C603D-6B53-4982-B057-C2B9F0875AA2}" srcId="{2422FC8B-F90B-4046-9157-02B7D792FD35}" destId="{5B2DA724-C26D-4EAB-A646-214D34169B06}" srcOrd="3" destOrd="0" parTransId="{D7B56E60-3012-4C55-A91F-3A41454CDA0B}" sibTransId="{26E58770-1B48-4065-BBBB-74EC26118546}"/>
    <dgm:cxn modelId="{19CBE73D-7A01-4963-AA13-9265C4C4CFA1}" type="presOf" srcId="{27E5E337-E772-4B5F-9B86-4A7CE80450B1}" destId="{84FF51E4-BBDB-432F-994C-27EF3D73C7AF}" srcOrd="0" destOrd="0" presId="urn:microsoft.com/office/officeart/2005/8/layout/vList2"/>
    <dgm:cxn modelId="{CDCEE062-20C5-4271-8E13-26E913449A84}" srcId="{5B2DA724-C26D-4EAB-A646-214D34169B06}" destId="{27E5E337-E772-4B5F-9B86-4A7CE80450B1}" srcOrd="0" destOrd="0" parTransId="{1AF53968-44F1-45F7-B4B9-FF5F0A68CBC5}" sibTransId="{6210647B-E8DA-4DD6-959C-1C7278B0ACCA}"/>
    <dgm:cxn modelId="{28FE1F69-2907-473F-A8A3-D2335C8E5422}" srcId="{9FDFB2D7-2B25-473F-8917-D0BA08976444}" destId="{2132EF36-1230-4D43-9B1F-D9F376F73303}" srcOrd="0" destOrd="0" parTransId="{DB24F26E-C336-4ABC-8178-3CF352B272C1}" sibTransId="{EE965AD4-E0FA-425C-AF08-1C5515A264C0}"/>
    <dgm:cxn modelId="{3E0FE376-3F43-4354-861C-870A9E597D8C}" type="presOf" srcId="{05B6FE25-0AD3-4785-AC9C-108DB3460211}" destId="{4EE875D6-7BFE-4850-9DE7-E2B2322E9C8E}" srcOrd="0" destOrd="0" presId="urn:microsoft.com/office/officeart/2005/8/layout/vList2"/>
    <dgm:cxn modelId="{1B318E58-37AE-455A-B8EC-1802401881F3}" type="presOf" srcId="{2422FC8B-F90B-4046-9157-02B7D792FD35}" destId="{B3453735-2E77-4B5A-BC99-CEE08EBCF6C0}" srcOrd="0" destOrd="0" presId="urn:microsoft.com/office/officeart/2005/8/layout/vList2"/>
    <dgm:cxn modelId="{55C87D5A-6293-4131-A77C-CAE48244B6BF}" srcId="{9FDFB2D7-2B25-473F-8917-D0BA08976444}" destId="{9E814021-3895-4042-A1EB-D903E2F772AF}" srcOrd="1" destOrd="0" parTransId="{0870E712-D460-4ADC-9D78-424E0C430FE3}" sibTransId="{84CB3224-FF12-4AFA-856D-D9DB4A942A7C}"/>
    <dgm:cxn modelId="{C4DF918D-1740-47E0-8456-7E618A5B8D9B}" type="presOf" srcId="{909BD9F6-E81B-4A26-9503-0ACEC8DCA317}" destId="{3F23DF74-F970-48E1-A9D2-288198C8B464}" srcOrd="0" destOrd="0" presId="urn:microsoft.com/office/officeart/2005/8/layout/vList2"/>
    <dgm:cxn modelId="{1A589C8E-D727-496D-9A44-B7294BDDDCA0}" type="presOf" srcId="{5B2DA724-C26D-4EAB-A646-214D34169B06}" destId="{3CB01BF6-5903-4802-A166-F2AD507B7827}" srcOrd="0" destOrd="0" presId="urn:microsoft.com/office/officeart/2005/8/layout/vList2"/>
    <dgm:cxn modelId="{3E398E90-19DE-4258-845D-0D9056906A10}" srcId="{90D269BE-B302-4646-ABAB-2A9FFF9100DF}" destId="{97CF061A-C9BD-4E05-B972-C575FCF81DD1}" srcOrd="0" destOrd="0" parTransId="{0C5BF08A-EE56-4CC5-8646-C7D94B0ABDB1}" sibTransId="{C0473794-F1E4-4BE2-901E-671845F502A7}"/>
    <dgm:cxn modelId="{288E7F98-8225-410D-BAF6-CBB78016232E}" type="presOf" srcId="{2132EF36-1230-4D43-9B1F-D9F376F73303}" destId="{CFDB17EE-FC0C-412C-9F2B-47CA47D6F07D}" srcOrd="0" destOrd="0" presId="urn:microsoft.com/office/officeart/2005/8/layout/vList2"/>
    <dgm:cxn modelId="{59C2309C-6F24-4073-A446-93688474F259}" srcId="{2422FC8B-F90B-4046-9157-02B7D792FD35}" destId="{9FDFB2D7-2B25-473F-8917-D0BA08976444}" srcOrd="1" destOrd="0" parTransId="{81A58C95-4038-4F43-A87A-0D5B21C4116A}" sibTransId="{F1CC9488-81A4-4615-AF7C-16CE7D9E877F}"/>
    <dgm:cxn modelId="{61E768B8-70DD-4A37-B65F-9BE8941BEC93}" type="presOf" srcId="{90D269BE-B302-4646-ABAB-2A9FFF9100DF}" destId="{6DB7C597-57A0-47C2-9F42-DC0FFF883759}" srcOrd="0" destOrd="0" presId="urn:microsoft.com/office/officeart/2005/8/layout/vList2"/>
    <dgm:cxn modelId="{F9FE73C3-1BF1-487B-8F5C-FD8F361C679A}" type="presOf" srcId="{9E814021-3895-4042-A1EB-D903E2F772AF}" destId="{CFDB17EE-FC0C-412C-9F2B-47CA47D6F07D}" srcOrd="0" destOrd="1" presId="urn:microsoft.com/office/officeart/2005/8/layout/vList2"/>
    <dgm:cxn modelId="{AE3C00D9-BFC1-4CC9-A949-4CFD4190D125}" srcId="{2422FC8B-F90B-4046-9157-02B7D792FD35}" destId="{D4AFE351-84B3-4445-8EFD-2D523685CF5C}" srcOrd="2" destOrd="0" parTransId="{409AE805-9B77-4767-909D-C0250A8FF53A}" sibTransId="{9B80D9BD-8258-441F-BB9B-CFE9C380A36B}"/>
    <dgm:cxn modelId="{1009C8E2-9B18-4BEA-91AD-87BA2DB3C665}" srcId="{D4AFE351-84B3-4445-8EFD-2D523685CF5C}" destId="{51C645DA-CEA6-4162-9AF9-0007776941D8}" srcOrd="0" destOrd="0" parTransId="{48E089BC-67FF-443F-8262-B14246067646}" sibTransId="{BC205E72-A3B0-46BA-B8F5-9BCE43B7C69B}"/>
    <dgm:cxn modelId="{F49EBEE4-83A6-4CCD-BF92-2D1AB4458E82}" srcId="{2422FC8B-F90B-4046-9157-02B7D792FD35}" destId="{90D269BE-B302-4646-ABAB-2A9FFF9100DF}" srcOrd="4" destOrd="0" parTransId="{68B170FD-A18E-4C86-9735-7FAF8AC4AEB0}" sibTransId="{E540F732-765B-4E41-8804-0101B611358D}"/>
    <dgm:cxn modelId="{0C9D7EF9-DE64-4E13-90E0-273FEF6A170A}" type="presOf" srcId="{97CF061A-C9BD-4E05-B972-C575FCF81DD1}" destId="{5B80C15C-48EF-450A-991A-BD493B12F3E7}" srcOrd="0" destOrd="0" presId="urn:microsoft.com/office/officeart/2005/8/layout/vList2"/>
    <dgm:cxn modelId="{05623581-401A-49B5-870A-27CAFA810ABB}" type="presParOf" srcId="{B3453735-2E77-4B5A-BC99-CEE08EBCF6C0}" destId="{3F23DF74-F970-48E1-A9D2-288198C8B464}" srcOrd="0" destOrd="0" presId="urn:microsoft.com/office/officeart/2005/8/layout/vList2"/>
    <dgm:cxn modelId="{460DA9FA-8B7B-41E1-A5D6-3E72B07AECAE}" type="presParOf" srcId="{B3453735-2E77-4B5A-BC99-CEE08EBCF6C0}" destId="{4EE875D6-7BFE-4850-9DE7-E2B2322E9C8E}" srcOrd="1" destOrd="0" presId="urn:microsoft.com/office/officeart/2005/8/layout/vList2"/>
    <dgm:cxn modelId="{5399FEE5-6631-4E6C-AD20-E53287F3C7B8}" type="presParOf" srcId="{B3453735-2E77-4B5A-BC99-CEE08EBCF6C0}" destId="{F40D6503-29DC-40DF-BCD2-9868718CC1C2}" srcOrd="2" destOrd="0" presId="urn:microsoft.com/office/officeart/2005/8/layout/vList2"/>
    <dgm:cxn modelId="{37D90E4C-E0DA-43EE-BC7D-C45E395C9016}" type="presParOf" srcId="{B3453735-2E77-4B5A-BC99-CEE08EBCF6C0}" destId="{CFDB17EE-FC0C-412C-9F2B-47CA47D6F07D}" srcOrd="3" destOrd="0" presId="urn:microsoft.com/office/officeart/2005/8/layout/vList2"/>
    <dgm:cxn modelId="{8F02AD9C-CABE-43C9-8B3F-7E222401194E}" type="presParOf" srcId="{B3453735-2E77-4B5A-BC99-CEE08EBCF6C0}" destId="{1705C6AA-9673-45F1-A7BE-79027F95BA1D}" srcOrd="4" destOrd="0" presId="urn:microsoft.com/office/officeart/2005/8/layout/vList2"/>
    <dgm:cxn modelId="{9D1B0A44-31CE-4121-82B9-818D9084F2D4}" type="presParOf" srcId="{B3453735-2E77-4B5A-BC99-CEE08EBCF6C0}" destId="{BE497974-E7CB-43D8-A3B9-F8608D403BF2}" srcOrd="5" destOrd="0" presId="urn:microsoft.com/office/officeart/2005/8/layout/vList2"/>
    <dgm:cxn modelId="{1E6EA540-10CE-43D1-9226-2D55A69F2E50}" type="presParOf" srcId="{B3453735-2E77-4B5A-BC99-CEE08EBCF6C0}" destId="{3CB01BF6-5903-4802-A166-F2AD507B7827}" srcOrd="6" destOrd="0" presId="urn:microsoft.com/office/officeart/2005/8/layout/vList2"/>
    <dgm:cxn modelId="{FEBBAC87-5EAC-4E3D-A286-71C710AE93CD}" type="presParOf" srcId="{B3453735-2E77-4B5A-BC99-CEE08EBCF6C0}" destId="{84FF51E4-BBDB-432F-994C-27EF3D73C7AF}" srcOrd="7" destOrd="0" presId="urn:microsoft.com/office/officeart/2005/8/layout/vList2"/>
    <dgm:cxn modelId="{97C0B659-58D8-41C7-B9B5-D50BE4C82AE1}" type="presParOf" srcId="{B3453735-2E77-4B5A-BC99-CEE08EBCF6C0}" destId="{6DB7C597-57A0-47C2-9F42-DC0FFF883759}" srcOrd="8" destOrd="0" presId="urn:microsoft.com/office/officeart/2005/8/layout/vList2"/>
    <dgm:cxn modelId="{0C02F10F-8744-474C-922C-93385787A7EA}" type="presParOf" srcId="{B3453735-2E77-4B5A-BC99-CEE08EBCF6C0}" destId="{5B80C15C-48EF-450A-991A-BD493B12F3E7}" srcOrd="9"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F9BFAB07-3378-4B30-8291-C61C5426CC3C}"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IN"/>
        </a:p>
      </dgm:t>
    </dgm:pt>
    <dgm:pt modelId="{0BBAF06A-52AC-4EAF-9B0B-6B69C68DF75D}">
      <dgm:prSet/>
      <dgm:spPr/>
      <dgm:t>
        <a:bodyPr/>
        <a:lstStyle/>
        <a:p>
          <a:r>
            <a:rPr lang="en-US"/>
            <a:t>Executes on companion processors</a:t>
          </a:r>
          <a:endParaRPr lang="en-IN"/>
        </a:p>
      </dgm:t>
    </dgm:pt>
    <dgm:pt modelId="{B4C3962C-664C-45DB-9803-A96E6794B920}" type="parTrans" cxnId="{AE9FDE7E-E636-431F-A031-800F96C45B94}">
      <dgm:prSet/>
      <dgm:spPr/>
      <dgm:t>
        <a:bodyPr/>
        <a:lstStyle/>
        <a:p>
          <a:endParaRPr lang="en-IN"/>
        </a:p>
      </dgm:t>
    </dgm:pt>
    <dgm:pt modelId="{AC8C3FA6-2896-41A3-9D39-BB612CAA7B90}" type="sibTrans" cxnId="{AE9FDE7E-E636-431F-A031-800F96C45B94}">
      <dgm:prSet/>
      <dgm:spPr/>
      <dgm:t>
        <a:bodyPr/>
        <a:lstStyle/>
        <a:p>
          <a:endParaRPr lang="en-IN"/>
        </a:p>
      </dgm:t>
    </dgm:pt>
    <dgm:pt modelId="{D5BA8D71-8124-4DED-8D82-63F87DEA9525}">
      <dgm:prSet/>
      <dgm:spPr/>
      <dgm:t>
        <a:bodyPr/>
        <a:lstStyle/>
        <a:p>
          <a:r>
            <a:rPr lang="en-US"/>
            <a:t>ARM A53 in the current implementation</a:t>
          </a:r>
          <a:endParaRPr lang="en-IN"/>
        </a:p>
      </dgm:t>
    </dgm:pt>
    <dgm:pt modelId="{F268CBEE-1423-4C43-9A86-010A545B156C}" type="parTrans" cxnId="{2ABD451B-EFF7-4AAC-98BD-ADBDD5286F02}">
      <dgm:prSet/>
      <dgm:spPr/>
      <dgm:t>
        <a:bodyPr/>
        <a:lstStyle/>
        <a:p>
          <a:endParaRPr lang="en-IN"/>
        </a:p>
      </dgm:t>
    </dgm:pt>
    <dgm:pt modelId="{E8A63477-A671-4021-BD8B-1853BB7A3334}" type="sibTrans" cxnId="{2ABD451B-EFF7-4AAC-98BD-ADBDD5286F02}">
      <dgm:prSet/>
      <dgm:spPr/>
      <dgm:t>
        <a:bodyPr/>
        <a:lstStyle/>
        <a:p>
          <a:endParaRPr lang="en-IN"/>
        </a:p>
      </dgm:t>
    </dgm:pt>
    <dgm:pt modelId="{579729EB-4076-4529-B467-17C850B94ADB}">
      <dgm:prSet/>
      <dgm:spPr/>
      <dgm:t>
        <a:bodyPr/>
        <a:lstStyle/>
        <a:p>
          <a:r>
            <a:rPr lang="en-US"/>
            <a:t>Realized in python (PYNQ Framework)</a:t>
          </a:r>
          <a:endParaRPr lang="en-IN"/>
        </a:p>
      </dgm:t>
    </dgm:pt>
    <dgm:pt modelId="{0E2D0BB9-DAEA-435B-AA66-EC58B6A5F946}" type="parTrans" cxnId="{ABF41D43-B5E8-4061-945D-3DDB9C6D1903}">
      <dgm:prSet/>
      <dgm:spPr/>
      <dgm:t>
        <a:bodyPr/>
        <a:lstStyle/>
        <a:p>
          <a:endParaRPr lang="en-IN"/>
        </a:p>
      </dgm:t>
    </dgm:pt>
    <dgm:pt modelId="{14B9C96C-50C7-46B7-B576-8CDB7EE56C6B}" type="sibTrans" cxnId="{ABF41D43-B5E8-4061-945D-3DDB9C6D1903}">
      <dgm:prSet/>
      <dgm:spPr/>
      <dgm:t>
        <a:bodyPr/>
        <a:lstStyle/>
        <a:p>
          <a:endParaRPr lang="en-IN"/>
        </a:p>
      </dgm:t>
    </dgm:pt>
    <dgm:pt modelId="{53753461-32F3-43C4-B5C6-D1E3F56ED963}">
      <dgm:prSet/>
      <dgm:spPr/>
      <dgm:t>
        <a:bodyPr/>
        <a:lstStyle/>
        <a:p>
          <a:r>
            <a:rPr lang="en-US" dirty="0"/>
            <a:t>Configures the following</a:t>
          </a:r>
          <a:endParaRPr lang="en-IN" dirty="0"/>
        </a:p>
      </dgm:t>
    </dgm:pt>
    <dgm:pt modelId="{96E0617F-433B-46CB-8BC9-B86B7C6972D2}" type="parTrans" cxnId="{34D2EA6B-4928-4ABD-8355-E812091C890C}">
      <dgm:prSet/>
      <dgm:spPr/>
      <dgm:t>
        <a:bodyPr/>
        <a:lstStyle/>
        <a:p>
          <a:endParaRPr lang="en-IN"/>
        </a:p>
      </dgm:t>
    </dgm:pt>
    <dgm:pt modelId="{343CBABE-9F1D-4DF0-A35D-ADE47C0481F0}" type="sibTrans" cxnId="{34D2EA6B-4928-4ABD-8355-E812091C890C}">
      <dgm:prSet/>
      <dgm:spPr/>
      <dgm:t>
        <a:bodyPr/>
        <a:lstStyle/>
        <a:p>
          <a:endParaRPr lang="en-IN"/>
        </a:p>
      </dgm:t>
    </dgm:pt>
    <dgm:pt modelId="{1E68614B-7BA2-40BF-BDE5-CFAB5B83A972}">
      <dgm:prSet/>
      <dgm:spPr/>
      <dgm:t>
        <a:bodyPr/>
        <a:lstStyle/>
        <a:p>
          <a:r>
            <a:rPr lang="en-US"/>
            <a:t>FFT/IFFT Driver</a:t>
          </a:r>
          <a:endParaRPr lang="en-IN"/>
        </a:p>
      </dgm:t>
    </dgm:pt>
    <dgm:pt modelId="{0A06D2A3-B9E1-418E-BF41-AAE408C677C5}" type="parTrans" cxnId="{AFB7A0DF-A65E-4108-8E16-0F7EF3BB7C57}">
      <dgm:prSet/>
      <dgm:spPr/>
      <dgm:t>
        <a:bodyPr/>
        <a:lstStyle/>
        <a:p>
          <a:endParaRPr lang="en-IN"/>
        </a:p>
      </dgm:t>
    </dgm:pt>
    <dgm:pt modelId="{216B4584-A146-40C0-944D-5EA6689EDAC3}" type="sibTrans" cxnId="{AFB7A0DF-A65E-4108-8E16-0F7EF3BB7C57}">
      <dgm:prSet/>
      <dgm:spPr/>
      <dgm:t>
        <a:bodyPr/>
        <a:lstStyle/>
        <a:p>
          <a:endParaRPr lang="en-IN"/>
        </a:p>
      </dgm:t>
    </dgm:pt>
    <dgm:pt modelId="{25EA0BDD-D83F-4B26-BE9C-32AA8A58F930}">
      <dgm:prSet/>
      <dgm:spPr/>
      <dgm:t>
        <a:bodyPr/>
        <a:lstStyle/>
        <a:p>
          <a:r>
            <a:rPr lang="en-IN"/>
            <a:t>Controls the FWD &amp; INV FFT modules by writing to the respective control registers</a:t>
          </a:r>
        </a:p>
      </dgm:t>
    </dgm:pt>
    <dgm:pt modelId="{33BBAA9E-178D-462D-B4CB-47280F2C91FC}" type="parTrans" cxnId="{28317B88-7A78-4117-A0EF-95439AF6E9D2}">
      <dgm:prSet/>
      <dgm:spPr/>
      <dgm:t>
        <a:bodyPr/>
        <a:lstStyle/>
        <a:p>
          <a:endParaRPr lang="en-IN"/>
        </a:p>
      </dgm:t>
    </dgm:pt>
    <dgm:pt modelId="{A345A658-3A7F-4F3C-AA62-DEBD5F04137E}" type="sibTrans" cxnId="{28317B88-7A78-4117-A0EF-95439AF6E9D2}">
      <dgm:prSet/>
      <dgm:spPr/>
      <dgm:t>
        <a:bodyPr/>
        <a:lstStyle/>
        <a:p>
          <a:endParaRPr lang="en-IN"/>
        </a:p>
      </dgm:t>
    </dgm:pt>
    <dgm:pt modelId="{BE0B84A8-6E59-4CED-8C19-D8C64696516A}">
      <dgm:prSet/>
      <dgm:spPr/>
      <dgm:t>
        <a:bodyPr/>
        <a:lstStyle/>
        <a:p>
          <a:r>
            <a:rPr lang="en-IN" dirty="0"/>
            <a:t>Executes once in the beginning of execution of each layer</a:t>
          </a:r>
        </a:p>
      </dgm:t>
    </dgm:pt>
    <dgm:pt modelId="{72348304-F04E-482F-9A25-5D29419B7997}" type="parTrans" cxnId="{19F951A9-1B89-496D-9606-D6C2D5E79E88}">
      <dgm:prSet/>
      <dgm:spPr/>
      <dgm:t>
        <a:bodyPr/>
        <a:lstStyle/>
        <a:p>
          <a:endParaRPr lang="en-IN"/>
        </a:p>
      </dgm:t>
    </dgm:pt>
    <dgm:pt modelId="{41067B42-A954-4362-BA5E-63B15D5FEC23}" type="sibTrans" cxnId="{19F951A9-1B89-496D-9606-D6C2D5E79E88}">
      <dgm:prSet/>
      <dgm:spPr/>
      <dgm:t>
        <a:bodyPr/>
        <a:lstStyle/>
        <a:p>
          <a:endParaRPr lang="en-IN"/>
        </a:p>
      </dgm:t>
    </dgm:pt>
    <dgm:pt modelId="{E8916AB5-4E74-482F-B31A-447915EAF1A9}">
      <dgm:prSet/>
      <dgm:spPr/>
      <dgm:t>
        <a:bodyPr/>
        <a:lstStyle/>
        <a:p>
          <a:r>
            <a:rPr lang="en-US"/>
            <a:t>HPG Driver</a:t>
          </a:r>
          <a:endParaRPr lang="en-IN"/>
        </a:p>
      </dgm:t>
    </dgm:pt>
    <dgm:pt modelId="{508D1253-575A-47E9-9261-97155E1E0669}" type="parTrans" cxnId="{E6D393C4-0F1A-4DC4-8A9E-2DB72CCBBFE7}">
      <dgm:prSet/>
      <dgm:spPr/>
      <dgm:t>
        <a:bodyPr/>
        <a:lstStyle/>
        <a:p>
          <a:endParaRPr lang="en-IN"/>
        </a:p>
      </dgm:t>
    </dgm:pt>
    <dgm:pt modelId="{69B6D67F-21B1-4C63-9247-E27295CF35A3}" type="sibTrans" cxnId="{E6D393C4-0F1A-4DC4-8A9E-2DB72CCBBFE7}">
      <dgm:prSet/>
      <dgm:spPr/>
      <dgm:t>
        <a:bodyPr/>
        <a:lstStyle/>
        <a:p>
          <a:endParaRPr lang="en-IN"/>
        </a:p>
      </dgm:t>
    </dgm:pt>
    <dgm:pt modelId="{168A328D-0379-44E4-93A4-837D2896A955}">
      <dgm:prSet/>
      <dgm:spPr/>
      <dgm:t>
        <a:bodyPr/>
        <a:lstStyle/>
        <a:p>
          <a:r>
            <a:rPr lang="en-US" dirty="0"/>
            <a:t>Instruction by instruction execution of statically created tiling schedule by  configuring the tiling control register</a:t>
          </a:r>
          <a:endParaRPr lang="en-IN" dirty="0"/>
        </a:p>
      </dgm:t>
    </dgm:pt>
    <dgm:pt modelId="{ADD27A9C-E5B1-4CD8-9D66-F1B4C297DE51}" type="parTrans" cxnId="{24DE7CC9-F93F-4255-B559-7148B919C492}">
      <dgm:prSet/>
      <dgm:spPr/>
      <dgm:t>
        <a:bodyPr/>
        <a:lstStyle/>
        <a:p>
          <a:endParaRPr lang="en-IN"/>
        </a:p>
      </dgm:t>
    </dgm:pt>
    <dgm:pt modelId="{CB3BA5F4-C309-4931-A820-1671BACFB16D}" type="sibTrans" cxnId="{24DE7CC9-F93F-4255-B559-7148B919C492}">
      <dgm:prSet/>
      <dgm:spPr/>
      <dgm:t>
        <a:bodyPr/>
        <a:lstStyle/>
        <a:p>
          <a:endParaRPr lang="en-IN"/>
        </a:p>
      </dgm:t>
    </dgm:pt>
    <dgm:pt modelId="{C8192927-19CF-41E3-A7FF-00D3C72EE3C2}">
      <dgm:prSet/>
      <dgm:spPr/>
      <dgm:t>
        <a:bodyPr/>
        <a:lstStyle/>
        <a:p>
          <a:r>
            <a:rPr lang="en-US" dirty="0"/>
            <a:t>AXI-Lite accessible registers in the RTL modules</a:t>
          </a:r>
          <a:endParaRPr lang="en-IN" dirty="0"/>
        </a:p>
      </dgm:t>
    </dgm:pt>
    <dgm:pt modelId="{A2C72F51-2DC0-448E-B6F1-5977AD2EA73D}" type="parTrans" cxnId="{1BCF60BB-F255-48E3-BED6-922B5B3E2225}">
      <dgm:prSet/>
      <dgm:spPr/>
      <dgm:t>
        <a:bodyPr/>
        <a:lstStyle/>
        <a:p>
          <a:endParaRPr lang="en-IN"/>
        </a:p>
      </dgm:t>
    </dgm:pt>
    <dgm:pt modelId="{140A2E3F-E063-4973-97C5-F6709EC83800}" type="sibTrans" cxnId="{1BCF60BB-F255-48E3-BED6-922B5B3E2225}">
      <dgm:prSet/>
      <dgm:spPr/>
      <dgm:t>
        <a:bodyPr/>
        <a:lstStyle/>
        <a:p>
          <a:endParaRPr lang="en-IN"/>
        </a:p>
      </dgm:t>
    </dgm:pt>
    <dgm:pt modelId="{79A5E578-2DF5-49DC-AF4B-AFAB5B28FEFC}">
      <dgm:prSet/>
      <dgm:spPr/>
      <dgm:t>
        <a:bodyPr/>
        <a:lstStyle/>
        <a:p>
          <a:r>
            <a:rPr lang="en-IN" dirty="0"/>
            <a:t>The start of execution &amp; execution sequence</a:t>
          </a:r>
        </a:p>
      </dgm:t>
    </dgm:pt>
    <dgm:pt modelId="{87A48615-8C57-4400-B357-9554B1F8DE7C}" type="parTrans" cxnId="{9ED70587-5A9F-4E54-AFCC-4B32DAEC2797}">
      <dgm:prSet/>
      <dgm:spPr/>
      <dgm:t>
        <a:bodyPr/>
        <a:lstStyle/>
        <a:p>
          <a:endParaRPr lang="en-IN"/>
        </a:p>
      </dgm:t>
    </dgm:pt>
    <dgm:pt modelId="{B9438C00-867D-45FC-8D06-97F9FD86DBD4}" type="sibTrans" cxnId="{9ED70587-5A9F-4E54-AFCC-4B32DAEC2797}">
      <dgm:prSet/>
      <dgm:spPr/>
      <dgm:t>
        <a:bodyPr/>
        <a:lstStyle/>
        <a:p>
          <a:endParaRPr lang="en-IN"/>
        </a:p>
      </dgm:t>
    </dgm:pt>
    <dgm:pt modelId="{91B6695F-A49E-4BEE-9AED-A371766A44F2}">
      <dgm:prSet/>
      <dgm:spPr/>
      <dgm:t>
        <a:bodyPr/>
        <a:lstStyle/>
        <a:p>
          <a:r>
            <a:rPr lang="en-IN" dirty="0"/>
            <a:t>The base address of AXI-MM interfaces</a:t>
          </a:r>
        </a:p>
      </dgm:t>
    </dgm:pt>
    <dgm:pt modelId="{CA389035-69D8-4447-8B80-1A95BD0372D2}" type="parTrans" cxnId="{08B92DD2-7A20-481D-93AB-9532EFB589D5}">
      <dgm:prSet/>
      <dgm:spPr/>
      <dgm:t>
        <a:bodyPr/>
        <a:lstStyle/>
        <a:p>
          <a:endParaRPr lang="en-IN"/>
        </a:p>
      </dgm:t>
    </dgm:pt>
    <dgm:pt modelId="{C0608BF8-22CC-4AC0-9E80-75D4F75495A4}" type="sibTrans" cxnId="{08B92DD2-7A20-481D-93AB-9532EFB589D5}">
      <dgm:prSet/>
      <dgm:spPr/>
      <dgm:t>
        <a:bodyPr/>
        <a:lstStyle/>
        <a:p>
          <a:endParaRPr lang="en-IN"/>
        </a:p>
      </dgm:t>
    </dgm:pt>
    <dgm:pt modelId="{FFE1B214-496D-431F-9937-9EF8FF86D010}" type="pres">
      <dgm:prSet presAssocID="{F9BFAB07-3378-4B30-8291-C61C5426CC3C}" presName="linear" presStyleCnt="0">
        <dgm:presLayoutVars>
          <dgm:animLvl val="lvl"/>
          <dgm:resizeHandles val="exact"/>
        </dgm:presLayoutVars>
      </dgm:prSet>
      <dgm:spPr/>
    </dgm:pt>
    <dgm:pt modelId="{95D7034F-ABD9-4681-B121-62498C231890}" type="pres">
      <dgm:prSet presAssocID="{0BBAF06A-52AC-4EAF-9B0B-6B69C68DF75D}" presName="parentText" presStyleLbl="node1" presStyleIdx="0" presStyleCnt="5">
        <dgm:presLayoutVars>
          <dgm:chMax val="0"/>
          <dgm:bulletEnabled val="1"/>
        </dgm:presLayoutVars>
      </dgm:prSet>
      <dgm:spPr/>
    </dgm:pt>
    <dgm:pt modelId="{76E4F074-A731-4686-B903-24574F6171C2}" type="pres">
      <dgm:prSet presAssocID="{0BBAF06A-52AC-4EAF-9B0B-6B69C68DF75D}" presName="childText" presStyleLbl="revTx" presStyleIdx="0" presStyleCnt="4">
        <dgm:presLayoutVars>
          <dgm:bulletEnabled val="1"/>
        </dgm:presLayoutVars>
      </dgm:prSet>
      <dgm:spPr/>
    </dgm:pt>
    <dgm:pt modelId="{435ABE13-7E0A-4119-9168-55A1E3177B9C}" type="pres">
      <dgm:prSet presAssocID="{579729EB-4076-4529-B467-17C850B94ADB}" presName="parentText" presStyleLbl="node1" presStyleIdx="1" presStyleCnt="5">
        <dgm:presLayoutVars>
          <dgm:chMax val="0"/>
          <dgm:bulletEnabled val="1"/>
        </dgm:presLayoutVars>
      </dgm:prSet>
      <dgm:spPr/>
    </dgm:pt>
    <dgm:pt modelId="{1A0281BA-FF24-44D6-848C-11BA31F237A9}" type="pres">
      <dgm:prSet presAssocID="{14B9C96C-50C7-46B7-B576-8CDB7EE56C6B}" presName="spacer" presStyleCnt="0"/>
      <dgm:spPr/>
    </dgm:pt>
    <dgm:pt modelId="{E2E60DF0-395A-402D-A1D0-401A11A1BC62}" type="pres">
      <dgm:prSet presAssocID="{53753461-32F3-43C4-B5C6-D1E3F56ED963}" presName="parentText" presStyleLbl="node1" presStyleIdx="2" presStyleCnt="5">
        <dgm:presLayoutVars>
          <dgm:chMax val="0"/>
          <dgm:bulletEnabled val="1"/>
        </dgm:presLayoutVars>
      </dgm:prSet>
      <dgm:spPr/>
    </dgm:pt>
    <dgm:pt modelId="{D61440C4-47B1-4EC7-BDDC-6F0886DD8C23}" type="pres">
      <dgm:prSet presAssocID="{53753461-32F3-43C4-B5C6-D1E3F56ED963}" presName="childText" presStyleLbl="revTx" presStyleIdx="1" presStyleCnt="4">
        <dgm:presLayoutVars>
          <dgm:bulletEnabled val="1"/>
        </dgm:presLayoutVars>
      </dgm:prSet>
      <dgm:spPr/>
    </dgm:pt>
    <dgm:pt modelId="{CCA22E46-C3C3-4191-BC78-9220FB4BA759}" type="pres">
      <dgm:prSet presAssocID="{1E68614B-7BA2-40BF-BDE5-CFAB5B83A972}" presName="parentText" presStyleLbl="node1" presStyleIdx="3" presStyleCnt="5">
        <dgm:presLayoutVars>
          <dgm:chMax val="0"/>
          <dgm:bulletEnabled val="1"/>
        </dgm:presLayoutVars>
      </dgm:prSet>
      <dgm:spPr/>
    </dgm:pt>
    <dgm:pt modelId="{A3A26B77-2CBE-4874-8D4E-C2ACF2B6575D}" type="pres">
      <dgm:prSet presAssocID="{1E68614B-7BA2-40BF-BDE5-CFAB5B83A972}" presName="childText" presStyleLbl="revTx" presStyleIdx="2" presStyleCnt="4">
        <dgm:presLayoutVars>
          <dgm:bulletEnabled val="1"/>
        </dgm:presLayoutVars>
      </dgm:prSet>
      <dgm:spPr/>
    </dgm:pt>
    <dgm:pt modelId="{5CA337BE-8AF4-41E9-9E1E-BEE677081EC3}" type="pres">
      <dgm:prSet presAssocID="{E8916AB5-4E74-482F-B31A-447915EAF1A9}" presName="parentText" presStyleLbl="node1" presStyleIdx="4" presStyleCnt="5">
        <dgm:presLayoutVars>
          <dgm:chMax val="0"/>
          <dgm:bulletEnabled val="1"/>
        </dgm:presLayoutVars>
      </dgm:prSet>
      <dgm:spPr/>
    </dgm:pt>
    <dgm:pt modelId="{331ECCE0-4403-4087-846C-23FDDB7CACD2}" type="pres">
      <dgm:prSet presAssocID="{E8916AB5-4E74-482F-B31A-447915EAF1A9}" presName="childText" presStyleLbl="revTx" presStyleIdx="3" presStyleCnt="4">
        <dgm:presLayoutVars>
          <dgm:bulletEnabled val="1"/>
        </dgm:presLayoutVars>
      </dgm:prSet>
      <dgm:spPr/>
    </dgm:pt>
  </dgm:ptLst>
  <dgm:cxnLst>
    <dgm:cxn modelId="{920E6C06-5D19-441A-ADB2-174A89CFCEF1}" type="presOf" srcId="{168A328D-0379-44E4-93A4-837D2896A955}" destId="{331ECCE0-4403-4087-846C-23FDDB7CACD2}" srcOrd="0" destOrd="0" presId="urn:microsoft.com/office/officeart/2005/8/layout/vList2"/>
    <dgm:cxn modelId="{52B88C0E-1A88-4670-A292-8C89A0065EF8}" type="presOf" srcId="{D5BA8D71-8124-4DED-8D82-63F87DEA9525}" destId="{76E4F074-A731-4686-B903-24574F6171C2}" srcOrd="0" destOrd="0" presId="urn:microsoft.com/office/officeart/2005/8/layout/vList2"/>
    <dgm:cxn modelId="{2ABD451B-EFF7-4AAC-98BD-ADBDD5286F02}" srcId="{0BBAF06A-52AC-4EAF-9B0B-6B69C68DF75D}" destId="{D5BA8D71-8124-4DED-8D82-63F87DEA9525}" srcOrd="0" destOrd="0" parTransId="{F268CBEE-1423-4C43-9A86-010A545B156C}" sibTransId="{E8A63477-A671-4021-BD8B-1853BB7A3334}"/>
    <dgm:cxn modelId="{ABF41D43-B5E8-4061-945D-3DDB9C6D1903}" srcId="{F9BFAB07-3378-4B30-8291-C61C5426CC3C}" destId="{579729EB-4076-4529-B467-17C850B94ADB}" srcOrd="1" destOrd="0" parTransId="{0E2D0BB9-DAEA-435B-AA66-EC58B6A5F946}" sibTransId="{14B9C96C-50C7-46B7-B576-8CDB7EE56C6B}"/>
    <dgm:cxn modelId="{2580FC46-41B7-4793-AEC0-608E35458987}" type="presOf" srcId="{53753461-32F3-43C4-B5C6-D1E3F56ED963}" destId="{E2E60DF0-395A-402D-A1D0-401A11A1BC62}" srcOrd="0" destOrd="0" presId="urn:microsoft.com/office/officeart/2005/8/layout/vList2"/>
    <dgm:cxn modelId="{575E3867-182C-4779-8A16-89BFE355851B}" type="presOf" srcId="{25EA0BDD-D83F-4B26-BE9C-32AA8A58F930}" destId="{A3A26B77-2CBE-4874-8D4E-C2ACF2B6575D}" srcOrd="0" destOrd="0" presId="urn:microsoft.com/office/officeart/2005/8/layout/vList2"/>
    <dgm:cxn modelId="{2A3B434B-92DF-4E29-A704-F6E7C687B83D}" type="presOf" srcId="{91B6695F-A49E-4BEE-9AED-A371766A44F2}" destId="{D61440C4-47B1-4EC7-BDDC-6F0886DD8C23}" srcOrd="0" destOrd="2" presId="urn:microsoft.com/office/officeart/2005/8/layout/vList2"/>
    <dgm:cxn modelId="{B09F864B-DD57-47AC-AF9D-86DED1ABA571}" type="presOf" srcId="{579729EB-4076-4529-B467-17C850B94ADB}" destId="{435ABE13-7E0A-4119-9168-55A1E3177B9C}" srcOrd="0" destOrd="0" presId="urn:microsoft.com/office/officeart/2005/8/layout/vList2"/>
    <dgm:cxn modelId="{34D2EA6B-4928-4ABD-8355-E812091C890C}" srcId="{F9BFAB07-3378-4B30-8291-C61C5426CC3C}" destId="{53753461-32F3-43C4-B5C6-D1E3F56ED963}" srcOrd="2" destOrd="0" parTransId="{96E0617F-433B-46CB-8BC9-B86B7C6972D2}" sibTransId="{343CBABE-9F1D-4DF0-A35D-ADE47C0481F0}"/>
    <dgm:cxn modelId="{A2F91355-6FC3-4AC8-9413-FA8A0AC6E140}" type="presOf" srcId="{79A5E578-2DF5-49DC-AF4B-AFAB5B28FEFC}" destId="{D61440C4-47B1-4EC7-BDDC-6F0886DD8C23}" srcOrd="0" destOrd="1" presId="urn:microsoft.com/office/officeart/2005/8/layout/vList2"/>
    <dgm:cxn modelId="{5E2AFD5A-EB83-4C5A-8732-3CC90981B004}" type="presOf" srcId="{0BBAF06A-52AC-4EAF-9B0B-6B69C68DF75D}" destId="{95D7034F-ABD9-4681-B121-62498C231890}" srcOrd="0" destOrd="0" presId="urn:microsoft.com/office/officeart/2005/8/layout/vList2"/>
    <dgm:cxn modelId="{AE9FDE7E-E636-431F-A031-800F96C45B94}" srcId="{F9BFAB07-3378-4B30-8291-C61C5426CC3C}" destId="{0BBAF06A-52AC-4EAF-9B0B-6B69C68DF75D}" srcOrd="0" destOrd="0" parTransId="{B4C3962C-664C-45DB-9803-A96E6794B920}" sibTransId="{AC8C3FA6-2896-41A3-9D39-BB612CAA7B90}"/>
    <dgm:cxn modelId="{9ED70587-5A9F-4E54-AFCC-4B32DAEC2797}" srcId="{53753461-32F3-43C4-B5C6-D1E3F56ED963}" destId="{79A5E578-2DF5-49DC-AF4B-AFAB5B28FEFC}" srcOrd="1" destOrd="0" parTransId="{87A48615-8C57-4400-B357-9554B1F8DE7C}" sibTransId="{B9438C00-867D-45FC-8D06-97F9FD86DBD4}"/>
    <dgm:cxn modelId="{28317B88-7A78-4117-A0EF-95439AF6E9D2}" srcId="{1E68614B-7BA2-40BF-BDE5-CFAB5B83A972}" destId="{25EA0BDD-D83F-4B26-BE9C-32AA8A58F930}" srcOrd="0" destOrd="0" parTransId="{33BBAA9E-178D-462D-B4CB-47280F2C91FC}" sibTransId="{A345A658-3A7F-4F3C-AA62-DEBD5F04137E}"/>
    <dgm:cxn modelId="{7B1CD993-BABA-41EE-952E-750E19945DC8}" type="presOf" srcId="{1E68614B-7BA2-40BF-BDE5-CFAB5B83A972}" destId="{CCA22E46-C3C3-4191-BC78-9220FB4BA759}" srcOrd="0" destOrd="0" presId="urn:microsoft.com/office/officeart/2005/8/layout/vList2"/>
    <dgm:cxn modelId="{B43EB399-5C49-4BC7-94EA-385822EBE18F}" type="presOf" srcId="{BE0B84A8-6E59-4CED-8C19-D8C64696516A}" destId="{A3A26B77-2CBE-4874-8D4E-C2ACF2B6575D}" srcOrd="0" destOrd="1" presId="urn:microsoft.com/office/officeart/2005/8/layout/vList2"/>
    <dgm:cxn modelId="{19F951A9-1B89-496D-9606-D6C2D5E79E88}" srcId="{1E68614B-7BA2-40BF-BDE5-CFAB5B83A972}" destId="{BE0B84A8-6E59-4CED-8C19-D8C64696516A}" srcOrd="1" destOrd="0" parTransId="{72348304-F04E-482F-9A25-5D29419B7997}" sibTransId="{41067B42-A954-4362-BA5E-63B15D5FEC23}"/>
    <dgm:cxn modelId="{5D7999AB-B69C-4611-9EA3-CE89D625ECA2}" type="presOf" srcId="{F9BFAB07-3378-4B30-8291-C61C5426CC3C}" destId="{FFE1B214-496D-431F-9937-9EF8FF86D010}" srcOrd="0" destOrd="0" presId="urn:microsoft.com/office/officeart/2005/8/layout/vList2"/>
    <dgm:cxn modelId="{1BCF60BB-F255-48E3-BED6-922B5B3E2225}" srcId="{53753461-32F3-43C4-B5C6-D1E3F56ED963}" destId="{C8192927-19CF-41E3-A7FF-00D3C72EE3C2}" srcOrd="0" destOrd="0" parTransId="{A2C72F51-2DC0-448E-B6F1-5977AD2EA73D}" sibTransId="{140A2E3F-E063-4973-97C5-F6709EC83800}"/>
    <dgm:cxn modelId="{D01420C0-74C2-4774-9A1F-63550E8DF159}" type="presOf" srcId="{C8192927-19CF-41E3-A7FF-00D3C72EE3C2}" destId="{D61440C4-47B1-4EC7-BDDC-6F0886DD8C23}" srcOrd="0" destOrd="0" presId="urn:microsoft.com/office/officeart/2005/8/layout/vList2"/>
    <dgm:cxn modelId="{E6D393C4-0F1A-4DC4-8A9E-2DB72CCBBFE7}" srcId="{F9BFAB07-3378-4B30-8291-C61C5426CC3C}" destId="{E8916AB5-4E74-482F-B31A-447915EAF1A9}" srcOrd="4" destOrd="0" parTransId="{508D1253-575A-47E9-9261-97155E1E0669}" sibTransId="{69B6D67F-21B1-4C63-9247-E27295CF35A3}"/>
    <dgm:cxn modelId="{24DE7CC9-F93F-4255-B559-7148B919C492}" srcId="{E8916AB5-4E74-482F-B31A-447915EAF1A9}" destId="{168A328D-0379-44E4-93A4-837D2896A955}" srcOrd="0" destOrd="0" parTransId="{ADD27A9C-E5B1-4CD8-9D66-F1B4C297DE51}" sibTransId="{CB3BA5F4-C309-4931-A820-1671BACFB16D}"/>
    <dgm:cxn modelId="{08B92DD2-7A20-481D-93AB-9532EFB589D5}" srcId="{53753461-32F3-43C4-B5C6-D1E3F56ED963}" destId="{91B6695F-A49E-4BEE-9AED-A371766A44F2}" srcOrd="2" destOrd="0" parTransId="{CA389035-69D8-4447-8B80-1A95BD0372D2}" sibTransId="{C0608BF8-22CC-4AC0-9E80-75D4F75495A4}"/>
    <dgm:cxn modelId="{9B84D9D5-673F-4560-8C22-10F8D3E577D1}" type="presOf" srcId="{E8916AB5-4E74-482F-B31A-447915EAF1A9}" destId="{5CA337BE-8AF4-41E9-9E1E-BEE677081EC3}" srcOrd="0" destOrd="0" presId="urn:microsoft.com/office/officeart/2005/8/layout/vList2"/>
    <dgm:cxn modelId="{AFB7A0DF-A65E-4108-8E16-0F7EF3BB7C57}" srcId="{F9BFAB07-3378-4B30-8291-C61C5426CC3C}" destId="{1E68614B-7BA2-40BF-BDE5-CFAB5B83A972}" srcOrd="3" destOrd="0" parTransId="{0A06D2A3-B9E1-418E-BF41-AAE408C677C5}" sibTransId="{216B4584-A146-40C0-944D-5EA6689EDAC3}"/>
    <dgm:cxn modelId="{6A70EA4C-D6AA-4759-9FEC-66E5F2215CD2}" type="presParOf" srcId="{FFE1B214-496D-431F-9937-9EF8FF86D010}" destId="{95D7034F-ABD9-4681-B121-62498C231890}" srcOrd="0" destOrd="0" presId="urn:microsoft.com/office/officeart/2005/8/layout/vList2"/>
    <dgm:cxn modelId="{B1480E0B-6794-42C3-9E62-D97C2E8B89A0}" type="presParOf" srcId="{FFE1B214-496D-431F-9937-9EF8FF86D010}" destId="{76E4F074-A731-4686-B903-24574F6171C2}" srcOrd="1" destOrd="0" presId="urn:microsoft.com/office/officeart/2005/8/layout/vList2"/>
    <dgm:cxn modelId="{4CE9C1CD-B276-4025-825D-5C547A6CBB57}" type="presParOf" srcId="{FFE1B214-496D-431F-9937-9EF8FF86D010}" destId="{435ABE13-7E0A-4119-9168-55A1E3177B9C}" srcOrd="2" destOrd="0" presId="urn:microsoft.com/office/officeart/2005/8/layout/vList2"/>
    <dgm:cxn modelId="{A6CB3784-33AA-4921-9393-96BF3278599A}" type="presParOf" srcId="{FFE1B214-496D-431F-9937-9EF8FF86D010}" destId="{1A0281BA-FF24-44D6-848C-11BA31F237A9}" srcOrd="3" destOrd="0" presId="urn:microsoft.com/office/officeart/2005/8/layout/vList2"/>
    <dgm:cxn modelId="{59FAAD63-0431-47B7-B73D-2DB38131D52E}" type="presParOf" srcId="{FFE1B214-496D-431F-9937-9EF8FF86D010}" destId="{E2E60DF0-395A-402D-A1D0-401A11A1BC62}" srcOrd="4" destOrd="0" presId="urn:microsoft.com/office/officeart/2005/8/layout/vList2"/>
    <dgm:cxn modelId="{2B1C3976-3B6A-4FF7-8509-6A88330C0E7C}" type="presParOf" srcId="{FFE1B214-496D-431F-9937-9EF8FF86D010}" destId="{D61440C4-47B1-4EC7-BDDC-6F0886DD8C23}" srcOrd="5" destOrd="0" presId="urn:microsoft.com/office/officeart/2005/8/layout/vList2"/>
    <dgm:cxn modelId="{9D1E69BE-610A-4CB5-BD0A-35281428E76C}" type="presParOf" srcId="{FFE1B214-496D-431F-9937-9EF8FF86D010}" destId="{CCA22E46-C3C3-4191-BC78-9220FB4BA759}" srcOrd="6" destOrd="0" presId="urn:microsoft.com/office/officeart/2005/8/layout/vList2"/>
    <dgm:cxn modelId="{E213B4BE-FDAB-4D01-891A-80378CF6C4ED}" type="presParOf" srcId="{FFE1B214-496D-431F-9937-9EF8FF86D010}" destId="{A3A26B77-2CBE-4874-8D4E-C2ACF2B6575D}" srcOrd="7" destOrd="0" presId="urn:microsoft.com/office/officeart/2005/8/layout/vList2"/>
    <dgm:cxn modelId="{4233524A-63C6-4547-9436-072FB184F419}" type="presParOf" srcId="{FFE1B214-496D-431F-9937-9EF8FF86D010}" destId="{5CA337BE-8AF4-41E9-9E1E-BEE677081EC3}" srcOrd="8" destOrd="0" presId="urn:microsoft.com/office/officeart/2005/8/layout/vList2"/>
    <dgm:cxn modelId="{4F15F5F6-AD82-4F91-B221-E2230874AB81}" type="presParOf" srcId="{FFE1B214-496D-431F-9937-9EF8FF86D010}" destId="{331ECCE0-4403-4087-846C-23FDDB7CACD2}" srcOrd="9"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A3585135-5ACA-4CF7-9FA4-514E868F20FA}"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IN"/>
        </a:p>
      </dgm:t>
    </dgm:pt>
    <dgm:pt modelId="{F061AA56-EA7B-4821-80FE-EDBED73289FE}">
      <dgm:prSet phldrT="[Text]"/>
      <dgm:spPr/>
      <dgm:t>
        <a:bodyPr/>
        <a:lstStyle/>
        <a:p>
          <a:r>
            <a:rPr lang="en-US" dirty="0"/>
            <a:t>Introduction</a:t>
          </a:r>
          <a:endParaRPr lang="en-IN" dirty="0"/>
        </a:p>
      </dgm:t>
    </dgm:pt>
    <dgm:pt modelId="{E5698EB7-24D2-4A82-BEBC-5EC164B34E2F}" type="parTrans" cxnId="{1630DDE1-7E4E-4AAC-A8A2-284F8CB628E5}">
      <dgm:prSet/>
      <dgm:spPr/>
      <dgm:t>
        <a:bodyPr/>
        <a:lstStyle/>
        <a:p>
          <a:endParaRPr lang="en-IN"/>
        </a:p>
      </dgm:t>
    </dgm:pt>
    <dgm:pt modelId="{A9CB4429-1D87-4D70-9312-41EBB3871F1B}" type="sibTrans" cxnId="{1630DDE1-7E4E-4AAC-A8A2-284F8CB628E5}">
      <dgm:prSet/>
      <dgm:spPr/>
      <dgm:t>
        <a:bodyPr/>
        <a:lstStyle/>
        <a:p>
          <a:endParaRPr lang="en-IN"/>
        </a:p>
      </dgm:t>
    </dgm:pt>
    <dgm:pt modelId="{20D76D81-1063-4CED-B851-BBA114FF905D}">
      <dgm:prSet/>
      <dgm:spPr/>
      <dgm:t>
        <a:bodyPr/>
        <a:lstStyle/>
        <a:p>
          <a:r>
            <a:rPr lang="en-US" dirty="0"/>
            <a:t>Experiments &amp; Results</a:t>
          </a:r>
        </a:p>
      </dgm:t>
    </dgm:pt>
    <dgm:pt modelId="{EA0EA44C-63AD-4ED7-96CD-3C0E4021A085}" type="parTrans" cxnId="{7E5B2BF2-D357-4F91-9348-938488316E00}">
      <dgm:prSet/>
      <dgm:spPr/>
      <dgm:t>
        <a:bodyPr/>
        <a:lstStyle/>
        <a:p>
          <a:endParaRPr lang="en-US"/>
        </a:p>
      </dgm:t>
    </dgm:pt>
    <dgm:pt modelId="{C5F5717B-8A10-45FE-9E25-BC3A31138C44}" type="sibTrans" cxnId="{7E5B2BF2-D357-4F91-9348-938488316E00}">
      <dgm:prSet/>
      <dgm:spPr/>
      <dgm:t>
        <a:bodyPr/>
        <a:lstStyle/>
        <a:p>
          <a:endParaRPr lang="en-US"/>
        </a:p>
      </dgm:t>
    </dgm:pt>
    <dgm:pt modelId="{6F4CE112-6738-4041-872E-8119FF23DC0F}">
      <dgm:prSet/>
      <dgm:spPr/>
      <dgm:t>
        <a:bodyPr/>
        <a:lstStyle/>
        <a:p>
          <a:r>
            <a:rPr lang="en-US" dirty="0"/>
            <a:t>Proposed Approach</a:t>
          </a:r>
        </a:p>
      </dgm:t>
    </dgm:pt>
    <dgm:pt modelId="{9078AB4E-68DA-4BD0-A488-384AA294FCD3}" type="parTrans" cxnId="{6E824162-503A-4537-9D6A-A9DF29CDA58A}">
      <dgm:prSet/>
      <dgm:spPr/>
      <dgm:t>
        <a:bodyPr/>
        <a:lstStyle/>
        <a:p>
          <a:endParaRPr lang="en-US"/>
        </a:p>
      </dgm:t>
    </dgm:pt>
    <dgm:pt modelId="{4E7CFD78-258C-4CDF-A826-1F8FE59BBF91}" type="sibTrans" cxnId="{6E824162-503A-4537-9D6A-A9DF29CDA58A}">
      <dgm:prSet/>
      <dgm:spPr/>
      <dgm:t>
        <a:bodyPr/>
        <a:lstStyle/>
        <a:p>
          <a:endParaRPr lang="en-US"/>
        </a:p>
      </dgm:t>
    </dgm:pt>
    <dgm:pt modelId="{E758993B-27EE-46D6-BE36-CF92B6EFB909}">
      <dgm:prSet phldrT="[Text]"/>
      <dgm:spPr/>
      <dgm:t>
        <a:bodyPr/>
        <a:lstStyle/>
        <a:p>
          <a:r>
            <a:rPr lang="en-IN" dirty="0"/>
            <a:t>Motivation &amp; Related Works</a:t>
          </a:r>
        </a:p>
      </dgm:t>
    </dgm:pt>
    <dgm:pt modelId="{22C79BA9-3301-4D59-A8F4-4D0FE411F76B}" type="parTrans" cxnId="{64590262-1544-4384-BE13-56BBB03AEE89}">
      <dgm:prSet/>
      <dgm:spPr/>
      <dgm:t>
        <a:bodyPr/>
        <a:lstStyle/>
        <a:p>
          <a:endParaRPr lang="en-US"/>
        </a:p>
      </dgm:t>
    </dgm:pt>
    <dgm:pt modelId="{094A44A5-EEEA-4C90-A815-DCC25BB21B1C}" type="sibTrans" cxnId="{64590262-1544-4384-BE13-56BBB03AEE89}">
      <dgm:prSet/>
      <dgm:spPr/>
      <dgm:t>
        <a:bodyPr/>
        <a:lstStyle/>
        <a:p>
          <a:endParaRPr lang="en-US"/>
        </a:p>
      </dgm:t>
    </dgm:pt>
    <dgm:pt modelId="{A6EA0635-7542-4F6E-8F2C-A0AA2B088557}">
      <dgm:prSet/>
      <dgm:spPr/>
      <dgm:t>
        <a:bodyPr/>
        <a:lstStyle/>
        <a:p>
          <a:r>
            <a:rPr lang="en-US" dirty="0"/>
            <a:t>Conclusion</a:t>
          </a:r>
        </a:p>
      </dgm:t>
    </dgm:pt>
    <dgm:pt modelId="{5B5FD4BA-7BE7-4341-A744-7B5609A31827}" type="parTrans" cxnId="{F284298F-F265-4B5A-88E7-0DEE31F29A54}">
      <dgm:prSet/>
      <dgm:spPr/>
      <dgm:t>
        <a:bodyPr/>
        <a:lstStyle/>
        <a:p>
          <a:endParaRPr lang="en-IN"/>
        </a:p>
      </dgm:t>
    </dgm:pt>
    <dgm:pt modelId="{4663198E-7CF9-4F47-A658-E608505587CA}" type="sibTrans" cxnId="{F284298F-F265-4B5A-88E7-0DEE31F29A54}">
      <dgm:prSet/>
      <dgm:spPr/>
      <dgm:t>
        <a:bodyPr/>
        <a:lstStyle/>
        <a:p>
          <a:endParaRPr lang="en-IN"/>
        </a:p>
      </dgm:t>
    </dgm:pt>
    <dgm:pt modelId="{11B086B8-8E06-454D-BA57-1D76639296C4}">
      <dgm:prSet/>
      <dgm:spPr/>
      <dgm:t>
        <a:bodyPr/>
        <a:lstStyle/>
        <a:p>
          <a:r>
            <a:rPr lang="en-US" dirty="0"/>
            <a:t>Performance</a:t>
          </a:r>
        </a:p>
      </dgm:t>
    </dgm:pt>
    <dgm:pt modelId="{AC7165C7-15C7-49FF-A6E2-B43D7170E42D}" type="parTrans" cxnId="{C4EA7AE2-26AF-4E49-8680-5F9867708F74}">
      <dgm:prSet/>
      <dgm:spPr/>
      <dgm:t>
        <a:bodyPr/>
        <a:lstStyle/>
        <a:p>
          <a:endParaRPr lang="en-IN"/>
        </a:p>
      </dgm:t>
    </dgm:pt>
    <dgm:pt modelId="{EA7A2E31-1C76-497B-A3EF-7506852A8077}" type="sibTrans" cxnId="{C4EA7AE2-26AF-4E49-8680-5F9867708F74}">
      <dgm:prSet/>
      <dgm:spPr/>
      <dgm:t>
        <a:bodyPr/>
        <a:lstStyle/>
        <a:p>
          <a:endParaRPr lang="en-IN"/>
        </a:p>
      </dgm:t>
    </dgm:pt>
    <dgm:pt modelId="{5212ED81-E6D9-4AB4-A438-BF2EAC64721F}">
      <dgm:prSet/>
      <dgm:spPr/>
      <dgm:t>
        <a:bodyPr/>
        <a:lstStyle/>
        <a:p>
          <a:r>
            <a:rPr lang="en-US" dirty="0"/>
            <a:t>Performance Benchmark</a:t>
          </a:r>
        </a:p>
      </dgm:t>
    </dgm:pt>
    <dgm:pt modelId="{36AF787B-A52D-473D-99D4-FA817B7E307C}" type="parTrans" cxnId="{827D27AF-E982-4BD0-9739-D918AEF32530}">
      <dgm:prSet/>
      <dgm:spPr/>
      <dgm:t>
        <a:bodyPr/>
        <a:lstStyle/>
        <a:p>
          <a:endParaRPr lang="en-IN"/>
        </a:p>
      </dgm:t>
    </dgm:pt>
    <dgm:pt modelId="{2F27DC0A-FBE9-4078-924C-CDA8C97C921F}" type="sibTrans" cxnId="{827D27AF-E982-4BD0-9739-D918AEF32530}">
      <dgm:prSet/>
      <dgm:spPr/>
      <dgm:t>
        <a:bodyPr/>
        <a:lstStyle/>
        <a:p>
          <a:endParaRPr lang="en-IN"/>
        </a:p>
      </dgm:t>
    </dgm:pt>
    <dgm:pt modelId="{06148CE8-BFF7-4EE9-B6F8-CEB508A79CE3}">
      <dgm:prSet/>
      <dgm:spPr/>
      <dgm:t>
        <a:bodyPr/>
        <a:lstStyle/>
        <a:p>
          <a:r>
            <a:rPr lang="en-US" dirty="0"/>
            <a:t>Setup</a:t>
          </a:r>
        </a:p>
      </dgm:t>
    </dgm:pt>
    <dgm:pt modelId="{2FDF4FEA-179E-4B9A-9B9D-578CBE8A10F5}" type="parTrans" cxnId="{9BCA2720-0006-4C06-9195-B979F22B33FF}">
      <dgm:prSet/>
      <dgm:spPr/>
      <dgm:t>
        <a:bodyPr/>
        <a:lstStyle/>
        <a:p>
          <a:endParaRPr lang="en-IN"/>
        </a:p>
      </dgm:t>
    </dgm:pt>
    <dgm:pt modelId="{D70ABAF7-17A7-490C-8A7E-32ED352E5DE7}" type="sibTrans" cxnId="{9BCA2720-0006-4C06-9195-B979F22B33FF}">
      <dgm:prSet/>
      <dgm:spPr/>
      <dgm:t>
        <a:bodyPr/>
        <a:lstStyle/>
        <a:p>
          <a:endParaRPr lang="en-IN"/>
        </a:p>
      </dgm:t>
    </dgm:pt>
    <dgm:pt modelId="{71D31BB7-C462-48C2-B562-C913820ACF2D}">
      <dgm:prSet phldrT="[Text]"/>
      <dgm:spPr/>
      <dgm:t>
        <a:bodyPr/>
        <a:lstStyle/>
        <a:p>
          <a:r>
            <a:rPr lang="en-US" dirty="0"/>
            <a:t>Algorithmic Improvements</a:t>
          </a:r>
        </a:p>
      </dgm:t>
    </dgm:pt>
    <dgm:pt modelId="{5285CC32-92B0-4BFC-9E77-0F341C12DA92}" type="parTrans" cxnId="{B3EF3BFD-94D5-4F44-AAB0-F8C8EECB1BF8}">
      <dgm:prSet/>
      <dgm:spPr/>
      <dgm:t>
        <a:bodyPr/>
        <a:lstStyle/>
        <a:p>
          <a:endParaRPr lang="en-IN"/>
        </a:p>
      </dgm:t>
    </dgm:pt>
    <dgm:pt modelId="{409D7030-028C-4544-914A-05390309434F}" type="sibTrans" cxnId="{B3EF3BFD-94D5-4F44-AAB0-F8C8EECB1BF8}">
      <dgm:prSet/>
      <dgm:spPr/>
      <dgm:t>
        <a:bodyPr/>
        <a:lstStyle/>
        <a:p>
          <a:endParaRPr lang="en-IN"/>
        </a:p>
      </dgm:t>
    </dgm:pt>
    <dgm:pt modelId="{AA634412-229C-46A9-8DB2-5CA8A67852D6}">
      <dgm:prSet phldrT="[Text]"/>
      <dgm:spPr/>
      <dgm:t>
        <a:bodyPr/>
        <a:lstStyle/>
        <a:p>
          <a:r>
            <a:rPr lang="en-US" dirty="0"/>
            <a:t>Architecture: 1. Forward FFT 2. HPG 3. Inverse FFT</a:t>
          </a:r>
        </a:p>
      </dgm:t>
    </dgm:pt>
    <dgm:pt modelId="{D01824B6-9A05-4FF7-9979-F9A568AF5EDA}" type="parTrans" cxnId="{F29EB290-7607-4E4D-A5EA-28F32C6D0988}">
      <dgm:prSet/>
      <dgm:spPr/>
      <dgm:t>
        <a:bodyPr/>
        <a:lstStyle/>
        <a:p>
          <a:endParaRPr lang="en-IN"/>
        </a:p>
      </dgm:t>
    </dgm:pt>
    <dgm:pt modelId="{725DCCAF-D673-4C4E-9C54-67F44B7373B2}" type="sibTrans" cxnId="{F29EB290-7607-4E4D-A5EA-28F32C6D0988}">
      <dgm:prSet/>
      <dgm:spPr/>
      <dgm:t>
        <a:bodyPr/>
        <a:lstStyle/>
        <a:p>
          <a:endParaRPr lang="en-IN"/>
        </a:p>
      </dgm:t>
    </dgm:pt>
    <dgm:pt modelId="{C6058D5B-EC91-44AD-A696-2F091A615B55}">
      <dgm:prSet phldrT="[Text]"/>
      <dgm:spPr/>
      <dgm:t>
        <a:bodyPr/>
        <a:lstStyle/>
        <a:p>
          <a:r>
            <a:rPr lang="en-IN" dirty="0"/>
            <a:t>Novelties</a:t>
          </a:r>
        </a:p>
      </dgm:t>
    </dgm:pt>
    <dgm:pt modelId="{FC675453-EB9E-484B-B7B8-B2A91CA452C4}" type="parTrans" cxnId="{06A3386D-1101-45E9-B6A2-36A9CA4ACBF9}">
      <dgm:prSet/>
      <dgm:spPr/>
      <dgm:t>
        <a:bodyPr/>
        <a:lstStyle/>
        <a:p>
          <a:endParaRPr lang="en-IN"/>
        </a:p>
      </dgm:t>
    </dgm:pt>
    <dgm:pt modelId="{928CB657-13EC-464B-9ACA-C40547929B17}" type="sibTrans" cxnId="{06A3386D-1101-45E9-B6A2-36A9CA4ACBF9}">
      <dgm:prSet/>
      <dgm:spPr/>
      <dgm:t>
        <a:bodyPr/>
        <a:lstStyle/>
        <a:p>
          <a:endParaRPr lang="en-IN"/>
        </a:p>
      </dgm:t>
    </dgm:pt>
    <dgm:pt modelId="{612C91D3-7949-4E18-ACBE-168FA431D731}">
      <dgm:prSet phldrT="[Text]"/>
      <dgm:spPr/>
      <dgm:t>
        <a:bodyPr/>
        <a:lstStyle/>
        <a:p>
          <a:r>
            <a:rPr lang="en-IN" dirty="0"/>
            <a:t>Background</a:t>
          </a:r>
        </a:p>
      </dgm:t>
    </dgm:pt>
    <dgm:pt modelId="{DAA48B6C-8DCD-4D51-AC28-CE35B6348058}" type="parTrans" cxnId="{6051E2EC-4EC3-43B6-97B7-314FA9A269FB}">
      <dgm:prSet/>
      <dgm:spPr/>
      <dgm:t>
        <a:bodyPr/>
        <a:lstStyle/>
        <a:p>
          <a:endParaRPr lang="en-IN"/>
        </a:p>
      </dgm:t>
    </dgm:pt>
    <dgm:pt modelId="{709285DF-83AF-490D-B803-8ADA4D84B0D8}" type="sibTrans" cxnId="{6051E2EC-4EC3-43B6-97B7-314FA9A269FB}">
      <dgm:prSet/>
      <dgm:spPr/>
      <dgm:t>
        <a:bodyPr/>
        <a:lstStyle/>
        <a:p>
          <a:endParaRPr lang="en-IN"/>
        </a:p>
      </dgm:t>
    </dgm:pt>
    <dgm:pt modelId="{42A7D873-FF49-4C02-96BE-961A35E8C5AE}" type="pres">
      <dgm:prSet presAssocID="{A3585135-5ACA-4CF7-9FA4-514E868F20FA}" presName="linear" presStyleCnt="0">
        <dgm:presLayoutVars>
          <dgm:animLvl val="lvl"/>
          <dgm:resizeHandles val="exact"/>
        </dgm:presLayoutVars>
      </dgm:prSet>
      <dgm:spPr/>
    </dgm:pt>
    <dgm:pt modelId="{8D987256-9AB8-4E15-9A40-2B2FB48EA2B0}" type="pres">
      <dgm:prSet presAssocID="{F061AA56-EA7B-4821-80FE-EDBED73289FE}" presName="parentText" presStyleLbl="node1" presStyleIdx="0" presStyleCnt="7">
        <dgm:presLayoutVars>
          <dgm:chMax val="0"/>
          <dgm:bulletEnabled val="1"/>
        </dgm:presLayoutVars>
      </dgm:prSet>
      <dgm:spPr/>
    </dgm:pt>
    <dgm:pt modelId="{AB8FF4F1-E895-4F7F-9ABA-1CA985B7EFBD}" type="pres">
      <dgm:prSet presAssocID="{A9CB4429-1D87-4D70-9312-41EBB3871F1B}" presName="spacer" presStyleCnt="0"/>
      <dgm:spPr/>
    </dgm:pt>
    <dgm:pt modelId="{8FAB4F07-163E-4A30-99BF-DE4CAC3BD8FC}" type="pres">
      <dgm:prSet presAssocID="{E758993B-27EE-46D6-BE36-CF92B6EFB909}" presName="parentText" presStyleLbl="node1" presStyleIdx="1" presStyleCnt="7">
        <dgm:presLayoutVars>
          <dgm:chMax val="0"/>
          <dgm:bulletEnabled val="1"/>
        </dgm:presLayoutVars>
      </dgm:prSet>
      <dgm:spPr/>
    </dgm:pt>
    <dgm:pt modelId="{BD9B90C6-8430-4393-90B2-0CB554DB2993}" type="pres">
      <dgm:prSet presAssocID="{094A44A5-EEEA-4C90-A815-DCC25BB21B1C}" presName="spacer" presStyleCnt="0"/>
      <dgm:spPr/>
    </dgm:pt>
    <dgm:pt modelId="{39884919-7C16-4AFD-B4A3-1716A25B5EA3}" type="pres">
      <dgm:prSet presAssocID="{C6058D5B-EC91-44AD-A696-2F091A615B55}" presName="parentText" presStyleLbl="node1" presStyleIdx="2" presStyleCnt="7">
        <dgm:presLayoutVars>
          <dgm:chMax val="0"/>
          <dgm:bulletEnabled val="1"/>
        </dgm:presLayoutVars>
      </dgm:prSet>
      <dgm:spPr/>
    </dgm:pt>
    <dgm:pt modelId="{28BFA016-60BD-484A-8463-37A9B7DF69AE}" type="pres">
      <dgm:prSet presAssocID="{928CB657-13EC-464B-9ACA-C40547929B17}" presName="spacer" presStyleCnt="0"/>
      <dgm:spPr/>
    </dgm:pt>
    <dgm:pt modelId="{B1D74E34-30F8-446E-9921-E278E8529985}" type="pres">
      <dgm:prSet presAssocID="{612C91D3-7949-4E18-ACBE-168FA431D731}" presName="parentText" presStyleLbl="node1" presStyleIdx="3" presStyleCnt="7">
        <dgm:presLayoutVars>
          <dgm:chMax val="0"/>
          <dgm:bulletEnabled val="1"/>
        </dgm:presLayoutVars>
      </dgm:prSet>
      <dgm:spPr/>
    </dgm:pt>
    <dgm:pt modelId="{C8D9CE21-3307-4EDE-9634-5A05D498943A}" type="pres">
      <dgm:prSet presAssocID="{709285DF-83AF-490D-B803-8ADA4D84B0D8}" presName="spacer" presStyleCnt="0"/>
      <dgm:spPr/>
    </dgm:pt>
    <dgm:pt modelId="{6563AA18-1206-4F5B-93A8-75B65F479CB8}" type="pres">
      <dgm:prSet presAssocID="{6F4CE112-6738-4041-872E-8119FF23DC0F}" presName="parentText" presStyleLbl="node1" presStyleIdx="4" presStyleCnt="7">
        <dgm:presLayoutVars>
          <dgm:chMax val="0"/>
          <dgm:bulletEnabled val="1"/>
        </dgm:presLayoutVars>
      </dgm:prSet>
      <dgm:spPr/>
    </dgm:pt>
    <dgm:pt modelId="{8F08F3AD-043F-4C8F-A36C-9366F4AFACF2}" type="pres">
      <dgm:prSet presAssocID="{6F4CE112-6738-4041-872E-8119FF23DC0F}" presName="childText" presStyleLbl="revTx" presStyleIdx="0" presStyleCnt="2">
        <dgm:presLayoutVars>
          <dgm:bulletEnabled val="1"/>
        </dgm:presLayoutVars>
      </dgm:prSet>
      <dgm:spPr/>
    </dgm:pt>
    <dgm:pt modelId="{46E9E97F-0935-46AB-B524-70F329C621E9}" type="pres">
      <dgm:prSet presAssocID="{20D76D81-1063-4CED-B851-BBA114FF905D}" presName="parentText" presStyleLbl="node1" presStyleIdx="5" presStyleCnt="7">
        <dgm:presLayoutVars>
          <dgm:chMax val="0"/>
          <dgm:bulletEnabled val="1"/>
        </dgm:presLayoutVars>
      </dgm:prSet>
      <dgm:spPr/>
    </dgm:pt>
    <dgm:pt modelId="{FFD3E990-9EDC-406B-A385-B3A59C6E811E}" type="pres">
      <dgm:prSet presAssocID="{20D76D81-1063-4CED-B851-BBA114FF905D}" presName="childText" presStyleLbl="revTx" presStyleIdx="1" presStyleCnt="2">
        <dgm:presLayoutVars>
          <dgm:bulletEnabled val="1"/>
        </dgm:presLayoutVars>
      </dgm:prSet>
      <dgm:spPr/>
    </dgm:pt>
    <dgm:pt modelId="{8F90309B-2899-4F0A-BEAA-F42C2C66F564}" type="pres">
      <dgm:prSet presAssocID="{A6EA0635-7542-4F6E-8F2C-A0AA2B088557}" presName="parentText" presStyleLbl="node1" presStyleIdx="6" presStyleCnt="7">
        <dgm:presLayoutVars>
          <dgm:chMax val="0"/>
          <dgm:bulletEnabled val="1"/>
        </dgm:presLayoutVars>
      </dgm:prSet>
      <dgm:spPr/>
    </dgm:pt>
  </dgm:ptLst>
  <dgm:cxnLst>
    <dgm:cxn modelId="{9BCA2720-0006-4C06-9195-B979F22B33FF}" srcId="{20D76D81-1063-4CED-B851-BBA114FF905D}" destId="{06148CE8-BFF7-4EE9-B6F8-CEB508A79CE3}" srcOrd="0" destOrd="0" parTransId="{2FDF4FEA-179E-4B9A-9B9D-578CBE8A10F5}" sibTransId="{D70ABAF7-17A7-490C-8A7E-32ED352E5DE7}"/>
    <dgm:cxn modelId="{5B99FC26-55E9-4817-9E08-58096B7D9347}" type="presOf" srcId="{C6058D5B-EC91-44AD-A696-2F091A615B55}" destId="{39884919-7C16-4AFD-B4A3-1716A25B5EA3}" srcOrd="0" destOrd="0" presId="urn:microsoft.com/office/officeart/2005/8/layout/vList2"/>
    <dgm:cxn modelId="{E9AA4331-C09E-472A-876D-BF5B0E15E07B}" type="presOf" srcId="{E758993B-27EE-46D6-BE36-CF92B6EFB909}" destId="{8FAB4F07-163E-4A30-99BF-DE4CAC3BD8FC}" srcOrd="0" destOrd="0" presId="urn:microsoft.com/office/officeart/2005/8/layout/vList2"/>
    <dgm:cxn modelId="{E88BF441-7C75-490D-AEDF-41C263909F34}" type="presOf" srcId="{A3585135-5ACA-4CF7-9FA4-514E868F20FA}" destId="{42A7D873-FF49-4C02-96BE-961A35E8C5AE}" srcOrd="0" destOrd="0" presId="urn:microsoft.com/office/officeart/2005/8/layout/vList2"/>
    <dgm:cxn modelId="{64590262-1544-4384-BE13-56BBB03AEE89}" srcId="{A3585135-5ACA-4CF7-9FA4-514E868F20FA}" destId="{E758993B-27EE-46D6-BE36-CF92B6EFB909}" srcOrd="1" destOrd="0" parTransId="{22C79BA9-3301-4D59-A8F4-4D0FE411F76B}" sibTransId="{094A44A5-EEEA-4C90-A815-DCC25BB21B1C}"/>
    <dgm:cxn modelId="{6E824162-503A-4537-9D6A-A9DF29CDA58A}" srcId="{A3585135-5ACA-4CF7-9FA4-514E868F20FA}" destId="{6F4CE112-6738-4041-872E-8119FF23DC0F}" srcOrd="4" destOrd="0" parTransId="{9078AB4E-68DA-4BD0-A488-384AA294FCD3}" sibTransId="{4E7CFD78-258C-4CDF-A826-1F8FE59BBF91}"/>
    <dgm:cxn modelId="{4E78CE6C-DEB6-45DC-B9EF-F3B2716340EC}" type="presOf" srcId="{6F4CE112-6738-4041-872E-8119FF23DC0F}" destId="{6563AA18-1206-4F5B-93A8-75B65F479CB8}" srcOrd="0" destOrd="0" presId="urn:microsoft.com/office/officeart/2005/8/layout/vList2"/>
    <dgm:cxn modelId="{06A3386D-1101-45E9-B6A2-36A9CA4ACBF9}" srcId="{A3585135-5ACA-4CF7-9FA4-514E868F20FA}" destId="{C6058D5B-EC91-44AD-A696-2F091A615B55}" srcOrd="2" destOrd="0" parTransId="{FC675453-EB9E-484B-B7B8-B2A91CA452C4}" sibTransId="{928CB657-13EC-464B-9ACA-C40547929B17}"/>
    <dgm:cxn modelId="{60A30B73-4A06-490F-BD9F-544D0E11DB7F}" type="presOf" srcId="{A6EA0635-7542-4F6E-8F2C-A0AA2B088557}" destId="{8F90309B-2899-4F0A-BEAA-F42C2C66F564}" srcOrd="0" destOrd="0" presId="urn:microsoft.com/office/officeart/2005/8/layout/vList2"/>
    <dgm:cxn modelId="{E1DA5D55-28DF-4CEF-A9F7-9E36FCE3C660}" type="presOf" srcId="{5212ED81-E6D9-4AB4-A438-BF2EAC64721F}" destId="{FFD3E990-9EDC-406B-A385-B3A59C6E811E}" srcOrd="0" destOrd="2" presId="urn:microsoft.com/office/officeart/2005/8/layout/vList2"/>
    <dgm:cxn modelId="{58372B84-B2C6-4ECA-B98E-26D677C5B182}" type="presOf" srcId="{71D31BB7-C462-48C2-B562-C913820ACF2D}" destId="{8F08F3AD-043F-4C8F-A36C-9366F4AFACF2}" srcOrd="0" destOrd="0" presId="urn:microsoft.com/office/officeart/2005/8/layout/vList2"/>
    <dgm:cxn modelId="{F284298F-F265-4B5A-88E7-0DEE31F29A54}" srcId="{A3585135-5ACA-4CF7-9FA4-514E868F20FA}" destId="{A6EA0635-7542-4F6E-8F2C-A0AA2B088557}" srcOrd="6" destOrd="0" parTransId="{5B5FD4BA-7BE7-4341-A744-7B5609A31827}" sibTransId="{4663198E-7CF9-4F47-A658-E608505587CA}"/>
    <dgm:cxn modelId="{F29EB290-7607-4E4D-A5EA-28F32C6D0988}" srcId="{6F4CE112-6738-4041-872E-8119FF23DC0F}" destId="{AA634412-229C-46A9-8DB2-5CA8A67852D6}" srcOrd="1" destOrd="0" parTransId="{D01824B6-9A05-4FF7-9979-F9A568AF5EDA}" sibTransId="{725DCCAF-D673-4C4E-9C54-67F44B7373B2}"/>
    <dgm:cxn modelId="{E73B6793-F0F6-43D7-9D09-C2955C5758FC}" type="presOf" srcId="{AA634412-229C-46A9-8DB2-5CA8A67852D6}" destId="{8F08F3AD-043F-4C8F-A36C-9366F4AFACF2}" srcOrd="0" destOrd="1" presId="urn:microsoft.com/office/officeart/2005/8/layout/vList2"/>
    <dgm:cxn modelId="{A0D13295-5079-4D99-821C-EB6863BC511B}" type="presOf" srcId="{06148CE8-BFF7-4EE9-B6F8-CEB508A79CE3}" destId="{FFD3E990-9EDC-406B-A385-B3A59C6E811E}" srcOrd="0" destOrd="0" presId="urn:microsoft.com/office/officeart/2005/8/layout/vList2"/>
    <dgm:cxn modelId="{74F708A3-5489-44D5-8F61-8D2C602DF72B}" type="presOf" srcId="{11B086B8-8E06-454D-BA57-1D76639296C4}" destId="{FFD3E990-9EDC-406B-A385-B3A59C6E811E}" srcOrd="0" destOrd="1" presId="urn:microsoft.com/office/officeart/2005/8/layout/vList2"/>
    <dgm:cxn modelId="{827D27AF-E982-4BD0-9739-D918AEF32530}" srcId="{20D76D81-1063-4CED-B851-BBA114FF905D}" destId="{5212ED81-E6D9-4AB4-A438-BF2EAC64721F}" srcOrd="2" destOrd="0" parTransId="{36AF787B-A52D-473D-99D4-FA817B7E307C}" sibTransId="{2F27DC0A-FBE9-4078-924C-CDA8C97C921F}"/>
    <dgm:cxn modelId="{8EFB57B6-DE97-4C65-99DF-7ABFCB0391F8}" type="presOf" srcId="{612C91D3-7949-4E18-ACBE-168FA431D731}" destId="{B1D74E34-30F8-446E-9921-E278E8529985}" srcOrd="0" destOrd="0" presId="urn:microsoft.com/office/officeart/2005/8/layout/vList2"/>
    <dgm:cxn modelId="{217D0BC3-AD7C-4E6C-BE45-64B140F68A6F}" type="presOf" srcId="{20D76D81-1063-4CED-B851-BBA114FF905D}" destId="{46E9E97F-0935-46AB-B524-70F329C621E9}" srcOrd="0" destOrd="0" presId="urn:microsoft.com/office/officeart/2005/8/layout/vList2"/>
    <dgm:cxn modelId="{1630DDE1-7E4E-4AAC-A8A2-284F8CB628E5}" srcId="{A3585135-5ACA-4CF7-9FA4-514E868F20FA}" destId="{F061AA56-EA7B-4821-80FE-EDBED73289FE}" srcOrd="0" destOrd="0" parTransId="{E5698EB7-24D2-4A82-BEBC-5EC164B34E2F}" sibTransId="{A9CB4429-1D87-4D70-9312-41EBB3871F1B}"/>
    <dgm:cxn modelId="{C4EA7AE2-26AF-4E49-8680-5F9867708F74}" srcId="{20D76D81-1063-4CED-B851-BBA114FF905D}" destId="{11B086B8-8E06-454D-BA57-1D76639296C4}" srcOrd="1" destOrd="0" parTransId="{AC7165C7-15C7-49FF-A6E2-B43D7170E42D}" sibTransId="{EA7A2E31-1C76-497B-A3EF-7506852A8077}"/>
    <dgm:cxn modelId="{6051E2EC-4EC3-43B6-97B7-314FA9A269FB}" srcId="{A3585135-5ACA-4CF7-9FA4-514E868F20FA}" destId="{612C91D3-7949-4E18-ACBE-168FA431D731}" srcOrd="3" destOrd="0" parTransId="{DAA48B6C-8DCD-4D51-AC28-CE35B6348058}" sibTransId="{709285DF-83AF-490D-B803-8ADA4D84B0D8}"/>
    <dgm:cxn modelId="{7E5B2BF2-D357-4F91-9348-938488316E00}" srcId="{A3585135-5ACA-4CF7-9FA4-514E868F20FA}" destId="{20D76D81-1063-4CED-B851-BBA114FF905D}" srcOrd="5" destOrd="0" parTransId="{EA0EA44C-63AD-4ED7-96CD-3C0E4021A085}" sibTransId="{C5F5717B-8A10-45FE-9E25-BC3A31138C44}"/>
    <dgm:cxn modelId="{8EAAE1F5-A9D6-409A-BCCA-158F0C678655}" type="presOf" srcId="{F061AA56-EA7B-4821-80FE-EDBED73289FE}" destId="{8D987256-9AB8-4E15-9A40-2B2FB48EA2B0}" srcOrd="0" destOrd="0" presId="urn:microsoft.com/office/officeart/2005/8/layout/vList2"/>
    <dgm:cxn modelId="{B3EF3BFD-94D5-4F44-AAB0-F8C8EECB1BF8}" srcId="{6F4CE112-6738-4041-872E-8119FF23DC0F}" destId="{71D31BB7-C462-48C2-B562-C913820ACF2D}" srcOrd="0" destOrd="0" parTransId="{5285CC32-92B0-4BFC-9E77-0F341C12DA92}" sibTransId="{409D7030-028C-4544-914A-05390309434F}"/>
    <dgm:cxn modelId="{746D90E5-9F70-4841-9CA3-9F9E61F7C818}" type="presParOf" srcId="{42A7D873-FF49-4C02-96BE-961A35E8C5AE}" destId="{8D987256-9AB8-4E15-9A40-2B2FB48EA2B0}" srcOrd="0" destOrd="0" presId="urn:microsoft.com/office/officeart/2005/8/layout/vList2"/>
    <dgm:cxn modelId="{5D659416-934A-4DEC-A58C-8EF174AF774C}" type="presParOf" srcId="{42A7D873-FF49-4C02-96BE-961A35E8C5AE}" destId="{AB8FF4F1-E895-4F7F-9ABA-1CA985B7EFBD}" srcOrd="1" destOrd="0" presId="urn:microsoft.com/office/officeart/2005/8/layout/vList2"/>
    <dgm:cxn modelId="{0F9C4FE6-303A-4185-B2B1-422EEF7BA88C}" type="presParOf" srcId="{42A7D873-FF49-4C02-96BE-961A35E8C5AE}" destId="{8FAB4F07-163E-4A30-99BF-DE4CAC3BD8FC}" srcOrd="2" destOrd="0" presId="urn:microsoft.com/office/officeart/2005/8/layout/vList2"/>
    <dgm:cxn modelId="{DD501D93-BF62-47B6-96C3-370E8A9BB4EA}" type="presParOf" srcId="{42A7D873-FF49-4C02-96BE-961A35E8C5AE}" destId="{BD9B90C6-8430-4393-90B2-0CB554DB2993}" srcOrd="3" destOrd="0" presId="urn:microsoft.com/office/officeart/2005/8/layout/vList2"/>
    <dgm:cxn modelId="{793932B6-D7FA-4801-91FF-DEBA7F9931BC}" type="presParOf" srcId="{42A7D873-FF49-4C02-96BE-961A35E8C5AE}" destId="{39884919-7C16-4AFD-B4A3-1716A25B5EA3}" srcOrd="4" destOrd="0" presId="urn:microsoft.com/office/officeart/2005/8/layout/vList2"/>
    <dgm:cxn modelId="{6A29A1FC-0ED3-47C9-936F-95AF7575C048}" type="presParOf" srcId="{42A7D873-FF49-4C02-96BE-961A35E8C5AE}" destId="{28BFA016-60BD-484A-8463-37A9B7DF69AE}" srcOrd="5" destOrd="0" presId="urn:microsoft.com/office/officeart/2005/8/layout/vList2"/>
    <dgm:cxn modelId="{62B0ED32-7D55-4388-9955-22D53678D9EC}" type="presParOf" srcId="{42A7D873-FF49-4C02-96BE-961A35E8C5AE}" destId="{B1D74E34-30F8-446E-9921-E278E8529985}" srcOrd="6" destOrd="0" presId="urn:microsoft.com/office/officeart/2005/8/layout/vList2"/>
    <dgm:cxn modelId="{CA04B73C-13E3-4C64-B48C-04417B826E03}" type="presParOf" srcId="{42A7D873-FF49-4C02-96BE-961A35E8C5AE}" destId="{C8D9CE21-3307-4EDE-9634-5A05D498943A}" srcOrd="7" destOrd="0" presId="urn:microsoft.com/office/officeart/2005/8/layout/vList2"/>
    <dgm:cxn modelId="{D661C44A-4B93-4D19-A026-C749A99FD212}" type="presParOf" srcId="{42A7D873-FF49-4C02-96BE-961A35E8C5AE}" destId="{6563AA18-1206-4F5B-93A8-75B65F479CB8}" srcOrd="8" destOrd="0" presId="urn:microsoft.com/office/officeart/2005/8/layout/vList2"/>
    <dgm:cxn modelId="{D74363F8-C668-474D-86C2-2F7F4B578E43}" type="presParOf" srcId="{42A7D873-FF49-4C02-96BE-961A35E8C5AE}" destId="{8F08F3AD-043F-4C8F-A36C-9366F4AFACF2}" srcOrd="9" destOrd="0" presId="urn:microsoft.com/office/officeart/2005/8/layout/vList2"/>
    <dgm:cxn modelId="{6F17FE43-17CB-476D-B7CC-17939B3521CF}" type="presParOf" srcId="{42A7D873-FF49-4C02-96BE-961A35E8C5AE}" destId="{46E9E97F-0935-46AB-B524-70F329C621E9}" srcOrd="10" destOrd="0" presId="urn:microsoft.com/office/officeart/2005/8/layout/vList2"/>
    <dgm:cxn modelId="{59FB3A99-7FC8-4EB7-9BF0-4153EECB858B}" type="presParOf" srcId="{42A7D873-FF49-4C02-96BE-961A35E8C5AE}" destId="{FFD3E990-9EDC-406B-A385-B3A59C6E811E}" srcOrd="11" destOrd="0" presId="urn:microsoft.com/office/officeart/2005/8/layout/vList2"/>
    <dgm:cxn modelId="{9873512D-71AF-4D48-9BDA-BF42A100C142}" type="presParOf" srcId="{42A7D873-FF49-4C02-96BE-961A35E8C5AE}" destId="{8F90309B-2899-4F0A-BEAA-F42C2C66F564}" srcOrd="12"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2422FC8B-F90B-4046-9157-02B7D792FD35}"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IN"/>
        </a:p>
      </dgm:t>
    </dgm:pt>
    <dgm:pt modelId="{909BD9F6-E81B-4A26-9503-0ACEC8DCA317}">
      <dgm:prSet/>
      <dgm:spPr/>
      <dgm:t>
        <a:bodyPr/>
        <a:lstStyle/>
        <a:p>
          <a:r>
            <a:rPr lang="en-US" dirty="0">
              <a:sym typeface="+mn-ea"/>
            </a:rPr>
            <a:t>Benchmarked against 7 different accelerators</a:t>
          </a:r>
          <a:endParaRPr lang="en-IN" dirty="0"/>
        </a:p>
      </dgm:t>
    </dgm:pt>
    <dgm:pt modelId="{C6A08D49-8A9E-4ED5-BEED-43350855D660}" type="parTrans" cxnId="{9227720E-A14B-42E6-8D5C-D8FB23DA95E5}">
      <dgm:prSet/>
      <dgm:spPr/>
      <dgm:t>
        <a:bodyPr/>
        <a:lstStyle/>
        <a:p>
          <a:endParaRPr lang="en-IN"/>
        </a:p>
      </dgm:t>
    </dgm:pt>
    <dgm:pt modelId="{D5797BFA-DD34-4402-8DE0-48F9DD2993FE}" type="sibTrans" cxnId="{9227720E-A14B-42E6-8D5C-D8FB23DA95E5}">
      <dgm:prSet/>
      <dgm:spPr/>
      <dgm:t>
        <a:bodyPr/>
        <a:lstStyle/>
        <a:p>
          <a:endParaRPr lang="en-IN"/>
        </a:p>
      </dgm:t>
    </dgm:pt>
    <dgm:pt modelId="{05B6FE25-0AD3-4785-AC9C-108DB3460211}">
      <dgm:prSet/>
      <dgm:spPr/>
      <dgm:t>
        <a:bodyPr/>
        <a:lstStyle/>
        <a:p>
          <a:r>
            <a:rPr lang="en-IN" dirty="0" err="1"/>
            <a:t>Eyeriss</a:t>
          </a:r>
          <a:r>
            <a:rPr lang="en-IN" dirty="0"/>
            <a:t> (RS Dataflow), MAERI, </a:t>
          </a:r>
          <a:r>
            <a:rPr lang="en-IN" dirty="0" err="1"/>
            <a:t>Flexflow</a:t>
          </a:r>
          <a:r>
            <a:rPr lang="en-IN" dirty="0"/>
            <a:t>, </a:t>
          </a:r>
          <a:r>
            <a:rPr lang="en-IN" dirty="0" err="1"/>
            <a:t>Yixin</a:t>
          </a:r>
          <a:r>
            <a:rPr lang="en-IN" dirty="0"/>
            <a:t> + Zhang et. al</a:t>
          </a:r>
        </a:p>
      </dgm:t>
    </dgm:pt>
    <dgm:pt modelId="{F525B0A8-22AB-465E-8EE0-7E5A17FEDADC}" type="parTrans" cxnId="{36A8AF16-5AC5-47ED-8DE1-0DF8857A26B7}">
      <dgm:prSet/>
      <dgm:spPr/>
      <dgm:t>
        <a:bodyPr/>
        <a:lstStyle/>
        <a:p>
          <a:endParaRPr lang="en-IN"/>
        </a:p>
      </dgm:t>
    </dgm:pt>
    <dgm:pt modelId="{2AC70341-A6C5-4C54-B0CD-49DCD9430F66}" type="sibTrans" cxnId="{36A8AF16-5AC5-47ED-8DE1-0DF8857A26B7}">
      <dgm:prSet/>
      <dgm:spPr/>
      <dgm:t>
        <a:bodyPr/>
        <a:lstStyle/>
        <a:p>
          <a:endParaRPr lang="en-IN"/>
        </a:p>
      </dgm:t>
    </dgm:pt>
    <dgm:pt modelId="{9FDFB2D7-2B25-473F-8917-D0BA08976444}">
      <dgm:prSet/>
      <dgm:spPr/>
      <dgm:t>
        <a:bodyPr/>
        <a:lstStyle/>
        <a:p>
          <a:r>
            <a:rPr lang="en-IN" dirty="0"/>
            <a:t>Accelerators modelled to have similar HW resources</a:t>
          </a:r>
        </a:p>
      </dgm:t>
    </dgm:pt>
    <dgm:pt modelId="{81A58C95-4038-4F43-A87A-0D5B21C4116A}" type="parTrans" cxnId="{59C2309C-6F24-4073-A446-93688474F259}">
      <dgm:prSet/>
      <dgm:spPr/>
      <dgm:t>
        <a:bodyPr/>
        <a:lstStyle/>
        <a:p>
          <a:endParaRPr lang="en-IN"/>
        </a:p>
      </dgm:t>
    </dgm:pt>
    <dgm:pt modelId="{F1CC9488-81A4-4615-AF7C-16CE7D9E877F}" type="sibTrans" cxnId="{59C2309C-6F24-4073-A446-93688474F259}">
      <dgm:prSet/>
      <dgm:spPr/>
      <dgm:t>
        <a:bodyPr/>
        <a:lstStyle/>
        <a:p>
          <a:endParaRPr lang="en-IN"/>
        </a:p>
      </dgm:t>
    </dgm:pt>
    <mc:AlternateContent xmlns:mc="http://schemas.openxmlformats.org/markup-compatibility/2006" xmlns:a14="http://schemas.microsoft.com/office/drawing/2010/main">
      <mc:Choice Requires="a14">
        <dgm:pt modelId="{2132EF36-1230-4D43-9B1F-D9F376F73303}">
          <dgm:prSet/>
          <dgm:spPr/>
          <dgm:t>
            <a:bodyPr/>
            <a:lstStyle/>
            <a:p>
              <a14:m>
                <m:oMath xmlns:m="http://schemas.openxmlformats.org/officeDocument/2006/math">
                  <m:r>
                    <a:rPr lang="en-IN" i="1" dirty="0" smtClean="0">
                      <a:latin typeface="Cambria Math" panose="02040503050406030204" pitchFamily="18" charset="0"/>
                    </a:rPr>
                    <m:t># </m:t>
                  </m:r>
                  <m:r>
                    <a:rPr lang="en-IN" i="1" dirty="0" smtClean="0">
                      <a:latin typeface="Cambria Math" panose="02040503050406030204" pitchFamily="18" charset="0"/>
                    </a:rPr>
                    <m:t>𝑜𝑓</m:t>
                  </m:r>
                  <m:r>
                    <a:rPr lang="en-IN" i="1" dirty="0" smtClean="0">
                      <a:latin typeface="Cambria Math" panose="02040503050406030204" pitchFamily="18" charset="0"/>
                    </a:rPr>
                    <m:t> </m:t>
                  </m:r>
                  <m:r>
                    <a:rPr lang="en-IN" i="1" dirty="0" smtClean="0">
                      <a:latin typeface="Cambria Math" panose="02040503050406030204" pitchFamily="18" charset="0"/>
                    </a:rPr>
                    <m:t>𝑃𝐸</m:t>
                  </m:r>
                  <m:r>
                    <a:rPr lang="en-IN" i="1" dirty="0" smtClean="0">
                      <a:latin typeface="Cambria Math" panose="02040503050406030204" pitchFamily="18" charset="0"/>
                    </a:rPr>
                    <m:t>’</m:t>
                  </m:r>
                  <m:r>
                    <a:rPr lang="en-IN" i="1" dirty="0" smtClean="0">
                      <a:latin typeface="Cambria Math" panose="02040503050406030204" pitchFamily="18" charset="0"/>
                    </a:rPr>
                    <m:t>𝑠</m:t>
                  </m:r>
                  <m:r>
                    <a:rPr lang="en-IN" i="1" dirty="0" smtClean="0">
                      <a:latin typeface="Cambria Math" panose="02040503050406030204" pitchFamily="18" charset="0"/>
                    </a:rPr>
                    <m:t> ≅</m:t>
                  </m:r>
                  <m:r>
                    <a:rPr lang="en-IN" i="1" dirty="0" smtClean="0">
                      <a:latin typeface="Cambria Math" panose="02040503050406030204" pitchFamily="18" charset="0"/>
                    </a:rPr>
                    <m:t>𝑀𝐴𝐶</m:t>
                  </m:r>
                  <m:r>
                    <a:rPr lang="en-IN" i="1" dirty="0" smtClean="0">
                      <a:latin typeface="Cambria Math" panose="02040503050406030204" pitchFamily="18" charset="0"/>
                    </a:rPr>
                    <m:t>’</m:t>
                  </m:r>
                  <m:r>
                    <a:rPr lang="en-IN" i="1" dirty="0" smtClean="0">
                      <a:latin typeface="Cambria Math" panose="02040503050406030204" pitchFamily="18" charset="0"/>
                    </a:rPr>
                    <m:t>𝑠</m:t>
                  </m:r>
                </m:oMath>
              </a14:m>
              <a:r>
                <a:rPr lang="en-IN" dirty="0"/>
                <a:t>, </a:t>
              </a:r>
              <a14:m>
                <m:oMath xmlns:m="http://schemas.openxmlformats.org/officeDocument/2006/math">
                  <m:r>
                    <a:rPr lang="en-IN" i="1" dirty="0" smtClean="0">
                      <a:latin typeface="Cambria Math" panose="02040503050406030204" pitchFamily="18" charset="0"/>
                    </a:rPr>
                    <m:t>𝐿</m:t>
                  </m:r>
                  <m:r>
                    <a:rPr lang="en-IN" i="1" dirty="0" smtClean="0">
                      <a:latin typeface="Cambria Math" panose="02040503050406030204" pitchFamily="18" charset="0"/>
                    </a:rPr>
                    <m:t>2 </m:t>
                  </m:r>
                  <m:r>
                    <a:rPr lang="en-IN" i="1" dirty="0" smtClean="0">
                      <a:latin typeface="Cambria Math" panose="02040503050406030204" pitchFamily="18" charset="0"/>
                    </a:rPr>
                    <m:t>𝑆𝑖𝑧𝑒</m:t>
                  </m:r>
                  <m:r>
                    <a:rPr lang="en-IN" i="1" dirty="0" smtClean="0">
                      <a:latin typeface="Cambria Math" panose="02040503050406030204" pitchFamily="18" charset="0"/>
                    </a:rPr>
                    <m:t> ≅(</m:t>
                  </m:r>
                  <m:r>
                    <a:rPr lang="en-IN" i="1" dirty="0" smtClean="0">
                      <a:latin typeface="Cambria Math" panose="02040503050406030204" pitchFamily="18" charset="0"/>
                    </a:rPr>
                    <m:t>𝐵𝑅𝐴𝑀</m:t>
                  </m:r>
                  <m:r>
                    <a:rPr lang="en-IN" i="1" dirty="0">
                      <a:latin typeface="Cambria Math" panose="02040503050406030204" pitchFamily="18" charset="0"/>
                    </a:rPr>
                    <m:t>+</m:t>
                  </m:r>
                  <m:r>
                    <a:rPr lang="en-IN" i="1" dirty="0" smtClean="0">
                      <a:latin typeface="Cambria Math" panose="02040503050406030204" pitchFamily="18" charset="0"/>
                    </a:rPr>
                    <m:t>𝑈𝑅𝐴𝑀</m:t>
                  </m:r>
                  <m:r>
                    <a:rPr lang="en-IN" i="1" dirty="0" smtClean="0">
                      <a:latin typeface="Cambria Math" panose="02040503050406030204" pitchFamily="18" charset="0"/>
                    </a:rPr>
                    <m:t> </m:t>
                  </m:r>
                  <m:r>
                    <a:rPr lang="en-IN" i="1" dirty="0" smtClean="0">
                      <a:latin typeface="Cambria Math" panose="02040503050406030204" pitchFamily="18" charset="0"/>
                    </a:rPr>
                    <m:t>𝑠𝑖𝑧𝑒</m:t>
                  </m:r>
                  <m:r>
                    <a:rPr lang="en-IN" b="0" i="1" dirty="0" smtClean="0">
                      <a:latin typeface="Cambria Math" panose="02040503050406030204" pitchFamily="18" charset="0"/>
                    </a:rPr>
                    <m:t>)</m:t>
                  </m:r>
                </m:oMath>
              </a14:m>
              <a:endParaRPr lang="en-IN" dirty="0"/>
            </a:p>
          </dgm:t>
        </dgm:pt>
      </mc:Choice>
      <mc:Fallback xmlns="">
        <dgm:pt modelId="{2132EF36-1230-4D43-9B1F-D9F376F73303}">
          <dgm:prSet/>
          <dgm:spPr/>
          <dgm:t>
            <a:bodyPr/>
            <a:lstStyle/>
            <a:p>
              <a:pPr/>
              <a:r>
                <a:rPr lang="en-IN" i="0" dirty="0">
                  <a:latin typeface="Cambria Math" panose="02040503050406030204" pitchFamily="18" charset="0"/>
                </a:rPr>
                <a:t># 𝑜𝑓 𝑃𝐸’𝑠 ≅𝑀𝐴𝐶’𝑠</a:t>
              </a:r>
              <a:r>
                <a:rPr lang="en-IN" dirty="0"/>
                <a:t>, </a:t>
              </a:r>
              <a:r>
                <a:rPr lang="en-IN" i="0" dirty="0">
                  <a:latin typeface="Cambria Math" panose="02040503050406030204" pitchFamily="18" charset="0"/>
                </a:rPr>
                <a:t>𝐿2 𝑆𝑖𝑧𝑒 ≅(𝐵𝑅𝐴𝑀+𝑈𝑅𝐴𝑀 𝑠𝑖𝑧𝑒</a:t>
              </a:r>
              <a:r>
                <a:rPr lang="en-IN" b="0" i="0" dirty="0">
                  <a:latin typeface="Cambria Math" panose="02040503050406030204" pitchFamily="18" charset="0"/>
                </a:rPr>
                <a:t>)</a:t>
              </a:r>
              <a:endParaRPr lang="en-IN" dirty="0"/>
            </a:p>
          </dgm:t>
        </dgm:pt>
      </mc:Fallback>
    </mc:AlternateContent>
    <dgm:pt modelId="{DB24F26E-C336-4ABC-8178-3CF352B272C1}" type="parTrans" cxnId="{28FE1F69-2907-473F-A8A3-D2335C8E5422}">
      <dgm:prSet/>
      <dgm:spPr/>
      <dgm:t>
        <a:bodyPr/>
        <a:lstStyle/>
        <a:p>
          <a:endParaRPr lang="en-IN"/>
        </a:p>
      </dgm:t>
    </dgm:pt>
    <dgm:pt modelId="{EE965AD4-E0FA-425C-AF08-1C5515A264C0}" type="sibTrans" cxnId="{28FE1F69-2907-473F-A8A3-D2335C8E5422}">
      <dgm:prSet/>
      <dgm:spPr/>
      <dgm:t>
        <a:bodyPr/>
        <a:lstStyle/>
        <a:p>
          <a:endParaRPr lang="en-IN"/>
        </a:p>
      </dgm:t>
    </dgm:pt>
    <dgm:pt modelId="{D4AFE351-84B3-4445-8EFD-2D523685CF5C}">
      <dgm:prSet/>
      <dgm:spPr/>
      <dgm:t>
        <a:bodyPr/>
        <a:lstStyle/>
        <a:p>
          <a:r>
            <a:rPr lang="en-IN" dirty="0"/>
            <a:t>Experimented on </a:t>
          </a:r>
        </a:p>
      </dgm:t>
    </dgm:pt>
    <dgm:pt modelId="{409AE805-9B77-4767-909D-C0250A8FF53A}" type="parTrans" cxnId="{AE3C00D9-BFC1-4CC9-A949-4CFD4190D125}">
      <dgm:prSet/>
      <dgm:spPr/>
      <dgm:t>
        <a:bodyPr/>
        <a:lstStyle/>
        <a:p>
          <a:endParaRPr lang="en-IN"/>
        </a:p>
      </dgm:t>
    </dgm:pt>
    <dgm:pt modelId="{9B80D9BD-8258-441F-BB9B-CFE9C380A36B}" type="sibTrans" cxnId="{AE3C00D9-BFC1-4CC9-A949-4CFD4190D125}">
      <dgm:prSet/>
      <dgm:spPr/>
      <dgm:t>
        <a:bodyPr/>
        <a:lstStyle/>
        <a:p>
          <a:endParaRPr lang="en-IN"/>
        </a:p>
      </dgm:t>
    </dgm:pt>
    <dgm:pt modelId="{51C645DA-CEA6-4162-9AF9-0007776941D8}">
      <dgm:prSet/>
      <dgm:spPr/>
      <dgm:t>
        <a:bodyPr/>
        <a:lstStyle/>
        <a:p>
          <a:r>
            <a:rPr lang="en-IN" dirty="0"/>
            <a:t>All 13 convolution layers of VGG16 (Diverse layer shapes &amp; smaller filter size), Resnet-18. </a:t>
          </a:r>
          <a:r>
            <a:rPr lang="en-IN" dirty="0" err="1"/>
            <a:t>Alexnet</a:t>
          </a:r>
          <a:r>
            <a:rPr lang="en-IN" dirty="0"/>
            <a:t>, </a:t>
          </a:r>
          <a:r>
            <a:rPr lang="en-IN" dirty="0" err="1"/>
            <a:t>Zfnet</a:t>
          </a:r>
          <a:endParaRPr lang="en-IN" dirty="0"/>
        </a:p>
      </dgm:t>
    </dgm:pt>
    <dgm:pt modelId="{48E089BC-67FF-443F-8262-B14246067646}" type="parTrans" cxnId="{1009C8E2-9B18-4BEA-91AD-87BA2DB3C665}">
      <dgm:prSet/>
      <dgm:spPr/>
      <dgm:t>
        <a:bodyPr/>
        <a:lstStyle/>
        <a:p>
          <a:endParaRPr lang="en-IN"/>
        </a:p>
      </dgm:t>
    </dgm:pt>
    <dgm:pt modelId="{BC205E72-A3B0-46BA-B8F5-9BCE43B7C69B}" type="sibTrans" cxnId="{1009C8E2-9B18-4BEA-91AD-87BA2DB3C665}">
      <dgm:prSet/>
      <dgm:spPr/>
      <dgm:t>
        <a:bodyPr/>
        <a:lstStyle/>
        <a:p>
          <a:endParaRPr lang="en-IN"/>
        </a:p>
      </dgm:t>
    </dgm:pt>
    <dgm:pt modelId="{5B2DA724-C26D-4EAB-A646-214D34169B06}">
      <dgm:prSet/>
      <dgm:spPr/>
      <dgm:t>
        <a:bodyPr/>
        <a:lstStyle/>
        <a:p>
          <a:r>
            <a:rPr lang="en-IN" dirty="0"/>
            <a:t>Energy consumption</a:t>
          </a:r>
        </a:p>
      </dgm:t>
    </dgm:pt>
    <dgm:pt modelId="{D7B56E60-3012-4C55-A91F-3A41454CDA0B}" type="parTrans" cxnId="{B91C603D-6B53-4982-B057-C2B9F0875AA2}">
      <dgm:prSet/>
      <dgm:spPr/>
      <dgm:t>
        <a:bodyPr/>
        <a:lstStyle/>
        <a:p>
          <a:endParaRPr lang="en-IN"/>
        </a:p>
      </dgm:t>
    </dgm:pt>
    <dgm:pt modelId="{26E58770-1B48-4065-BBBB-74EC26118546}" type="sibTrans" cxnId="{B91C603D-6B53-4982-B057-C2B9F0875AA2}">
      <dgm:prSet/>
      <dgm:spPr/>
      <dgm:t>
        <a:bodyPr/>
        <a:lstStyle/>
        <a:p>
          <a:endParaRPr lang="en-IN"/>
        </a:p>
      </dgm:t>
    </dgm:pt>
    <dgm:pt modelId="{27E5E337-E772-4B5F-9B86-4A7CE80450B1}">
      <dgm:prSet/>
      <dgm:spPr/>
      <dgm:t>
        <a:bodyPr/>
        <a:lstStyle/>
        <a:p>
          <a:r>
            <a:rPr lang="en-IN" dirty="0"/>
            <a:t>Based on avg. activity factors and # of memory transactions</a:t>
          </a:r>
        </a:p>
      </dgm:t>
    </dgm:pt>
    <dgm:pt modelId="{1AF53968-44F1-45F7-B4B9-FF5F0A68CBC5}" type="parTrans" cxnId="{CDCEE062-20C5-4271-8E13-26E913449A84}">
      <dgm:prSet/>
      <dgm:spPr/>
      <dgm:t>
        <a:bodyPr/>
        <a:lstStyle/>
        <a:p>
          <a:endParaRPr lang="en-IN"/>
        </a:p>
      </dgm:t>
    </dgm:pt>
    <dgm:pt modelId="{6210647B-E8DA-4DD6-959C-1C7278B0ACCA}" type="sibTrans" cxnId="{CDCEE062-20C5-4271-8E13-26E913449A84}">
      <dgm:prSet/>
      <dgm:spPr/>
      <dgm:t>
        <a:bodyPr/>
        <a:lstStyle/>
        <a:p>
          <a:endParaRPr lang="en-IN"/>
        </a:p>
      </dgm:t>
    </dgm:pt>
    <dgm:pt modelId="{90D269BE-B302-4646-ABAB-2A9FFF9100DF}">
      <dgm:prSet/>
      <dgm:spPr/>
      <dgm:t>
        <a:bodyPr/>
        <a:lstStyle/>
        <a:p>
          <a:r>
            <a:rPr lang="en-IN" dirty="0"/>
            <a:t>Accuracy</a:t>
          </a:r>
        </a:p>
      </dgm:t>
    </dgm:pt>
    <dgm:pt modelId="{68B170FD-A18E-4C86-9735-7FAF8AC4AEB0}" type="parTrans" cxnId="{F49EBEE4-83A6-4CCD-BF92-2D1AB4458E82}">
      <dgm:prSet/>
      <dgm:spPr/>
      <dgm:t>
        <a:bodyPr/>
        <a:lstStyle/>
        <a:p>
          <a:endParaRPr lang="en-IN"/>
        </a:p>
      </dgm:t>
    </dgm:pt>
    <dgm:pt modelId="{E540F732-765B-4E41-8804-0101B611358D}" type="sibTrans" cxnId="{F49EBEE4-83A6-4CCD-BF92-2D1AB4458E82}">
      <dgm:prSet/>
      <dgm:spPr/>
      <dgm:t>
        <a:bodyPr/>
        <a:lstStyle/>
        <a:p>
          <a:endParaRPr lang="en-IN"/>
        </a:p>
      </dgm:t>
    </dgm:pt>
    <dgm:pt modelId="{97CF061A-C9BD-4E05-B972-C575FCF81DD1}">
      <dgm:prSet/>
      <dgm:spPr/>
      <dgm:t>
        <a:bodyPr/>
        <a:lstStyle/>
        <a:p>
          <a:r>
            <a:rPr lang="en-IN" dirty="0"/>
            <a:t>No drop in classification accuracy in a subset of </a:t>
          </a:r>
          <a:r>
            <a:rPr lang="en-IN" dirty="0" err="1"/>
            <a:t>Imagenet</a:t>
          </a:r>
          <a:r>
            <a:rPr lang="en-IN" dirty="0"/>
            <a:t> dataset</a:t>
          </a:r>
        </a:p>
      </dgm:t>
    </dgm:pt>
    <dgm:pt modelId="{0C5BF08A-EE56-4CC5-8646-C7D94B0ABDB1}" type="parTrans" cxnId="{3E398E90-19DE-4258-845D-0D9056906A10}">
      <dgm:prSet/>
      <dgm:spPr/>
      <dgm:t>
        <a:bodyPr/>
        <a:lstStyle/>
        <a:p>
          <a:endParaRPr lang="en-IN"/>
        </a:p>
      </dgm:t>
    </dgm:pt>
    <dgm:pt modelId="{C0473794-F1E4-4BE2-901E-671845F502A7}" type="sibTrans" cxnId="{3E398E90-19DE-4258-845D-0D9056906A10}">
      <dgm:prSet/>
      <dgm:spPr/>
      <dgm:t>
        <a:bodyPr/>
        <a:lstStyle/>
        <a:p>
          <a:endParaRPr lang="en-IN"/>
        </a:p>
      </dgm:t>
    </dgm:pt>
    <dgm:pt modelId="{9E814021-3895-4042-A1EB-D903E2F772AF}">
      <dgm:prSet/>
      <dgm:spPr/>
      <dgm:t>
        <a:bodyPr/>
        <a:lstStyle/>
        <a:p>
          <a:r>
            <a:rPr lang="en-IN" dirty="0"/>
            <a:t>Off Chip BW = 512-bit wide (32 elements/cycle), Precision = 16-bit float</a:t>
          </a:r>
        </a:p>
      </dgm:t>
    </dgm:pt>
    <dgm:pt modelId="{0870E712-D460-4ADC-9D78-424E0C430FE3}" type="parTrans" cxnId="{55C87D5A-6293-4131-A77C-CAE48244B6BF}">
      <dgm:prSet/>
      <dgm:spPr/>
      <dgm:t>
        <a:bodyPr/>
        <a:lstStyle/>
        <a:p>
          <a:endParaRPr lang="en-IN"/>
        </a:p>
      </dgm:t>
    </dgm:pt>
    <dgm:pt modelId="{84CB3224-FF12-4AFA-856D-D9DB4A942A7C}" type="sibTrans" cxnId="{55C87D5A-6293-4131-A77C-CAE48244B6BF}">
      <dgm:prSet/>
      <dgm:spPr/>
      <dgm:t>
        <a:bodyPr/>
        <a:lstStyle/>
        <a:p>
          <a:endParaRPr lang="en-IN"/>
        </a:p>
      </dgm:t>
    </dgm:pt>
    <dgm:pt modelId="{B3453735-2E77-4B5A-BC99-CEE08EBCF6C0}" type="pres">
      <dgm:prSet presAssocID="{2422FC8B-F90B-4046-9157-02B7D792FD35}" presName="linear" presStyleCnt="0">
        <dgm:presLayoutVars>
          <dgm:animLvl val="lvl"/>
          <dgm:resizeHandles val="exact"/>
        </dgm:presLayoutVars>
      </dgm:prSet>
      <dgm:spPr/>
    </dgm:pt>
    <dgm:pt modelId="{3F23DF74-F970-48E1-A9D2-288198C8B464}" type="pres">
      <dgm:prSet presAssocID="{909BD9F6-E81B-4A26-9503-0ACEC8DCA317}" presName="parentText" presStyleLbl="node1" presStyleIdx="0" presStyleCnt="5">
        <dgm:presLayoutVars>
          <dgm:chMax val="0"/>
          <dgm:bulletEnabled val="1"/>
        </dgm:presLayoutVars>
      </dgm:prSet>
      <dgm:spPr/>
    </dgm:pt>
    <dgm:pt modelId="{4EE875D6-7BFE-4850-9DE7-E2B2322E9C8E}" type="pres">
      <dgm:prSet presAssocID="{909BD9F6-E81B-4A26-9503-0ACEC8DCA317}" presName="childText" presStyleLbl="revTx" presStyleIdx="0" presStyleCnt="5">
        <dgm:presLayoutVars>
          <dgm:bulletEnabled val="1"/>
        </dgm:presLayoutVars>
      </dgm:prSet>
      <dgm:spPr/>
    </dgm:pt>
    <dgm:pt modelId="{F40D6503-29DC-40DF-BCD2-9868718CC1C2}" type="pres">
      <dgm:prSet presAssocID="{9FDFB2D7-2B25-473F-8917-D0BA08976444}" presName="parentText" presStyleLbl="node1" presStyleIdx="1" presStyleCnt="5">
        <dgm:presLayoutVars>
          <dgm:chMax val="0"/>
          <dgm:bulletEnabled val="1"/>
        </dgm:presLayoutVars>
      </dgm:prSet>
      <dgm:spPr/>
    </dgm:pt>
    <dgm:pt modelId="{CFDB17EE-FC0C-412C-9F2B-47CA47D6F07D}" type="pres">
      <dgm:prSet presAssocID="{9FDFB2D7-2B25-473F-8917-D0BA08976444}" presName="childText" presStyleLbl="revTx" presStyleIdx="1" presStyleCnt="5">
        <dgm:presLayoutVars>
          <dgm:bulletEnabled val="1"/>
        </dgm:presLayoutVars>
      </dgm:prSet>
      <dgm:spPr/>
    </dgm:pt>
    <dgm:pt modelId="{1705C6AA-9673-45F1-A7BE-79027F95BA1D}" type="pres">
      <dgm:prSet presAssocID="{D4AFE351-84B3-4445-8EFD-2D523685CF5C}" presName="parentText" presStyleLbl="node1" presStyleIdx="2" presStyleCnt="5">
        <dgm:presLayoutVars>
          <dgm:chMax val="0"/>
          <dgm:bulletEnabled val="1"/>
        </dgm:presLayoutVars>
      </dgm:prSet>
      <dgm:spPr/>
    </dgm:pt>
    <dgm:pt modelId="{BE497974-E7CB-43D8-A3B9-F8608D403BF2}" type="pres">
      <dgm:prSet presAssocID="{D4AFE351-84B3-4445-8EFD-2D523685CF5C}" presName="childText" presStyleLbl="revTx" presStyleIdx="2" presStyleCnt="5">
        <dgm:presLayoutVars>
          <dgm:bulletEnabled val="1"/>
        </dgm:presLayoutVars>
      </dgm:prSet>
      <dgm:spPr/>
    </dgm:pt>
    <dgm:pt modelId="{3CB01BF6-5903-4802-A166-F2AD507B7827}" type="pres">
      <dgm:prSet presAssocID="{5B2DA724-C26D-4EAB-A646-214D34169B06}" presName="parentText" presStyleLbl="node1" presStyleIdx="3" presStyleCnt="5">
        <dgm:presLayoutVars>
          <dgm:chMax val="0"/>
          <dgm:bulletEnabled val="1"/>
        </dgm:presLayoutVars>
      </dgm:prSet>
      <dgm:spPr/>
    </dgm:pt>
    <dgm:pt modelId="{84FF51E4-BBDB-432F-994C-27EF3D73C7AF}" type="pres">
      <dgm:prSet presAssocID="{5B2DA724-C26D-4EAB-A646-214D34169B06}" presName="childText" presStyleLbl="revTx" presStyleIdx="3" presStyleCnt="5">
        <dgm:presLayoutVars>
          <dgm:bulletEnabled val="1"/>
        </dgm:presLayoutVars>
      </dgm:prSet>
      <dgm:spPr/>
    </dgm:pt>
    <dgm:pt modelId="{6DB7C597-57A0-47C2-9F42-DC0FFF883759}" type="pres">
      <dgm:prSet presAssocID="{90D269BE-B302-4646-ABAB-2A9FFF9100DF}" presName="parentText" presStyleLbl="node1" presStyleIdx="4" presStyleCnt="5">
        <dgm:presLayoutVars>
          <dgm:chMax val="0"/>
          <dgm:bulletEnabled val="1"/>
        </dgm:presLayoutVars>
      </dgm:prSet>
      <dgm:spPr/>
    </dgm:pt>
    <dgm:pt modelId="{5B80C15C-48EF-450A-991A-BD493B12F3E7}" type="pres">
      <dgm:prSet presAssocID="{90D269BE-B302-4646-ABAB-2A9FFF9100DF}" presName="childText" presStyleLbl="revTx" presStyleIdx="4" presStyleCnt="5">
        <dgm:presLayoutVars>
          <dgm:bulletEnabled val="1"/>
        </dgm:presLayoutVars>
      </dgm:prSet>
      <dgm:spPr/>
    </dgm:pt>
  </dgm:ptLst>
  <dgm:cxnLst>
    <dgm:cxn modelId="{B5EE7600-D8B8-4FF2-A8AB-925E4F098D89}" type="presOf" srcId="{D4AFE351-84B3-4445-8EFD-2D523685CF5C}" destId="{1705C6AA-9673-45F1-A7BE-79027F95BA1D}" srcOrd="0" destOrd="0" presId="urn:microsoft.com/office/officeart/2005/8/layout/vList2"/>
    <dgm:cxn modelId="{9227720E-A14B-42E6-8D5C-D8FB23DA95E5}" srcId="{2422FC8B-F90B-4046-9157-02B7D792FD35}" destId="{909BD9F6-E81B-4A26-9503-0ACEC8DCA317}" srcOrd="0" destOrd="0" parTransId="{C6A08D49-8A9E-4ED5-BEED-43350855D660}" sibTransId="{D5797BFA-DD34-4402-8DE0-48F9DD2993FE}"/>
    <dgm:cxn modelId="{8CDB2414-C845-4573-AF8C-0F053E8C5781}" type="presOf" srcId="{9FDFB2D7-2B25-473F-8917-D0BA08976444}" destId="{F40D6503-29DC-40DF-BCD2-9868718CC1C2}" srcOrd="0" destOrd="0" presId="urn:microsoft.com/office/officeart/2005/8/layout/vList2"/>
    <dgm:cxn modelId="{36A8AF16-5AC5-47ED-8DE1-0DF8857A26B7}" srcId="{909BD9F6-E81B-4A26-9503-0ACEC8DCA317}" destId="{05B6FE25-0AD3-4785-AC9C-108DB3460211}" srcOrd="0" destOrd="0" parTransId="{F525B0A8-22AB-465E-8EE0-7E5A17FEDADC}" sibTransId="{2AC70341-A6C5-4C54-B0CD-49DCD9430F66}"/>
    <dgm:cxn modelId="{E028CA3C-5032-4CB1-9901-E7372D9F97FA}" type="presOf" srcId="{51C645DA-CEA6-4162-9AF9-0007776941D8}" destId="{BE497974-E7CB-43D8-A3B9-F8608D403BF2}" srcOrd="0" destOrd="0" presId="urn:microsoft.com/office/officeart/2005/8/layout/vList2"/>
    <dgm:cxn modelId="{B91C603D-6B53-4982-B057-C2B9F0875AA2}" srcId="{2422FC8B-F90B-4046-9157-02B7D792FD35}" destId="{5B2DA724-C26D-4EAB-A646-214D34169B06}" srcOrd="3" destOrd="0" parTransId="{D7B56E60-3012-4C55-A91F-3A41454CDA0B}" sibTransId="{26E58770-1B48-4065-BBBB-74EC26118546}"/>
    <dgm:cxn modelId="{19CBE73D-7A01-4963-AA13-9265C4C4CFA1}" type="presOf" srcId="{27E5E337-E772-4B5F-9B86-4A7CE80450B1}" destId="{84FF51E4-BBDB-432F-994C-27EF3D73C7AF}" srcOrd="0" destOrd="0" presId="urn:microsoft.com/office/officeart/2005/8/layout/vList2"/>
    <dgm:cxn modelId="{CDCEE062-20C5-4271-8E13-26E913449A84}" srcId="{5B2DA724-C26D-4EAB-A646-214D34169B06}" destId="{27E5E337-E772-4B5F-9B86-4A7CE80450B1}" srcOrd="0" destOrd="0" parTransId="{1AF53968-44F1-45F7-B4B9-FF5F0A68CBC5}" sibTransId="{6210647B-E8DA-4DD6-959C-1C7278B0ACCA}"/>
    <dgm:cxn modelId="{28FE1F69-2907-473F-A8A3-D2335C8E5422}" srcId="{9FDFB2D7-2B25-473F-8917-D0BA08976444}" destId="{2132EF36-1230-4D43-9B1F-D9F376F73303}" srcOrd="0" destOrd="0" parTransId="{DB24F26E-C336-4ABC-8178-3CF352B272C1}" sibTransId="{EE965AD4-E0FA-425C-AF08-1C5515A264C0}"/>
    <dgm:cxn modelId="{3E0FE376-3F43-4354-861C-870A9E597D8C}" type="presOf" srcId="{05B6FE25-0AD3-4785-AC9C-108DB3460211}" destId="{4EE875D6-7BFE-4850-9DE7-E2B2322E9C8E}" srcOrd="0" destOrd="0" presId="urn:microsoft.com/office/officeart/2005/8/layout/vList2"/>
    <dgm:cxn modelId="{1B318E58-37AE-455A-B8EC-1802401881F3}" type="presOf" srcId="{2422FC8B-F90B-4046-9157-02B7D792FD35}" destId="{B3453735-2E77-4B5A-BC99-CEE08EBCF6C0}" srcOrd="0" destOrd="0" presId="urn:microsoft.com/office/officeart/2005/8/layout/vList2"/>
    <dgm:cxn modelId="{55C87D5A-6293-4131-A77C-CAE48244B6BF}" srcId="{9FDFB2D7-2B25-473F-8917-D0BA08976444}" destId="{9E814021-3895-4042-A1EB-D903E2F772AF}" srcOrd="1" destOrd="0" parTransId="{0870E712-D460-4ADC-9D78-424E0C430FE3}" sibTransId="{84CB3224-FF12-4AFA-856D-D9DB4A942A7C}"/>
    <dgm:cxn modelId="{C4DF918D-1740-47E0-8456-7E618A5B8D9B}" type="presOf" srcId="{909BD9F6-E81B-4A26-9503-0ACEC8DCA317}" destId="{3F23DF74-F970-48E1-A9D2-288198C8B464}" srcOrd="0" destOrd="0" presId="urn:microsoft.com/office/officeart/2005/8/layout/vList2"/>
    <dgm:cxn modelId="{1A589C8E-D727-496D-9A44-B7294BDDDCA0}" type="presOf" srcId="{5B2DA724-C26D-4EAB-A646-214D34169B06}" destId="{3CB01BF6-5903-4802-A166-F2AD507B7827}" srcOrd="0" destOrd="0" presId="urn:microsoft.com/office/officeart/2005/8/layout/vList2"/>
    <dgm:cxn modelId="{3E398E90-19DE-4258-845D-0D9056906A10}" srcId="{90D269BE-B302-4646-ABAB-2A9FFF9100DF}" destId="{97CF061A-C9BD-4E05-B972-C575FCF81DD1}" srcOrd="0" destOrd="0" parTransId="{0C5BF08A-EE56-4CC5-8646-C7D94B0ABDB1}" sibTransId="{C0473794-F1E4-4BE2-901E-671845F502A7}"/>
    <dgm:cxn modelId="{288E7F98-8225-410D-BAF6-CBB78016232E}" type="presOf" srcId="{2132EF36-1230-4D43-9B1F-D9F376F73303}" destId="{CFDB17EE-FC0C-412C-9F2B-47CA47D6F07D}" srcOrd="0" destOrd="0" presId="urn:microsoft.com/office/officeart/2005/8/layout/vList2"/>
    <dgm:cxn modelId="{59C2309C-6F24-4073-A446-93688474F259}" srcId="{2422FC8B-F90B-4046-9157-02B7D792FD35}" destId="{9FDFB2D7-2B25-473F-8917-D0BA08976444}" srcOrd="1" destOrd="0" parTransId="{81A58C95-4038-4F43-A87A-0D5B21C4116A}" sibTransId="{F1CC9488-81A4-4615-AF7C-16CE7D9E877F}"/>
    <dgm:cxn modelId="{61E768B8-70DD-4A37-B65F-9BE8941BEC93}" type="presOf" srcId="{90D269BE-B302-4646-ABAB-2A9FFF9100DF}" destId="{6DB7C597-57A0-47C2-9F42-DC0FFF883759}" srcOrd="0" destOrd="0" presId="urn:microsoft.com/office/officeart/2005/8/layout/vList2"/>
    <dgm:cxn modelId="{F9FE73C3-1BF1-487B-8F5C-FD8F361C679A}" type="presOf" srcId="{9E814021-3895-4042-A1EB-D903E2F772AF}" destId="{CFDB17EE-FC0C-412C-9F2B-47CA47D6F07D}" srcOrd="0" destOrd="1" presId="urn:microsoft.com/office/officeart/2005/8/layout/vList2"/>
    <dgm:cxn modelId="{AE3C00D9-BFC1-4CC9-A949-4CFD4190D125}" srcId="{2422FC8B-F90B-4046-9157-02B7D792FD35}" destId="{D4AFE351-84B3-4445-8EFD-2D523685CF5C}" srcOrd="2" destOrd="0" parTransId="{409AE805-9B77-4767-909D-C0250A8FF53A}" sibTransId="{9B80D9BD-8258-441F-BB9B-CFE9C380A36B}"/>
    <dgm:cxn modelId="{1009C8E2-9B18-4BEA-91AD-87BA2DB3C665}" srcId="{D4AFE351-84B3-4445-8EFD-2D523685CF5C}" destId="{51C645DA-CEA6-4162-9AF9-0007776941D8}" srcOrd="0" destOrd="0" parTransId="{48E089BC-67FF-443F-8262-B14246067646}" sibTransId="{BC205E72-A3B0-46BA-B8F5-9BCE43B7C69B}"/>
    <dgm:cxn modelId="{F49EBEE4-83A6-4CCD-BF92-2D1AB4458E82}" srcId="{2422FC8B-F90B-4046-9157-02B7D792FD35}" destId="{90D269BE-B302-4646-ABAB-2A9FFF9100DF}" srcOrd="4" destOrd="0" parTransId="{68B170FD-A18E-4C86-9735-7FAF8AC4AEB0}" sibTransId="{E540F732-765B-4E41-8804-0101B611358D}"/>
    <dgm:cxn modelId="{0C9D7EF9-DE64-4E13-90E0-273FEF6A170A}" type="presOf" srcId="{97CF061A-C9BD-4E05-B972-C575FCF81DD1}" destId="{5B80C15C-48EF-450A-991A-BD493B12F3E7}" srcOrd="0" destOrd="0" presId="urn:microsoft.com/office/officeart/2005/8/layout/vList2"/>
    <dgm:cxn modelId="{05623581-401A-49B5-870A-27CAFA810ABB}" type="presParOf" srcId="{B3453735-2E77-4B5A-BC99-CEE08EBCF6C0}" destId="{3F23DF74-F970-48E1-A9D2-288198C8B464}" srcOrd="0" destOrd="0" presId="urn:microsoft.com/office/officeart/2005/8/layout/vList2"/>
    <dgm:cxn modelId="{460DA9FA-8B7B-41E1-A5D6-3E72B07AECAE}" type="presParOf" srcId="{B3453735-2E77-4B5A-BC99-CEE08EBCF6C0}" destId="{4EE875D6-7BFE-4850-9DE7-E2B2322E9C8E}" srcOrd="1" destOrd="0" presId="urn:microsoft.com/office/officeart/2005/8/layout/vList2"/>
    <dgm:cxn modelId="{5399FEE5-6631-4E6C-AD20-E53287F3C7B8}" type="presParOf" srcId="{B3453735-2E77-4B5A-BC99-CEE08EBCF6C0}" destId="{F40D6503-29DC-40DF-BCD2-9868718CC1C2}" srcOrd="2" destOrd="0" presId="urn:microsoft.com/office/officeart/2005/8/layout/vList2"/>
    <dgm:cxn modelId="{37D90E4C-E0DA-43EE-BC7D-C45E395C9016}" type="presParOf" srcId="{B3453735-2E77-4B5A-BC99-CEE08EBCF6C0}" destId="{CFDB17EE-FC0C-412C-9F2B-47CA47D6F07D}" srcOrd="3" destOrd="0" presId="urn:microsoft.com/office/officeart/2005/8/layout/vList2"/>
    <dgm:cxn modelId="{8F02AD9C-CABE-43C9-8B3F-7E222401194E}" type="presParOf" srcId="{B3453735-2E77-4B5A-BC99-CEE08EBCF6C0}" destId="{1705C6AA-9673-45F1-A7BE-79027F95BA1D}" srcOrd="4" destOrd="0" presId="urn:microsoft.com/office/officeart/2005/8/layout/vList2"/>
    <dgm:cxn modelId="{9D1B0A44-31CE-4121-82B9-818D9084F2D4}" type="presParOf" srcId="{B3453735-2E77-4B5A-BC99-CEE08EBCF6C0}" destId="{BE497974-E7CB-43D8-A3B9-F8608D403BF2}" srcOrd="5" destOrd="0" presId="urn:microsoft.com/office/officeart/2005/8/layout/vList2"/>
    <dgm:cxn modelId="{1E6EA540-10CE-43D1-9226-2D55A69F2E50}" type="presParOf" srcId="{B3453735-2E77-4B5A-BC99-CEE08EBCF6C0}" destId="{3CB01BF6-5903-4802-A166-F2AD507B7827}" srcOrd="6" destOrd="0" presId="urn:microsoft.com/office/officeart/2005/8/layout/vList2"/>
    <dgm:cxn modelId="{FEBBAC87-5EAC-4E3D-A286-71C710AE93CD}" type="presParOf" srcId="{B3453735-2E77-4B5A-BC99-CEE08EBCF6C0}" destId="{84FF51E4-BBDB-432F-994C-27EF3D73C7AF}" srcOrd="7" destOrd="0" presId="urn:microsoft.com/office/officeart/2005/8/layout/vList2"/>
    <dgm:cxn modelId="{97C0B659-58D8-41C7-B9B5-D50BE4C82AE1}" type="presParOf" srcId="{B3453735-2E77-4B5A-BC99-CEE08EBCF6C0}" destId="{6DB7C597-57A0-47C2-9F42-DC0FFF883759}" srcOrd="8" destOrd="0" presId="urn:microsoft.com/office/officeart/2005/8/layout/vList2"/>
    <dgm:cxn modelId="{0C02F10F-8744-474C-922C-93385787A7EA}" type="presParOf" srcId="{B3453735-2E77-4B5A-BC99-CEE08EBCF6C0}" destId="{5B80C15C-48EF-450A-991A-BD493B12F3E7}" srcOrd="9"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2422FC8B-F90B-4046-9157-02B7D792FD35}"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IN"/>
        </a:p>
      </dgm:t>
    </dgm:pt>
    <dgm:pt modelId="{73902710-D47C-4F6C-9057-EEE025E71B17}">
      <dgm:prSet/>
      <dgm:spPr/>
      <dgm:t>
        <a:bodyPr/>
        <a:lstStyle/>
        <a:p>
          <a:pPr>
            <a:buFont typeface="Arial" panose="020B0604020202020204" pitchFamily="34" charset="0"/>
            <a:buChar char="•"/>
          </a:pPr>
          <a:r>
            <a:rPr lang="en-US" b="0" i="0" dirty="0"/>
            <a:t>Despite having a compact filter size in VGG-16, Spectral-Blaze reduces the number of MAC operations in convolution by 4.59x</a:t>
          </a:r>
        </a:p>
      </dgm:t>
    </dgm:pt>
    <dgm:pt modelId="{EBFABE0F-784E-4115-BAB3-50F9CD790D03}" type="parTrans" cxnId="{1A7FEB7A-888B-4451-98E9-3D9F9CBB67FB}">
      <dgm:prSet/>
      <dgm:spPr/>
      <dgm:t>
        <a:bodyPr/>
        <a:lstStyle/>
        <a:p>
          <a:endParaRPr lang="en-IN"/>
        </a:p>
      </dgm:t>
    </dgm:pt>
    <dgm:pt modelId="{8C6D6513-1CCF-4E4A-8289-540988A84263}" type="sibTrans" cxnId="{1A7FEB7A-888B-4451-98E9-3D9F9CBB67FB}">
      <dgm:prSet/>
      <dgm:spPr/>
      <dgm:t>
        <a:bodyPr/>
        <a:lstStyle/>
        <a:p>
          <a:endParaRPr lang="en-IN"/>
        </a:p>
      </dgm:t>
    </dgm:pt>
    <dgm:pt modelId="{BCA8C977-21C2-4AF7-B480-A6D7CBC85692}">
      <dgm:prSet/>
      <dgm:spPr/>
      <dgm:t>
        <a:bodyPr/>
        <a:lstStyle/>
        <a:p>
          <a:pPr>
            <a:buFont typeface="Arial" panose="020B0604020202020204" pitchFamily="34" charset="0"/>
            <a:buChar char="•"/>
          </a:pPr>
          <a:r>
            <a:rPr lang="en-US" b="0" i="0" dirty="0"/>
            <a:t>The tiling scheme proposed by the Spectral-Blaze architecture maintains reuse factors across dimensions that offer more opportunities and only perform tiling in the dimensions with the lowest reuse.</a:t>
          </a:r>
        </a:p>
      </dgm:t>
    </dgm:pt>
    <dgm:pt modelId="{57C2CEFD-AFB0-4E05-B1EE-45A59853440F}" type="parTrans" cxnId="{BE2C4ED3-1212-47B8-A0E0-0D43949A4734}">
      <dgm:prSet/>
      <dgm:spPr/>
      <dgm:t>
        <a:bodyPr/>
        <a:lstStyle/>
        <a:p>
          <a:endParaRPr lang="en-IN"/>
        </a:p>
      </dgm:t>
    </dgm:pt>
    <dgm:pt modelId="{21AD6348-A1C5-44AB-80AC-4E108E8A32AB}" type="sibTrans" cxnId="{BE2C4ED3-1212-47B8-A0E0-0D43949A4734}">
      <dgm:prSet/>
      <dgm:spPr/>
      <dgm:t>
        <a:bodyPr/>
        <a:lstStyle/>
        <a:p>
          <a:endParaRPr lang="en-IN"/>
        </a:p>
      </dgm:t>
    </dgm:pt>
    <dgm:pt modelId="{D4FDC78C-2CAF-4870-A988-7326A318077B}">
      <dgm:prSet/>
      <dgm:spPr/>
      <dgm:t>
        <a:bodyPr/>
        <a:lstStyle/>
        <a:p>
          <a:pPr>
            <a:buFont typeface="Arial" panose="020B0604020202020204" pitchFamily="34" charset="0"/>
            <a:buChar char="•"/>
          </a:pPr>
          <a:r>
            <a:rPr lang="en-US" b="0" i="0"/>
            <a:t>The design of Spectral-Blaze better utilizes the MAC units, outperforming spatial accelerators by utilizing them up to 63.48% more effectively.</a:t>
          </a:r>
          <a:endParaRPr lang="en-US" b="0" i="0" dirty="0"/>
        </a:p>
      </dgm:t>
    </dgm:pt>
    <dgm:pt modelId="{1E445A7C-936F-4933-A87E-6F7D3628B4CD}" type="parTrans" cxnId="{F9A3370B-80D5-47F5-B0BE-96A7B677597F}">
      <dgm:prSet/>
      <dgm:spPr/>
      <dgm:t>
        <a:bodyPr/>
        <a:lstStyle/>
        <a:p>
          <a:endParaRPr lang="en-IN"/>
        </a:p>
      </dgm:t>
    </dgm:pt>
    <dgm:pt modelId="{EAF57A30-1F78-4C88-BE21-7FB2533DB5D2}" type="sibTrans" cxnId="{F9A3370B-80D5-47F5-B0BE-96A7B677597F}">
      <dgm:prSet/>
      <dgm:spPr/>
      <dgm:t>
        <a:bodyPr/>
        <a:lstStyle/>
        <a:p>
          <a:endParaRPr lang="en-IN"/>
        </a:p>
      </dgm:t>
    </dgm:pt>
    <dgm:pt modelId="{44C0A140-4122-402D-A7B7-9C0FBF2C78F2}">
      <dgm:prSet/>
      <dgm:spPr/>
      <dgm:t>
        <a:bodyPr/>
        <a:lstStyle/>
        <a:p>
          <a:r>
            <a:rPr lang="en-US" b="0" i="0" dirty="0"/>
            <a:t>Spectral-Blaze achieves an impressive speedup of 4</a:t>
          </a:r>
          <a:r>
            <a:rPr lang="en-US" b="0" i="1" dirty="0"/>
            <a:t>.</a:t>
          </a:r>
          <a:r>
            <a:rPr lang="en-US" b="0" i="0" dirty="0"/>
            <a:t>98</a:t>
          </a:r>
          <a:r>
            <a:rPr lang="en-US" b="0" i="1" dirty="0"/>
            <a:t>× </a:t>
          </a:r>
          <a:r>
            <a:rPr lang="en-US" b="0" i="0" dirty="0"/>
            <a:t>for VGG-16 and 1</a:t>
          </a:r>
          <a:r>
            <a:rPr lang="en-US" b="0" i="1" dirty="0"/>
            <a:t>.</a:t>
          </a:r>
          <a:r>
            <a:rPr lang="en-US" b="0" i="0" dirty="0"/>
            <a:t>64</a:t>
          </a:r>
          <a:r>
            <a:rPr lang="en-US" b="0" i="1" dirty="0"/>
            <a:t>× </a:t>
          </a:r>
          <a:r>
            <a:rPr lang="en-US" b="0" i="0" dirty="0"/>
            <a:t>for </a:t>
          </a:r>
          <a:r>
            <a:rPr lang="en-US" b="0" i="0" dirty="0" err="1"/>
            <a:t>AlexNet</a:t>
          </a:r>
          <a:r>
            <a:rPr lang="en-US" b="0" i="0" dirty="0"/>
            <a:t> compared to the SOTA frequency domain accelerator.</a:t>
          </a:r>
        </a:p>
      </dgm:t>
    </dgm:pt>
    <dgm:pt modelId="{F90D9951-0A30-49B9-BA5C-F653547D7283}" type="parTrans" cxnId="{C64E6B26-E266-4858-86B9-B630D50D9A89}">
      <dgm:prSet/>
      <dgm:spPr/>
      <dgm:t>
        <a:bodyPr/>
        <a:lstStyle/>
        <a:p>
          <a:endParaRPr lang="en-IN"/>
        </a:p>
      </dgm:t>
    </dgm:pt>
    <dgm:pt modelId="{34FDD4D3-9367-4CFB-B72E-1AE5DB4DB2AA}" type="sibTrans" cxnId="{C64E6B26-E266-4858-86B9-B630D50D9A89}">
      <dgm:prSet/>
      <dgm:spPr/>
      <dgm:t>
        <a:bodyPr/>
        <a:lstStyle/>
        <a:p>
          <a:endParaRPr lang="en-IN"/>
        </a:p>
      </dgm:t>
    </dgm:pt>
    <dgm:pt modelId="{410D4054-9320-45F0-B723-5F364D467285}">
      <dgm:prSet/>
      <dgm:spPr/>
      <dgm:t>
        <a:bodyPr/>
        <a:lstStyle/>
        <a:p>
          <a:r>
            <a:rPr lang="en-US" b="0" i="0" dirty="0"/>
            <a:t>The EDP varies between 4</a:t>
          </a:r>
          <a:r>
            <a:rPr lang="en-US" b="0" i="1" dirty="0"/>
            <a:t>.</a:t>
          </a:r>
          <a:r>
            <a:rPr lang="en-US" b="0" i="0" dirty="0"/>
            <a:t>47 </a:t>
          </a:r>
          <a:r>
            <a:rPr lang="en-US" b="0" i="1" dirty="0"/>
            <a:t>- </a:t>
          </a:r>
          <a:r>
            <a:rPr lang="en-US" b="0" i="0" dirty="0"/>
            <a:t>25</a:t>
          </a:r>
          <a:r>
            <a:rPr lang="en-US" b="0" i="1" dirty="0"/>
            <a:t>.</a:t>
          </a:r>
          <a:r>
            <a:rPr lang="en-US" b="0" i="0" dirty="0"/>
            <a:t>14</a:t>
          </a:r>
          <a:r>
            <a:rPr lang="en-US" b="0" i="1" dirty="0"/>
            <a:t>× </a:t>
          </a:r>
          <a:r>
            <a:rPr lang="en-US" b="0" i="0" dirty="0"/>
            <a:t>compared to </a:t>
          </a:r>
          <a:r>
            <a:rPr lang="en-US" b="0" i="0" dirty="0" err="1"/>
            <a:t>Yixin</a:t>
          </a:r>
          <a:endParaRPr lang="en-US" b="0" i="0" dirty="0"/>
        </a:p>
      </dgm:t>
    </dgm:pt>
    <dgm:pt modelId="{A15A3663-A060-4444-99E4-0E3F452DE996}" type="parTrans" cxnId="{F70936BA-0A6D-4072-8AE1-478D992728D3}">
      <dgm:prSet/>
      <dgm:spPr/>
      <dgm:t>
        <a:bodyPr/>
        <a:lstStyle/>
        <a:p>
          <a:endParaRPr lang="en-IN"/>
        </a:p>
      </dgm:t>
    </dgm:pt>
    <dgm:pt modelId="{E73145C3-8463-474F-9525-7C526996574C}" type="sibTrans" cxnId="{F70936BA-0A6D-4072-8AE1-478D992728D3}">
      <dgm:prSet/>
      <dgm:spPr/>
      <dgm:t>
        <a:bodyPr/>
        <a:lstStyle/>
        <a:p>
          <a:endParaRPr lang="en-IN"/>
        </a:p>
      </dgm:t>
    </dgm:pt>
    <dgm:pt modelId="{B3453735-2E77-4B5A-BC99-CEE08EBCF6C0}" type="pres">
      <dgm:prSet presAssocID="{2422FC8B-F90B-4046-9157-02B7D792FD35}" presName="linear" presStyleCnt="0">
        <dgm:presLayoutVars>
          <dgm:animLvl val="lvl"/>
          <dgm:resizeHandles val="exact"/>
        </dgm:presLayoutVars>
      </dgm:prSet>
      <dgm:spPr/>
    </dgm:pt>
    <dgm:pt modelId="{5E2CED81-B60F-4581-894D-E693F3D71065}" type="pres">
      <dgm:prSet presAssocID="{44C0A140-4122-402D-A7B7-9C0FBF2C78F2}" presName="parentText" presStyleLbl="node1" presStyleIdx="0" presStyleCnt="5">
        <dgm:presLayoutVars>
          <dgm:chMax val="0"/>
          <dgm:bulletEnabled val="1"/>
        </dgm:presLayoutVars>
      </dgm:prSet>
      <dgm:spPr/>
    </dgm:pt>
    <dgm:pt modelId="{AD91A556-9E87-47DD-B270-AD4AC7CE5444}" type="pres">
      <dgm:prSet presAssocID="{34FDD4D3-9367-4CFB-B72E-1AE5DB4DB2AA}" presName="spacer" presStyleCnt="0"/>
      <dgm:spPr/>
    </dgm:pt>
    <dgm:pt modelId="{4186E01F-AD23-4D0E-8ADF-3BD0BFF11C69}" type="pres">
      <dgm:prSet presAssocID="{410D4054-9320-45F0-B723-5F364D467285}" presName="parentText" presStyleLbl="node1" presStyleIdx="1" presStyleCnt="5">
        <dgm:presLayoutVars>
          <dgm:chMax val="0"/>
          <dgm:bulletEnabled val="1"/>
        </dgm:presLayoutVars>
      </dgm:prSet>
      <dgm:spPr/>
    </dgm:pt>
    <dgm:pt modelId="{BD705222-83A2-4CFE-9BF7-6A0EDE0AE225}" type="pres">
      <dgm:prSet presAssocID="{E73145C3-8463-474F-9525-7C526996574C}" presName="spacer" presStyleCnt="0"/>
      <dgm:spPr/>
    </dgm:pt>
    <dgm:pt modelId="{F9F4200B-7F97-497E-BB11-FD98D36CE5AC}" type="pres">
      <dgm:prSet presAssocID="{73902710-D47C-4F6C-9057-EEE025E71B17}" presName="parentText" presStyleLbl="node1" presStyleIdx="2" presStyleCnt="5">
        <dgm:presLayoutVars>
          <dgm:chMax val="0"/>
          <dgm:bulletEnabled val="1"/>
        </dgm:presLayoutVars>
      </dgm:prSet>
      <dgm:spPr/>
    </dgm:pt>
    <dgm:pt modelId="{0B10F4AC-6114-40F2-BF6D-7242ED4D3EDC}" type="pres">
      <dgm:prSet presAssocID="{8C6D6513-1CCF-4E4A-8289-540988A84263}" presName="spacer" presStyleCnt="0"/>
      <dgm:spPr/>
    </dgm:pt>
    <dgm:pt modelId="{F9390C1A-0234-4C96-A3E3-993C3968B4A6}" type="pres">
      <dgm:prSet presAssocID="{D4FDC78C-2CAF-4870-A988-7326A318077B}" presName="parentText" presStyleLbl="node1" presStyleIdx="3" presStyleCnt="5">
        <dgm:presLayoutVars>
          <dgm:chMax val="0"/>
          <dgm:bulletEnabled val="1"/>
        </dgm:presLayoutVars>
      </dgm:prSet>
      <dgm:spPr/>
    </dgm:pt>
    <dgm:pt modelId="{74612774-2DE2-4330-99D8-C9497CDDA3D5}" type="pres">
      <dgm:prSet presAssocID="{EAF57A30-1F78-4C88-BE21-7FB2533DB5D2}" presName="spacer" presStyleCnt="0"/>
      <dgm:spPr/>
    </dgm:pt>
    <dgm:pt modelId="{0461C0D3-A15A-4C9F-8EEF-5C7615E49A32}" type="pres">
      <dgm:prSet presAssocID="{BCA8C977-21C2-4AF7-B480-A6D7CBC85692}" presName="parentText" presStyleLbl="node1" presStyleIdx="4" presStyleCnt="5">
        <dgm:presLayoutVars>
          <dgm:chMax val="0"/>
          <dgm:bulletEnabled val="1"/>
        </dgm:presLayoutVars>
      </dgm:prSet>
      <dgm:spPr/>
    </dgm:pt>
  </dgm:ptLst>
  <dgm:cxnLst>
    <dgm:cxn modelId="{F9A3370B-80D5-47F5-B0BE-96A7B677597F}" srcId="{2422FC8B-F90B-4046-9157-02B7D792FD35}" destId="{D4FDC78C-2CAF-4870-A988-7326A318077B}" srcOrd="3" destOrd="0" parTransId="{1E445A7C-936F-4933-A87E-6F7D3628B4CD}" sibTransId="{EAF57A30-1F78-4C88-BE21-7FB2533DB5D2}"/>
    <dgm:cxn modelId="{63A9510B-6473-4792-A9FA-BC3A0621CA89}" type="presOf" srcId="{73902710-D47C-4F6C-9057-EEE025E71B17}" destId="{F9F4200B-7F97-497E-BB11-FD98D36CE5AC}" srcOrd="0" destOrd="0" presId="urn:microsoft.com/office/officeart/2005/8/layout/vList2"/>
    <dgm:cxn modelId="{C64E6B26-E266-4858-86B9-B630D50D9A89}" srcId="{2422FC8B-F90B-4046-9157-02B7D792FD35}" destId="{44C0A140-4122-402D-A7B7-9C0FBF2C78F2}" srcOrd="0" destOrd="0" parTransId="{F90D9951-0A30-49B9-BA5C-F653547D7283}" sibTransId="{34FDD4D3-9367-4CFB-B72E-1AE5DB4DB2AA}"/>
    <dgm:cxn modelId="{F1985B3F-6952-4377-BBF1-194CF3647B08}" type="presOf" srcId="{D4FDC78C-2CAF-4870-A988-7326A318077B}" destId="{F9390C1A-0234-4C96-A3E3-993C3968B4A6}" srcOrd="0" destOrd="0" presId="urn:microsoft.com/office/officeart/2005/8/layout/vList2"/>
    <dgm:cxn modelId="{EEFDA955-8088-4962-BCE4-24E8B4273EAF}" type="presOf" srcId="{BCA8C977-21C2-4AF7-B480-A6D7CBC85692}" destId="{0461C0D3-A15A-4C9F-8EEF-5C7615E49A32}" srcOrd="0" destOrd="0" presId="urn:microsoft.com/office/officeart/2005/8/layout/vList2"/>
    <dgm:cxn modelId="{1B318E58-37AE-455A-B8EC-1802401881F3}" type="presOf" srcId="{2422FC8B-F90B-4046-9157-02B7D792FD35}" destId="{B3453735-2E77-4B5A-BC99-CEE08EBCF6C0}" srcOrd="0" destOrd="0" presId="urn:microsoft.com/office/officeart/2005/8/layout/vList2"/>
    <dgm:cxn modelId="{1A7FEB7A-888B-4451-98E9-3D9F9CBB67FB}" srcId="{2422FC8B-F90B-4046-9157-02B7D792FD35}" destId="{73902710-D47C-4F6C-9057-EEE025E71B17}" srcOrd="2" destOrd="0" parTransId="{EBFABE0F-784E-4115-BAB3-50F9CD790D03}" sibTransId="{8C6D6513-1CCF-4E4A-8289-540988A84263}"/>
    <dgm:cxn modelId="{2473F47D-FB34-47DD-BD4E-D7D5428BEC34}" type="presOf" srcId="{44C0A140-4122-402D-A7B7-9C0FBF2C78F2}" destId="{5E2CED81-B60F-4581-894D-E693F3D71065}" srcOrd="0" destOrd="0" presId="urn:microsoft.com/office/officeart/2005/8/layout/vList2"/>
    <dgm:cxn modelId="{9EE0E0AC-01E5-4675-9D38-8B64081E6201}" type="presOf" srcId="{410D4054-9320-45F0-B723-5F364D467285}" destId="{4186E01F-AD23-4D0E-8ADF-3BD0BFF11C69}" srcOrd="0" destOrd="0" presId="urn:microsoft.com/office/officeart/2005/8/layout/vList2"/>
    <dgm:cxn modelId="{F70936BA-0A6D-4072-8AE1-478D992728D3}" srcId="{2422FC8B-F90B-4046-9157-02B7D792FD35}" destId="{410D4054-9320-45F0-B723-5F364D467285}" srcOrd="1" destOrd="0" parTransId="{A15A3663-A060-4444-99E4-0E3F452DE996}" sibTransId="{E73145C3-8463-474F-9525-7C526996574C}"/>
    <dgm:cxn modelId="{BE2C4ED3-1212-47B8-A0E0-0D43949A4734}" srcId="{2422FC8B-F90B-4046-9157-02B7D792FD35}" destId="{BCA8C977-21C2-4AF7-B480-A6D7CBC85692}" srcOrd="4" destOrd="0" parTransId="{57C2CEFD-AFB0-4E05-B1EE-45A59853440F}" sibTransId="{21AD6348-A1C5-44AB-80AC-4E108E8A32AB}"/>
    <dgm:cxn modelId="{3F0262B5-6AB9-4CE8-837D-CDC14C97509F}" type="presParOf" srcId="{B3453735-2E77-4B5A-BC99-CEE08EBCF6C0}" destId="{5E2CED81-B60F-4581-894D-E693F3D71065}" srcOrd="0" destOrd="0" presId="urn:microsoft.com/office/officeart/2005/8/layout/vList2"/>
    <dgm:cxn modelId="{73811377-8ADE-4514-BA2C-E377EF4CADEA}" type="presParOf" srcId="{B3453735-2E77-4B5A-BC99-CEE08EBCF6C0}" destId="{AD91A556-9E87-47DD-B270-AD4AC7CE5444}" srcOrd="1" destOrd="0" presId="urn:microsoft.com/office/officeart/2005/8/layout/vList2"/>
    <dgm:cxn modelId="{E4FD21B4-2481-4621-80A3-1C5F827E114E}" type="presParOf" srcId="{B3453735-2E77-4B5A-BC99-CEE08EBCF6C0}" destId="{4186E01F-AD23-4D0E-8ADF-3BD0BFF11C69}" srcOrd="2" destOrd="0" presId="urn:microsoft.com/office/officeart/2005/8/layout/vList2"/>
    <dgm:cxn modelId="{EB1CB312-F2E0-496E-A273-B9AFADA8AD05}" type="presParOf" srcId="{B3453735-2E77-4B5A-BC99-CEE08EBCF6C0}" destId="{BD705222-83A2-4CFE-9BF7-6A0EDE0AE225}" srcOrd="3" destOrd="0" presId="urn:microsoft.com/office/officeart/2005/8/layout/vList2"/>
    <dgm:cxn modelId="{1343027A-B63C-4C91-91BA-4712C2CCE45C}" type="presParOf" srcId="{B3453735-2E77-4B5A-BC99-CEE08EBCF6C0}" destId="{F9F4200B-7F97-497E-BB11-FD98D36CE5AC}" srcOrd="4" destOrd="0" presId="urn:microsoft.com/office/officeart/2005/8/layout/vList2"/>
    <dgm:cxn modelId="{E741A19F-2983-4EAD-8887-38519237C54F}" type="presParOf" srcId="{B3453735-2E77-4B5A-BC99-CEE08EBCF6C0}" destId="{0B10F4AC-6114-40F2-BF6D-7242ED4D3EDC}" srcOrd="5" destOrd="0" presId="urn:microsoft.com/office/officeart/2005/8/layout/vList2"/>
    <dgm:cxn modelId="{BF483F35-1903-4539-B774-F487656555F5}" type="presParOf" srcId="{B3453735-2E77-4B5A-BC99-CEE08EBCF6C0}" destId="{F9390C1A-0234-4C96-A3E3-993C3968B4A6}" srcOrd="6" destOrd="0" presId="urn:microsoft.com/office/officeart/2005/8/layout/vList2"/>
    <dgm:cxn modelId="{1A08F02C-F5C5-4F55-BC1F-57083D0EA5C9}" type="presParOf" srcId="{B3453735-2E77-4B5A-BC99-CEE08EBCF6C0}" destId="{74612774-2DE2-4330-99D8-C9497CDDA3D5}" srcOrd="7" destOrd="0" presId="urn:microsoft.com/office/officeart/2005/8/layout/vList2"/>
    <dgm:cxn modelId="{0C4496BE-8722-4CEA-B88D-90BBAD7C23AA}" type="presParOf" srcId="{B3453735-2E77-4B5A-BC99-CEE08EBCF6C0}" destId="{0461C0D3-A15A-4C9F-8EEF-5C7615E49A32}" srcOrd="8"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F3341F5-4DD1-42B9-A010-9A6633C68BF9}" type="doc">
      <dgm:prSet loTypeId="urn:microsoft.com/office/officeart/2005/8/layout/funnel1" loCatId="relationship" qsTypeId="urn:microsoft.com/office/officeart/2005/8/quickstyle/simple1" qsCatId="simple" csTypeId="urn:microsoft.com/office/officeart/2005/8/colors/colorful5" csCatId="colorful" phldr="1"/>
      <dgm:spPr/>
      <dgm:t>
        <a:bodyPr/>
        <a:lstStyle/>
        <a:p>
          <a:endParaRPr lang="en-IN"/>
        </a:p>
      </dgm:t>
    </dgm:pt>
    <dgm:pt modelId="{95433530-7C91-4437-BA43-7CC962D41BE0}">
      <dgm:prSet phldrT="[Text]" custT="1"/>
      <dgm:spPr/>
      <dgm:t>
        <a:bodyPr/>
        <a:lstStyle/>
        <a:p>
          <a:r>
            <a:rPr lang="en-US" sz="1600" dirty="0"/>
            <a:t>Size</a:t>
          </a:r>
          <a:endParaRPr lang="en-IN" sz="1600" dirty="0"/>
        </a:p>
      </dgm:t>
    </dgm:pt>
    <dgm:pt modelId="{3B170732-27B7-47A7-99F6-800396419904}" type="parTrans" cxnId="{96B3BA8A-2F13-4CFF-AFA2-62B602B967BA}">
      <dgm:prSet/>
      <dgm:spPr/>
      <dgm:t>
        <a:bodyPr/>
        <a:lstStyle/>
        <a:p>
          <a:endParaRPr lang="en-IN"/>
        </a:p>
      </dgm:t>
    </dgm:pt>
    <dgm:pt modelId="{C3BF0E22-7255-4993-B5D1-15557DC57C85}" type="sibTrans" cxnId="{96B3BA8A-2F13-4CFF-AFA2-62B602B967BA}">
      <dgm:prSet/>
      <dgm:spPr/>
      <dgm:t>
        <a:bodyPr/>
        <a:lstStyle/>
        <a:p>
          <a:endParaRPr lang="en-IN"/>
        </a:p>
      </dgm:t>
    </dgm:pt>
    <dgm:pt modelId="{F93E67EE-B10B-457E-82C8-4C16107792FB}">
      <dgm:prSet phldrT="[Text]" custT="1"/>
      <dgm:spPr/>
      <dgm:t>
        <a:bodyPr/>
        <a:lstStyle/>
        <a:p>
          <a:r>
            <a:rPr lang="en-US" sz="1600" dirty="0"/>
            <a:t>Power</a:t>
          </a:r>
          <a:endParaRPr lang="en-IN" sz="1600" dirty="0"/>
        </a:p>
      </dgm:t>
    </dgm:pt>
    <dgm:pt modelId="{DDAF9BA3-B51C-4761-89B7-9BD2FC39CD50}" type="parTrans" cxnId="{AF40D9D9-35AE-42B2-A221-2437728E66E0}">
      <dgm:prSet/>
      <dgm:spPr/>
      <dgm:t>
        <a:bodyPr/>
        <a:lstStyle/>
        <a:p>
          <a:endParaRPr lang="en-IN"/>
        </a:p>
      </dgm:t>
    </dgm:pt>
    <dgm:pt modelId="{454F39ED-D1D4-4C53-ABCD-EFADB116C980}" type="sibTrans" cxnId="{AF40D9D9-35AE-42B2-A221-2437728E66E0}">
      <dgm:prSet/>
      <dgm:spPr/>
      <dgm:t>
        <a:bodyPr/>
        <a:lstStyle/>
        <a:p>
          <a:endParaRPr lang="en-IN"/>
        </a:p>
      </dgm:t>
    </dgm:pt>
    <dgm:pt modelId="{2C74B6E6-B63B-4673-A198-B2D35261AC77}">
      <dgm:prSet phldrT="[Text]" custT="1"/>
      <dgm:spPr/>
      <dgm:t>
        <a:bodyPr/>
        <a:lstStyle/>
        <a:p>
          <a:r>
            <a:rPr lang="en-US" sz="1600" dirty="0"/>
            <a:t>Realtime</a:t>
          </a:r>
          <a:endParaRPr lang="en-IN" sz="1600" dirty="0"/>
        </a:p>
      </dgm:t>
    </dgm:pt>
    <dgm:pt modelId="{7A76C741-0BF6-442A-B21C-D86C837CB42E}" type="parTrans" cxnId="{138C39A3-6161-41CF-983A-1976F9A0F7AE}">
      <dgm:prSet/>
      <dgm:spPr/>
      <dgm:t>
        <a:bodyPr/>
        <a:lstStyle/>
        <a:p>
          <a:endParaRPr lang="en-IN"/>
        </a:p>
      </dgm:t>
    </dgm:pt>
    <dgm:pt modelId="{17C0A0D7-951D-47FF-8383-64ED21ACD00B}" type="sibTrans" cxnId="{138C39A3-6161-41CF-983A-1976F9A0F7AE}">
      <dgm:prSet/>
      <dgm:spPr/>
      <dgm:t>
        <a:bodyPr/>
        <a:lstStyle/>
        <a:p>
          <a:endParaRPr lang="en-IN"/>
        </a:p>
      </dgm:t>
    </dgm:pt>
    <dgm:pt modelId="{79BACEE6-AD7E-492C-8D3A-F9C5E976C5C1}">
      <dgm:prSet phldrT="[Text]" custT="1"/>
      <dgm:spPr/>
      <dgm:t>
        <a:bodyPr/>
        <a:lstStyle/>
        <a:p>
          <a:r>
            <a:rPr lang="en-US" sz="2400" dirty="0"/>
            <a:t>DNN Inference acceleration</a:t>
          </a:r>
        </a:p>
        <a:p>
          <a:r>
            <a:rPr lang="en-US" sz="2400" dirty="0"/>
            <a:t>Constraints</a:t>
          </a:r>
          <a:endParaRPr lang="en-IN" sz="2400" dirty="0"/>
        </a:p>
      </dgm:t>
    </dgm:pt>
    <dgm:pt modelId="{891BD79B-0F1B-444F-9F79-BE5814628A44}" type="parTrans" cxnId="{D8D057CE-26A0-4D87-B48B-8906846355C8}">
      <dgm:prSet/>
      <dgm:spPr/>
      <dgm:t>
        <a:bodyPr/>
        <a:lstStyle/>
        <a:p>
          <a:endParaRPr lang="en-IN"/>
        </a:p>
      </dgm:t>
    </dgm:pt>
    <dgm:pt modelId="{61087229-3F09-425C-9962-52F32C51D49D}" type="sibTrans" cxnId="{D8D057CE-26A0-4D87-B48B-8906846355C8}">
      <dgm:prSet/>
      <dgm:spPr/>
      <dgm:t>
        <a:bodyPr/>
        <a:lstStyle/>
        <a:p>
          <a:endParaRPr lang="en-IN"/>
        </a:p>
      </dgm:t>
    </dgm:pt>
    <dgm:pt modelId="{BA790CCB-1843-47E3-82CC-D1C53938D4FC}" type="pres">
      <dgm:prSet presAssocID="{1F3341F5-4DD1-42B9-A010-9A6633C68BF9}" presName="Name0" presStyleCnt="0">
        <dgm:presLayoutVars>
          <dgm:chMax val="4"/>
          <dgm:resizeHandles val="exact"/>
        </dgm:presLayoutVars>
      </dgm:prSet>
      <dgm:spPr/>
    </dgm:pt>
    <dgm:pt modelId="{4E04A938-0251-4D63-A2DF-A33F7C91E8F5}" type="pres">
      <dgm:prSet presAssocID="{1F3341F5-4DD1-42B9-A010-9A6633C68BF9}" presName="ellipse" presStyleLbl="trBgShp" presStyleIdx="0" presStyleCnt="1"/>
      <dgm:spPr/>
    </dgm:pt>
    <dgm:pt modelId="{CC3E675F-9D40-43B5-9246-BC0EFE78FDD4}" type="pres">
      <dgm:prSet presAssocID="{1F3341F5-4DD1-42B9-A010-9A6633C68BF9}" presName="arrow1" presStyleLbl="fgShp" presStyleIdx="0" presStyleCnt="1"/>
      <dgm:spPr/>
    </dgm:pt>
    <dgm:pt modelId="{4588A75D-582F-48F9-A609-9544C1BF73DA}" type="pres">
      <dgm:prSet presAssocID="{1F3341F5-4DD1-42B9-A010-9A6633C68BF9}" presName="rectangle" presStyleLbl="revTx" presStyleIdx="0" presStyleCnt="1" custScaleX="216385" custLinFactNeighborX="2323" custLinFactNeighborY="-2699">
        <dgm:presLayoutVars>
          <dgm:bulletEnabled val="1"/>
        </dgm:presLayoutVars>
      </dgm:prSet>
      <dgm:spPr/>
    </dgm:pt>
    <dgm:pt modelId="{7FE9A45A-E16B-4FA3-9DB0-D426F5C2C1CF}" type="pres">
      <dgm:prSet presAssocID="{F93E67EE-B10B-457E-82C8-4C16107792FB}" presName="item1" presStyleLbl="node1" presStyleIdx="0" presStyleCnt="3">
        <dgm:presLayoutVars>
          <dgm:bulletEnabled val="1"/>
        </dgm:presLayoutVars>
      </dgm:prSet>
      <dgm:spPr/>
    </dgm:pt>
    <dgm:pt modelId="{9E4A1F2A-DFD1-4087-9743-71FB72D2C703}" type="pres">
      <dgm:prSet presAssocID="{2C74B6E6-B63B-4673-A198-B2D35261AC77}" presName="item2" presStyleLbl="node1" presStyleIdx="1" presStyleCnt="3">
        <dgm:presLayoutVars>
          <dgm:bulletEnabled val="1"/>
        </dgm:presLayoutVars>
      </dgm:prSet>
      <dgm:spPr/>
    </dgm:pt>
    <dgm:pt modelId="{3ECA7A44-FECD-4E35-B2C8-E3BA38AFDA9C}" type="pres">
      <dgm:prSet presAssocID="{79BACEE6-AD7E-492C-8D3A-F9C5E976C5C1}" presName="item3" presStyleLbl="node1" presStyleIdx="2" presStyleCnt="3">
        <dgm:presLayoutVars>
          <dgm:bulletEnabled val="1"/>
        </dgm:presLayoutVars>
      </dgm:prSet>
      <dgm:spPr/>
    </dgm:pt>
    <dgm:pt modelId="{2CB979E0-3AE3-4444-898D-DA3136D73AF6}" type="pres">
      <dgm:prSet presAssocID="{1F3341F5-4DD1-42B9-A010-9A6633C68BF9}" presName="funnel" presStyleLbl="trAlignAcc1" presStyleIdx="0" presStyleCnt="1" custScaleX="104177"/>
      <dgm:spPr/>
    </dgm:pt>
  </dgm:ptLst>
  <dgm:cxnLst>
    <dgm:cxn modelId="{0DC33629-3F28-420C-B6E3-5F744D61982F}" type="presOf" srcId="{79BACEE6-AD7E-492C-8D3A-F9C5E976C5C1}" destId="{4588A75D-582F-48F9-A609-9544C1BF73DA}" srcOrd="0" destOrd="0" presId="urn:microsoft.com/office/officeart/2005/8/layout/funnel1"/>
    <dgm:cxn modelId="{18B9C141-25A4-432A-965E-EECF05D86D16}" type="presOf" srcId="{1F3341F5-4DD1-42B9-A010-9A6633C68BF9}" destId="{BA790CCB-1843-47E3-82CC-D1C53938D4FC}" srcOrd="0" destOrd="0" presId="urn:microsoft.com/office/officeart/2005/8/layout/funnel1"/>
    <dgm:cxn modelId="{8C20ED43-1BB2-4758-87B9-67626E8C2F0B}" type="presOf" srcId="{F93E67EE-B10B-457E-82C8-4C16107792FB}" destId="{9E4A1F2A-DFD1-4087-9743-71FB72D2C703}" srcOrd="0" destOrd="0" presId="urn:microsoft.com/office/officeart/2005/8/layout/funnel1"/>
    <dgm:cxn modelId="{D8B69789-828A-47B4-8C6F-BAE737803C3C}" type="presOf" srcId="{95433530-7C91-4437-BA43-7CC962D41BE0}" destId="{3ECA7A44-FECD-4E35-B2C8-E3BA38AFDA9C}" srcOrd="0" destOrd="0" presId="urn:microsoft.com/office/officeart/2005/8/layout/funnel1"/>
    <dgm:cxn modelId="{96B3BA8A-2F13-4CFF-AFA2-62B602B967BA}" srcId="{1F3341F5-4DD1-42B9-A010-9A6633C68BF9}" destId="{95433530-7C91-4437-BA43-7CC962D41BE0}" srcOrd="0" destOrd="0" parTransId="{3B170732-27B7-47A7-99F6-800396419904}" sibTransId="{C3BF0E22-7255-4993-B5D1-15557DC57C85}"/>
    <dgm:cxn modelId="{BCAF9C97-E16B-4244-ADD2-4F244162AC70}" type="presOf" srcId="{2C74B6E6-B63B-4673-A198-B2D35261AC77}" destId="{7FE9A45A-E16B-4FA3-9DB0-D426F5C2C1CF}" srcOrd="0" destOrd="0" presId="urn:microsoft.com/office/officeart/2005/8/layout/funnel1"/>
    <dgm:cxn modelId="{138C39A3-6161-41CF-983A-1976F9A0F7AE}" srcId="{1F3341F5-4DD1-42B9-A010-9A6633C68BF9}" destId="{2C74B6E6-B63B-4673-A198-B2D35261AC77}" srcOrd="2" destOrd="0" parTransId="{7A76C741-0BF6-442A-B21C-D86C837CB42E}" sibTransId="{17C0A0D7-951D-47FF-8383-64ED21ACD00B}"/>
    <dgm:cxn modelId="{D8D057CE-26A0-4D87-B48B-8906846355C8}" srcId="{1F3341F5-4DD1-42B9-A010-9A6633C68BF9}" destId="{79BACEE6-AD7E-492C-8D3A-F9C5E976C5C1}" srcOrd="3" destOrd="0" parTransId="{891BD79B-0F1B-444F-9F79-BE5814628A44}" sibTransId="{61087229-3F09-425C-9962-52F32C51D49D}"/>
    <dgm:cxn modelId="{AF40D9D9-35AE-42B2-A221-2437728E66E0}" srcId="{1F3341F5-4DD1-42B9-A010-9A6633C68BF9}" destId="{F93E67EE-B10B-457E-82C8-4C16107792FB}" srcOrd="1" destOrd="0" parTransId="{DDAF9BA3-B51C-4761-89B7-9BD2FC39CD50}" sibTransId="{454F39ED-D1D4-4C53-ABCD-EFADB116C980}"/>
    <dgm:cxn modelId="{B7F9CD15-039B-450C-86A4-099A20910068}" type="presParOf" srcId="{BA790CCB-1843-47E3-82CC-D1C53938D4FC}" destId="{4E04A938-0251-4D63-A2DF-A33F7C91E8F5}" srcOrd="0" destOrd="0" presId="urn:microsoft.com/office/officeart/2005/8/layout/funnel1"/>
    <dgm:cxn modelId="{C55A89D2-78FD-41A0-A88E-06E2540A77CC}" type="presParOf" srcId="{BA790CCB-1843-47E3-82CC-D1C53938D4FC}" destId="{CC3E675F-9D40-43B5-9246-BC0EFE78FDD4}" srcOrd="1" destOrd="0" presId="urn:microsoft.com/office/officeart/2005/8/layout/funnel1"/>
    <dgm:cxn modelId="{959F1644-12A8-4238-AE57-F0EE147FE1D0}" type="presParOf" srcId="{BA790CCB-1843-47E3-82CC-D1C53938D4FC}" destId="{4588A75D-582F-48F9-A609-9544C1BF73DA}" srcOrd="2" destOrd="0" presId="urn:microsoft.com/office/officeart/2005/8/layout/funnel1"/>
    <dgm:cxn modelId="{6B25E9A8-460F-49C2-920C-A3D19FF58379}" type="presParOf" srcId="{BA790CCB-1843-47E3-82CC-D1C53938D4FC}" destId="{7FE9A45A-E16B-4FA3-9DB0-D426F5C2C1CF}" srcOrd="3" destOrd="0" presId="urn:microsoft.com/office/officeart/2005/8/layout/funnel1"/>
    <dgm:cxn modelId="{7412994E-6A77-412E-AE11-D5EF1B2D10BB}" type="presParOf" srcId="{BA790CCB-1843-47E3-82CC-D1C53938D4FC}" destId="{9E4A1F2A-DFD1-4087-9743-71FB72D2C703}" srcOrd="4" destOrd="0" presId="urn:microsoft.com/office/officeart/2005/8/layout/funnel1"/>
    <dgm:cxn modelId="{10EB15C0-C39A-489B-B31F-B54EF270F6D2}" type="presParOf" srcId="{BA790CCB-1843-47E3-82CC-D1C53938D4FC}" destId="{3ECA7A44-FECD-4E35-B2C8-E3BA38AFDA9C}" srcOrd="5" destOrd="0" presId="urn:microsoft.com/office/officeart/2005/8/layout/funnel1"/>
    <dgm:cxn modelId="{9496BF15-DEC3-4E7F-B4BB-4B6218996971}" type="presParOf" srcId="{BA790CCB-1843-47E3-82CC-D1C53938D4FC}" destId="{2CB979E0-3AE3-4444-898D-DA3136D73AF6}" srcOrd="6" destOrd="0" presId="urn:microsoft.com/office/officeart/2005/8/layout/funnel1"/>
  </dgm:cxnLst>
  <dgm:bg/>
  <dgm:whole/>
  <dgm:extLst>
    <a:ext uri="http://schemas.microsoft.com/office/drawing/2008/diagram">
      <dsp:dataModelExt xmlns:dsp="http://schemas.microsoft.com/office/drawing/2008/diagram" relId="rId15"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574674C-44DE-4A0C-8538-C0B058056019}" type="doc">
      <dgm:prSet loTypeId="urn:microsoft.com/office/officeart/2005/8/layout/list1" loCatId="list" qsTypeId="urn:microsoft.com/office/officeart/2005/8/quickstyle/simple1" qsCatId="simple" csTypeId="urn:microsoft.com/office/officeart/2005/8/colors/colorful5" csCatId="colorful" phldr="1"/>
      <dgm:spPr/>
      <dgm:t>
        <a:bodyPr/>
        <a:lstStyle/>
        <a:p>
          <a:endParaRPr lang="en-IN"/>
        </a:p>
      </dgm:t>
    </dgm:pt>
    <dgm:pt modelId="{86EF7EB0-6727-4DCA-A769-7E8C87B7B1BE}">
      <dgm:prSet phldrT="[Text]"/>
      <dgm:spPr/>
      <dgm:t>
        <a:bodyPr/>
        <a:lstStyle/>
        <a:p>
          <a:r>
            <a:rPr lang="en-US" dirty="0"/>
            <a:t>Why Edge?</a:t>
          </a:r>
          <a:endParaRPr lang="en-IN" dirty="0"/>
        </a:p>
      </dgm:t>
    </dgm:pt>
    <dgm:pt modelId="{E6DEA1E1-4E83-4B16-9857-5D0D319758C2}" type="parTrans" cxnId="{28F94240-B37D-4555-AA61-2AAAA7ACFEA2}">
      <dgm:prSet/>
      <dgm:spPr/>
      <dgm:t>
        <a:bodyPr/>
        <a:lstStyle/>
        <a:p>
          <a:endParaRPr lang="en-IN"/>
        </a:p>
      </dgm:t>
    </dgm:pt>
    <dgm:pt modelId="{1BC38863-4CB5-438E-BF0B-B3B754FB2DC5}" type="sibTrans" cxnId="{28F94240-B37D-4555-AA61-2AAAA7ACFEA2}">
      <dgm:prSet/>
      <dgm:spPr/>
      <dgm:t>
        <a:bodyPr/>
        <a:lstStyle/>
        <a:p>
          <a:endParaRPr lang="en-IN"/>
        </a:p>
      </dgm:t>
    </dgm:pt>
    <dgm:pt modelId="{2AC24F14-D0ED-40CE-820D-7BD38A6D478A}">
      <dgm:prSet phldrT="[Text]"/>
      <dgm:spPr/>
      <dgm:t>
        <a:bodyPr/>
        <a:lstStyle/>
        <a:p>
          <a:r>
            <a:rPr lang="en-US" dirty="0"/>
            <a:t>Real-time</a:t>
          </a:r>
          <a:endParaRPr lang="en-IN" dirty="0"/>
        </a:p>
      </dgm:t>
    </dgm:pt>
    <dgm:pt modelId="{CDD00FF6-F1D8-4A48-AB43-F6451F4A7E76}" type="parTrans" cxnId="{4A63BCF5-B18F-4B50-9078-073E2AA86045}">
      <dgm:prSet/>
      <dgm:spPr/>
      <dgm:t>
        <a:bodyPr/>
        <a:lstStyle/>
        <a:p>
          <a:endParaRPr lang="en-IN"/>
        </a:p>
      </dgm:t>
    </dgm:pt>
    <dgm:pt modelId="{10A8E36E-7B93-48D4-90B6-A7680F60CD89}" type="sibTrans" cxnId="{4A63BCF5-B18F-4B50-9078-073E2AA86045}">
      <dgm:prSet/>
      <dgm:spPr/>
      <dgm:t>
        <a:bodyPr/>
        <a:lstStyle/>
        <a:p>
          <a:endParaRPr lang="en-IN"/>
        </a:p>
      </dgm:t>
    </dgm:pt>
    <dgm:pt modelId="{50A74C01-8D9E-46EA-8761-7C63EEDDA32B}">
      <dgm:prSet phldrT="[Text]"/>
      <dgm:spPr/>
      <dgm:t>
        <a:bodyPr/>
        <a:lstStyle/>
        <a:p>
          <a:r>
            <a:rPr lang="en-US" dirty="0"/>
            <a:t>Privacy </a:t>
          </a:r>
          <a:endParaRPr lang="en-IN" dirty="0"/>
        </a:p>
      </dgm:t>
    </dgm:pt>
    <dgm:pt modelId="{3A40558B-35F8-4E8E-9DB4-AEAEF005AEBE}" type="parTrans" cxnId="{5C1EC8E1-2B83-4557-85A4-5EC676687C51}">
      <dgm:prSet/>
      <dgm:spPr/>
      <dgm:t>
        <a:bodyPr/>
        <a:lstStyle/>
        <a:p>
          <a:endParaRPr lang="en-IN"/>
        </a:p>
      </dgm:t>
    </dgm:pt>
    <dgm:pt modelId="{BD1CF102-BCAC-4038-8D1B-1662A4BB8B49}" type="sibTrans" cxnId="{5C1EC8E1-2B83-4557-85A4-5EC676687C51}">
      <dgm:prSet/>
      <dgm:spPr/>
      <dgm:t>
        <a:bodyPr/>
        <a:lstStyle/>
        <a:p>
          <a:endParaRPr lang="en-IN"/>
        </a:p>
      </dgm:t>
    </dgm:pt>
    <dgm:pt modelId="{C77B636E-FFD2-4D90-96F8-FD285A03419D}">
      <dgm:prSet phldrT="[Text]"/>
      <dgm:spPr/>
      <dgm:t>
        <a:bodyPr/>
        <a:lstStyle/>
        <a:p>
          <a:r>
            <a:rPr lang="en-US" dirty="0"/>
            <a:t>BW issues</a:t>
          </a:r>
          <a:endParaRPr lang="en-IN" dirty="0"/>
        </a:p>
      </dgm:t>
    </dgm:pt>
    <dgm:pt modelId="{8C0A0264-B5B9-436B-8BFA-C854BD45085C}" type="parTrans" cxnId="{E9C944D4-D566-4FE9-B143-3745EBCF8F2F}">
      <dgm:prSet/>
      <dgm:spPr/>
      <dgm:t>
        <a:bodyPr/>
        <a:lstStyle/>
        <a:p>
          <a:endParaRPr lang="en-IN"/>
        </a:p>
      </dgm:t>
    </dgm:pt>
    <dgm:pt modelId="{4D37D731-C766-47BA-9C62-613A6B7D1EC1}" type="sibTrans" cxnId="{E9C944D4-D566-4FE9-B143-3745EBCF8F2F}">
      <dgm:prSet/>
      <dgm:spPr/>
      <dgm:t>
        <a:bodyPr/>
        <a:lstStyle/>
        <a:p>
          <a:endParaRPr lang="en-IN"/>
        </a:p>
      </dgm:t>
    </dgm:pt>
    <dgm:pt modelId="{0AB4EA38-6F51-4E82-B721-83E91B927E10}" type="pres">
      <dgm:prSet presAssocID="{C574674C-44DE-4A0C-8538-C0B058056019}" presName="linear" presStyleCnt="0">
        <dgm:presLayoutVars>
          <dgm:dir/>
          <dgm:animLvl val="lvl"/>
          <dgm:resizeHandles val="exact"/>
        </dgm:presLayoutVars>
      </dgm:prSet>
      <dgm:spPr/>
    </dgm:pt>
    <dgm:pt modelId="{2281C467-4BF0-443F-819C-A9BFB259D546}" type="pres">
      <dgm:prSet presAssocID="{86EF7EB0-6727-4DCA-A769-7E8C87B7B1BE}" presName="parentLin" presStyleCnt="0"/>
      <dgm:spPr/>
    </dgm:pt>
    <dgm:pt modelId="{65DEE69C-97E7-42A4-ADB1-D7040E7955B3}" type="pres">
      <dgm:prSet presAssocID="{86EF7EB0-6727-4DCA-A769-7E8C87B7B1BE}" presName="parentLeftMargin" presStyleLbl="node1" presStyleIdx="0" presStyleCnt="1"/>
      <dgm:spPr/>
    </dgm:pt>
    <dgm:pt modelId="{FC851FEC-43B3-4A7D-9C87-3123811851F8}" type="pres">
      <dgm:prSet presAssocID="{86EF7EB0-6727-4DCA-A769-7E8C87B7B1BE}" presName="parentText" presStyleLbl="node1" presStyleIdx="0" presStyleCnt="1">
        <dgm:presLayoutVars>
          <dgm:chMax val="0"/>
          <dgm:bulletEnabled val="1"/>
        </dgm:presLayoutVars>
      </dgm:prSet>
      <dgm:spPr/>
    </dgm:pt>
    <dgm:pt modelId="{A0CD5AE0-142C-4407-988F-347957CCC6E1}" type="pres">
      <dgm:prSet presAssocID="{86EF7EB0-6727-4DCA-A769-7E8C87B7B1BE}" presName="negativeSpace" presStyleCnt="0"/>
      <dgm:spPr/>
    </dgm:pt>
    <dgm:pt modelId="{99F6F979-7B91-40CD-A15F-37355587BC35}" type="pres">
      <dgm:prSet presAssocID="{86EF7EB0-6727-4DCA-A769-7E8C87B7B1BE}" presName="childText" presStyleLbl="conFgAcc1" presStyleIdx="0" presStyleCnt="1">
        <dgm:presLayoutVars>
          <dgm:bulletEnabled val="1"/>
        </dgm:presLayoutVars>
      </dgm:prSet>
      <dgm:spPr/>
    </dgm:pt>
  </dgm:ptLst>
  <dgm:cxnLst>
    <dgm:cxn modelId="{39619F33-CC7A-49E2-B0D0-F1AAEC10AAC7}" type="presOf" srcId="{C574674C-44DE-4A0C-8538-C0B058056019}" destId="{0AB4EA38-6F51-4E82-B721-83E91B927E10}" srcOrd="0" destOrd="0" presId="urn:microsoft.com/office/officeart/2005/8/layout/list1"/>
    <dgm:cxn modelId="{28F94240-B37D-4555-AA61-2AAAA7ACFEA2}" srcId="{C574674C-44DE-4A0C-8538-C0B058056019}" destId="{86EF7EB0-6727-4DCA-A769-7E8C87B7B1BE}" srcOrd="0" destOrd="0" parTransId="{E6DEA1E1-4E83-4B16-9857-5D0D319758C2}" sibTransId="{1BC38863-4CB5-438E-BF0B-B3B754FB2DC5}"/>
    <dgm:cxn modelId="{7199D164-4725-4F27-B440-5C85EEE12046}" type="presOf" srcId="{86EF7EB0-6727-4DCA-A769-7E8C87B7B1BE}" destId="{FC851FEC-43B3-4A7D-9C87-3123811851F8}" srcOrd="1" destOrd="0" presId="urn:microsoft.com/office/officeart/2005/8/layout/list1"/>
    <dgm:cxn modelId="{D7A91151-7829-46ED-990A-A5B8BC5EAF42}" type="presOf" srcId="{86EF7EB0-6727-4DCA-A769-7E8C87B7B1BE}" destId="{65DEE69C-97E7-42A4-ADB1-D7040E7955B3}" srcOrd="0" destOrd="0" presId="urn:microsoft.com/office/officeart/2005/8/layout/list1"/>
    <dgm:cxn modelId="{B7F6EDCB-E8BC-4687-A259-68A538681155}" type="presOf" srcId="{50A74C01-8D9E-46EA-8761-7C63EEDDA32B}" destId="{99F6F979-7B91-40CD-A15F-37355587BC35}" srcOrd="0" destOrd="1" presId="urn:microsoft.com/office/officeart/2005/8/layout/list1"/>
    <dgm:cxn modelId="{E9C944D4-D566-4FE9-B143-3745EBCF8F2F}" srcId="{86EF7EB0-6727-4DCA-A769-7E8C87B7B1BE}" destId="{C77B636E-FFD2-4D90-96F8-FD285A03419D}" srcOrd="2" destOrd="0" parTransId="{8C0A0264-B5B9-436B-8BFA-C854BD45085C}" sibTransId="{4D37D731-C766-47BA-9C62-613A6B7D1EC1}"/>
    <dgm:cxn modelId="{5C1EC8E1-2B83-4557-85A4-5EC676687C51}" srcId="{86EF7EB0-6727-4DCA-A769-7E8C87B7B1BE}" destId="{50A74C01-8D9E-46EA-8761-7C63EEDDA32B}" srcOrd="1" destOrd="0" parTransId="{3A40558B-35F8-4E8E-9DB4-AEAEF005AEBE}" sibTransId="{BD1CF102-BCAC-4038-8D1B-1662A4BB8B49}"/>
    <dgm:cxn modelId="{8E86A1E9-8F9E-44F4-B23B-2BF687147B66}" type="presOf" srcId="{C77B636E-FFD2-4D90-96F8-FD285A03419D}" destId="{99F6F979-7B91-40CD-A15F-37355587BC35}" srcOrd="0" destOrd="2" presId="urn:microsoft.com/office/officeart/2005/8/layout/list1"/>
    <dgm:cxn modelId="{402BDEF0-C2E6-4C5D-8B75-C44083536D65}" type="presOf" srcId="{2AC24F14-D0ED-40CE-820D-7BD38A6D478A}" destId="{99F6F979-7B91-40CD-A15F-37355587BC35}" srcOrd="0" destOrd="0" presId="urn:microsoft.com/office/officeart/2005/8/layout/list1"/>
    <dgm:cxn modelId="{4A63BCF5-B18F-4B50-9078-073E2AA86045}" srcId="{86EF7EB0-6727-4DCA-A769-7E8C87B7B1BE}" destId="{2AC24F14-D0ED-40CE-820D-7BD38A6D478A}" srcOrd="0" destOrd="0" parTransId="{CDD00FF6-F1D8-4A48-AB43-F6451F4A7E76}" sibTransId="{10A8E36E-7B93-48D4-90B6-A7680F60CD89}"/>
    <dgm:cxn modelId="{F176ED31-A891-4131-8E76-CE18B66ED7DB}" type="presParOf" srcId="{0AB4EA38-6F51-4E82-B721-83E91B927E10}" destId="{2281C467-4BF0-443F-819C-A9BFB259D546}" srcOrd="0" destOrd="0" presId="urn:microsoft.com/office/officeart/2005/8/layout/list1"/>
    <dgm:cxn modelId="{CEDDDFBB-9598-460E-83C1-A3165C84F946}" type="presParOf" srcId="{2281C467-4BF0-443F-819C-A9BFB259D546}" destId="{65DEE69C-97E7-42A4-ADB1-D7040E7955B3}" srcOrd="0" destOrd="0" presId="urn:microsoft.com/office/officeart/2005/8/layout/list1"/>
    <dgm:cxn modelId="{A21695DC-0513-4344-B57E-5CE8415A0E94}" type="presParOf" srcId="{2281C467-4BF0-443F-819C-A9BFB259D546}" destId="{FC851FEC-43B3-4A7D-9C87-3123811851F8}" srcOrd="1" destOrd="0" presId="urn:microsoft.com/office/officeart/2005/8/layout/list1"/>
    <dgm:cxn modelId="{D7EE5991-77F2-4A12-9D46-09B7E4F4A1EE}" type="presParOf" srcId="{0AB4EA38-6F51-4E82-B721-83E91B927E10}" destId="{A0CD5AE0-142C-4407-988F-347957CCC6E1}" srcOrd="1" destOrd="0" presId="urn:microsoft.com/office/officeart/2005/8/layout/list1"/>
    <dgm:cxn modelId="{E00051A6-EA1A-4C42-8028-0DBEB6EDD320}" type="presParOf" srcId="{0AB4EA38-6F51-4E82-B721-83E91B927E10}" destId="{99F6F979-7B91-40CD-A15F-37355587BC35}" srcOrd="2" destOrd="0" presId="urn:microsoft.com/office/officeart/2005/8/layout/list1"/>
  </dgm:cxnLst>
  <dgm:bg/>
  <dgm:whole/>
  <dgm:extLst>
    <a:ext uri="http://schemas.microsoft.com/office/drawing/2008/diagram">
      <dsp:dataModelExt xmlns:dsp="http://schemas.microsoft.com/office/drawing/2008/diagram" relId="rId20" minVer="http://schemas.openxmlformats.org/drawingml/2006/diagram"/>
    </a:ext>
  </dgm:extLst>
</dgm:dataModel>
</file>

<file path=ppt/diagrams/data400.xml><?xml version="1.0" encoding="utf-8"?>
<dgm:dataModel xmlns:dgm="http://schemas.openxmlformats.org/drawingml/2006/diagram" xmlns:a="http://schemas.openxmlformats.org/drawingml/2006/main">
  <dgm:ptLst>
    <dgm:pt modelId="{9392A215-29BF-447E-9105-E32EE7189BB6}" type="doc">
      <dgm:prSet loTypeId="urn:microsoft.com/office/officeart/2005/8/layout/process4" loCatId="list" qsTypeId="urn:microsoft.com/office/officeart/2005/8/quickstyle/simple1" qsCatId="simple" csTypeId="urn:microsoft.com/office/officeart/2005/8/colors/colorful5" csCatId="colorful" phldr="1"/>
      <dgm:spPr/>
      <dgm:t>
        <a:bodyPr/>
        <a:lstStyle/>
        <a:p>
          <a:endParaRPr lang="en-IN"/>
        </a:p>
      </dgm:t>
    </dgm:pt>
    <dgm:pt modelId="{63CE2EE0-76C2-40F6-B345-790D5309CEAF}">
      <dgm:prSet phldrT="[Text]" custT="1"/>
      <dgm:spPr/>
      <dgm:t>
        <a:bodyPr/>
        <a:lstStyle/>
        <a:p>
          <a:r>
            <a:rPr lang="en-IN" sz="1300" b="1" dirty="0"/>
            <a:t>OFMAP Fetcher</a:t>
          </a:r>
        </a:p>
      </dgm:t>
    </dgm:pt>
    <dgm:pt modelId="{186E6DE5-385F-4E95-A7F4-28A49AD3C64B}" type="parTrans" cxnId="{B421EB01-430F-44A9-9888-BF50E328C0FC}">
      <dgm:prSet/>
      <dgm:spPr/>
      <dgm:t>
        <a:bodyPr/>
        <a:lstStyle/>
        <a:p>
          <a:endParaRPr lang="en-IN" sz="3200"/>
        </a:p>
      </dgm:t>
    </dgm:pt>
    <dgm:pt modelId="{3FFFC9CB-04DD-4161-9D6A-D33C3009C1E5}" type="sibTrans" cxnId="{B421EB01-430F-44A9-9888-BF50E328C0FC}">
      <dgm:prSet/>
      <dgm:spPr/>
      <dgm:t>
        <a:bodyPr/>
        <a:lstStyle/>
        <a:p>
          <a:endParaRPr lang="en-IN" sz="3200"/>
        </a:p>
      </dgm:t>
    </dgm:pt>
    <dgm:pt modelId="{5ACB7170-12E2-48DD-A6ED-DFD0F49403C9}">
      <dgm:prSet phldrT="[Text]" custT="1"/>
      <dgm:spPr/>
      <dgm:t>
        <a:bodyPr/>
        <a:lstStyle/>
        <a:p>
          <a:r>
            <a:rPr lang="en-IN" sz="1300" b="1" dirty="0"/>
            <a:t>Fetches OFMAP produced by complex multiplier from DRAM</a:t>
          </a:r>
        </a:p>
      </dgm:t>
    </dgm:pt>
    <dgm:pt modelId="{8B4DE1EA-272C-48F5-A7D2-1015D66F0122}" type="parTrans" cxnId="{AA55CD1A-D694-4EAF-BDB5-FAF434F06FDE}">
      <dgm:prSet/>
      <dgm:spPr/>
      <dgm:t>
        <a:bodyPr/>
        <a:lstStyle/>
        <a:p>
          <a:endParaRPr lang="en-IN" sz="3200"/>
        </a:p>
      </dgm:t>
    </dgm:pt>
    <dgm:pt modelId="{D2ED6C88-FC8A-47A8-8110-9005CADEEE17}" type="sibTrans" cxnId="{AA55CD1A-D694-4EAF-BDB5-FAF434F06FDE}">
      <dgm:prSet/>
      <dgm:spPr/>
      <dgm:t>
        <a:bodyPr/>
        <a:lstStyle/>
        <a:p>
          <a:endParaRPr lang="en-IN" sz="3200"/>
        </a:p>
      </dgm:t>
    </dgm:pt>
    <dgm:pt modelId="{59223931-F901-45FD-903D-CCE5AD9A3102}">
      <dgm:prSet phldrT="[Text]" custT="1"/>
      <dgm:spPr/>
      <dgm:t>
        <a:bodyPr/>
        <a:lstStyle/>
        <a:p>
          <a:r>
            <a:rPr lang="en-IN" sz="1300" b="1" dirty="0"/>
            <a:t>IFFT by FFT</a:t>
          </a:r>
        </a:p>
      </dgm:t>
    </dgm:pt>
    <dgm:pt modelId="{B381E42A-5A85-4780-BE0C-BF73474EE673}" type="parTrans" cxnId="{5AAE4D49-CE17-4134-8C99-DC7672FB1408}">
      <dgm:prSet/>
      <dgm:spPr/>
      <dgm:t>
        <a:bodyPr/>
        <a:lstStyle/>
        <a:p>
          <a:endParaRPr lang="en-IN" sz="3200"/>
        </a:p>
      </dgm:t>
    </dgm:pt>
    <dgm:pt modelId="{49E62B57-3F33-4295-8FC5-11E0BBE4EF3F}" type="sibTrans" cxnId="{5AAE4D49-CE17-4134-8C99-DC7672FB1408}">
      <dgm:prSet/>
      <dgm:spPr/>
      <dgm:t>
        <a:bodyPr/>
        <a:lstStyle/>
        <a:p>
          <a:endParaRPr lang="en-IN" sz="3200"/>
        </a:p>
      </dgm:t>
    </dgm:pt>
    <dgm:pt modelId="{39588AB9-0DB3-4DF8-B29F-7E892E11BFAA}">
      <dgm:prSet phldrT="[Text]" custT="1"/>
      <dgm:spPr/>
      <dgm:t>
        <a:bodyPr/>
        <a:lstStyle/>
        <a:p>
          <a:r>
            <a:rPr lang="en-IN" sz="1300" b="1" dirty="0"/>
            <a:t>VR FFT Core</a:t>
          </a:r>
        </a:p>
      </dgm:t>
    </dgm:pt>
    <dgm:pt modelId="{40D6443D-640D-435C-A097-FEDD0F6D79B5}" type="parTrans" cxnId="{2F34884A-D546-4590-B4F1-B7B907762756}">
      <dgm:prSet/>
      <dgm:spPr/>
      <dgm:t>
        <a:bodyPr/>
        <a:lstStyle/>
        <a:p>
          <a:endParaRPr lang="en-IN" sz="3200"/>
        </a:p>
      </dgm:t>
    </dgm:pt>
    <dgm:pt modelId="{A339049D-E706-44F1-BCAE-9E1BE889D0B4}" type="sibTrans" cxnId="{2F34884A-D546-4590-B4F1-B7B907762756}">
      <dgm:prSet/>
      <dgm:spPr/>
      <dgm:t>
        <a:bodyPr/>
        <a:lstStyle/>
        <a:p>
          <a:endParaRPr lang="en-IN" sz="3200"/>
        </a:p>
      </dgm:t>
    </dgm:pt>
    <dgm:pt modelId="{ED09E00F-8524-45E8-9812-ADE07461BDA8}">
      <dgm:prSet phldrT="[Text]" custT="1"/>
      <dgm:spPr/>
      <dgm:t>
        <a:bodyPr/>
        <a:lstStyle/>
        <a:p>
          <a:r>
            <a:rPr lang="en-IN" sz="1300" b="1" dirty="0"/>
            <a:t>Pipelined 6-stage variable length 2-D VR FFT</a:t>
          </a:r>
        </a:p>
      </dgm:t>
    </dgm:pt>
    <dgm:pt modelId="{F5B73405-0A7A-4FF8-ADBC-08E7DC835A76}" type="parTrans" cxnId="{D75C3B46-57D1-4532-9666-5E83EFA9350E}">
      <dgm:prSet/>
      <dgm:spPr/>
      <dgm:t>
        <a:bodyPr/>
        <a:lstStyle/>
        <a:p>
          <a:endParaRPr lang="en-IN" sz="3200"/>
        </a:p>
      </dgm:t>
    </dgm:pt>
    <dgm:pt modelId="{73FFE3B0-CA5B-4A15-A3FF-CB4082FA7DBB}" type="sibTrans" cxnId="{D75C3B46-57D1-4532-9666-5E83EFA9350E}">
      <dgm:prSet/>
      <dgm:spPr/>
      <dgm:t>
        <a:bodyPr/>
        <a:lstStyle/>
        <a:p>
          <a:endParaRPr lang="en-IN" sz="3200"/>
        </a:p>
      </dgm:t>
    </dgm:pt>
    <dgm:pt modelId="{1318D768-1193-4E48-88B4-A1D920F150F8}">
      <dgm:prSet phldrT="[Text]" custT="1"/>
      <dgm:spPr>
        <a:blipFill>
          <a:blip xmlns:r="http://schemas.openxmlformats.org/officeDocument/2006/relationships" r:embed="rId1"/>
          <a:stretch>
            <a:fillRect/>
          </a:stretch>
        </a:blipFill>
      </dgm:spPr>
      <dgm:t>
        <a:bodyPr/>
        <a:lstStyle/>
        <a:p>
          <a:r>
            <a:rPr lang="en-IN">
              <a:noFill/>
            </a:rPr>
            <a:t> </a:t>
          </a:r>
        </a:p>
      </dgm:t>
    </dgm:pt>
    <dgm:pt modelId="{BC897279-2E79-45C1-BBCE-C91DBA71884B}" type="parTrans" cxnId="{C516470B-87AD-4297-973E-0D0EF9057A3D}">
      <dgm:prSet/>
      <dgm:spPr/>
      <dgm:t>
        <a:bodyPr/>
        <a:lstStyle/>
        <a:p>
          <a:endParaRPr lang="en-IN" sz="3200"/>
        </a:p>
      </dgm:t>
    </dgm:pt>
    <dgm:pt modelId="{5EA8D71B-79EE-4A4B-BD5E-F8A27C31FFE4}" type="sibTrans" cxnId="{C516470B-87AD-4297-973E-0D0EF9057A3D}">
      <dgm:prSet/>
      <dgm:spPr/>
      <dgm:t>
        <a:bodyPr/>
        <a:lstStyle/>
        <a:p>
          <a:endParaRPr lang="en-IN" sz="3200"/>
        </a:p>
      </dgm:t>
    </dgm:pt>
    <dgm:pt modelId="{192665A4-C06D-4D9D-B3D1-AD99089284F2}">
      <dgm:prSet phldrT="[Text]" custT="1"/>
      <dgm:spPr/>
      <dgm:t>
        <a:bodyPr/>
        <a:lstStyle/>
        <a:p>
          <a:r>
            <a:rPr lang="en-IN" sz="1300" b="1" dirty="0"/>
            <a:t>IFFT by FFT</a:t>
          </a:r>
        </a:p>
      </dgm:t>
    </dgm:pt>
    <dgm:pt modelId="{8CF10321-1604-4096-A306-998BA1599673}" type="parTrans" cxnId="{70FA3064-117B-4DF9-9ADB-265AD3F2E71F}">
      <dgm:prSet/>
      <dgm:spPr/>
      <dgm:t>
        <a:bodyPr/>
        <a:lstStyle/>
        <a:p>
          <a:endParaRPr lang="en-IN" sz="3200"/>
        </a:p>
      </dgm:t>
    </dgm:pt>
    <dgm:pt modelId="{69185541-AD6E-481E-891C-FDF556EE429C}" type="sibTrans" cxnId="{70FA3064-117B-4DF9-9ADB-265AD3F2E71F}">
      <dgm:prSet/>
      <dgm:spPr/>
      <dgm:t>
        <a:bodyPr/>
        <a:lstStyle/>
        <a:p>
          <a:endParaRPr lang="en-IN" sz="3200"/>
        </a:p>
      </dgm:t>
    </dgm:pt>
    <dgm:pt modelId="{03658425-7140-49A5-A465-658A1FF098E4}">
      <dgm:prSet phldrT="[Text]" custT="1"/>
      <dgm:spPr/>
      <dgm:t>
        <a:bodyPr/>
        <a:lstStyle/>
        <a:p>
          <a:r>
            <a:rPr lang="en-IN" sz="1300" b="1" dirty="0"/>
            <a:t>Real &amp; imaginary coefficient interchange</a:t>
          </a:r>
        </a:p>
      </dgm:t>
    </dgm:pt>
    <dgm:pt modelId="{AD7F8CA1-BFCC-43A3-A87A-0E6BBE2DEC2F}" type="parTrans" cxnId="{34C1DE46-82B3-4590-BB80-21799514DB3A}">
      <dgm:prSet/>
      <dgm:spPr/>
      <dgm:t>
        <a:bodyPr/>
        <a:lstStyle/>
        <a:p>
          <a:endParaRPr lang="en-IN" sz="3200"/>
        </a:p>
      </dgm:t>
    </dgm:pt>
    <dgm:pt modelId="{6168FBC7-CD83-4F8F-87E8-F697DAA1C906}" type="sibTrans" cxnId="{34C1DE46-82B3-4590-BB80-21799514DB3A}">
      <dgm:prSet/>
      <dgm:spPr/>
      <dgm:t>
        <a:bodyPr/>
        <a:lstStyle/>
        <a:p>
          <a:endParaRPr lang="en-IN" sz="3200"/>
        </a:p>
      </dgm:t>
    </dgm:pt>
    <dgm:pt modelId="{09790549-28EB-48F3-860C-48BF1D00F8F3}">
      <dgm:prSet phldrT="[Text]" custT="1"/>
      <dgm:spPr/>
      <dgm:t>
        <a:bodyPr/>
        <a:lstStyle/>
        <a:p>
          <a:r>
            <a:rPr lang="en-IN" sz="1300" b="1" dirty="0"/>
            <a:t>Right shift by log of patch size (</a:t>
          </a:r>
          <a:r>
            <a:rPr lang="en-IN" sz="1300" b="1" dirty="0" err="1"/>
            <a:t>psl</a:t>
          </a:r>
          <a:r>
            <a:rPr lang="en-IN" sz="1300" b="1" dirty="0"/>
            <a:t>)</a:t>
          </a:r>
        </a:p>
      </dgm:t>
    </dgm:pt>
    <dgm:pt modelId="{A8CCF39C-DD5D-4303-A982-0B7583FD9F46}" type="parTrans" cxnId="{43ACDEDF-95B1-49F4-B010-7CEE704AA8A5}">
      <dgm:prSet/>
      <dgm:spPr/>
      <dgm:t>
        <a:bodyPr/>
        <a:lstStyle/>
        <a:p>
          <a:endParaRPr lang="en-IN" sz="3200"/>
        </a:p>
      </dgm:t>
    </dgm:pt>
    <dgm:pt modelId="{02865B96-CBBC-4388-AFFB-D9B3301ED9C3}" type="sibTrans" cxnId="{43ACDEDF-95B1-49F4-B010-7CEE704AA8A5}">
      <dgm:prSet/>
      <dgm:spPr/>
      <dgm:t>
        <a:bodyPr/>
        <a:lstStyle/>
        <a:p>
          <a:endParaRPr lang="en-IN" sz="3200"/>
        </a:p>
      </dgm:t>
    </dgm:pt>
    <dgm:pt modelId="{D88512C0-B2B0-42F1-98E2-498592113F33}">
      <dgm:prSet phldrT="[Text]" custT="1"/>
      <dgm:spPr/>
      <dgm:t>
        <a:bodyPr/>
        <a:lstStyle/>
        <a:p>
          <a:r>
            <a:rPr lang="en-IN" sz="1300" b="1" dirty="0"/>
            <a:t>Real &amp; imaginary coefficient interchange</a:t>
          </a:r>
        </a:p>
      </dgm:t>
    </dgm:pt>
    <dgm:pt modelId="{2552EDA3-FF66-4FBD-8F88-4833BAFC1D51}" type="parTrans" cxnId="{A1C44674-5D55-4F85-B2F6-BC74AA862FCC}">
      <dgm:prSet/>
      <dgm:spPr/>
      <dgm:t>
        <a:bodyPr/>
        <a:lstStyle/>
        <a:p>
          <a:endParaRPr lang="en-IN" sz="3200"/>
        </a:p>
      </dgm:t>
    </dgm:pt>
    <dgm:pt modelId="{3A852032-A1D9-4512-91F2-5A836E2A4123}" type="sibTrans" cxnId="{A1C44674-5D55-4F85-B2F6-BC74AA862FCC}">
      <dgm:prSet/>
      <dgm:spPr/>
      <dgm:t>
        <a:bodyPr/>
        <a:lstStyle/>
        <a:p>
          <a:endParaRPr lang="en-IN" sz="3200"/>
        </a:p>
      </dgm:t>
    </dgm:pt>
    <dgm:pt modelId="{BD6AAD0B-D493-4D23-A6D2-877713B4EF35}">
      <dgm:prSet phldrT="[Text]" custT="1"/>
      <dgm:spPr/>
      <dgm:t>
        <a:bodyPr/>
        <a:lstStyle/>
        <a:p>
          <a:r>
            <a:rPr lang="en-IN" sz="1300" b="1" dirty="0"/>
            <a:t>Coefficient Separation</a:t>
          </a:r>
        </a:p>
      </dgm:t>
    </dgm:pt>
    <dgm:pt modelId="{E307A01A-793F-4295-9CFD-724AD9D2556B}" type="parTrans" cxnId="{283A9D2A-37CE-4A46-92F7-EC833B657D49}">
      <dgm:prSet/>
      <dgm:spPr/>
      <dgm:t>
        <a:bodyPr/>
        <a:lstStyle/>
        <a:p>
          <a:endParaRPr lang="en-IN" sz="3200"/>
        </a:p>
      </dgm:t>
    </dgm:pt>
    <dgm:pt modelId="{4F28CDC2-46A2-4BD0-B7AE-27FF04D976C2}" type="sibTrans" cxnId="{283A9D2A-37CE-4A46-92F7-EC833B657D49}">
      <dgm:prSet/>
      <dgm:spPr/>
      <dgm:t>
        <a:bodyPr/>
        <a:lstStyle/>
        <a:p>
          <a:endParaRPr lang="en-IN" sz="3200"/>
        </a:p>
      </dgm:t>
    </dgm:pt>
    <dgm:pt modelId="{1BFFBF5F-7C0F-489C-8481-F2A1BB525B70}">
      <dgm:prSet phldrT="[Text]" custT="1"/>
      <dgm:spPr/>
      <dgm:t>
        <a:bodyPr/>
        <a:lstStyle/>
        <a:p>
          <a:r>
            <a:rPr lang="en-IN" sz="1300" b="1" dirty="0"/>
            <a:t>Separate real &amp; imaginary coefficients as </a:t>
          </a:r>
          <a:r>
            <a:rPr lang="en-IN" sz="1300" b="1" dirty="0" err="1"/>
            <a:t>ofmap</a:t>
          </a:r>
          <a:r>
            <a:rPr lang="en-IN" sz="1300" b="1" dirty="0"/>
            <a:t> pixel of ifmap1 &amp; ifmap2</a:t>
          </a:r>
        </a:p>
      </dgm:t>
    </dgm:pt>
    <dgm:pt modelId="{43A37E41-8E6A-4B23-97BC-6F497A7548A0}" type="parTrans" cxnId="{10A157D0-C38F-4259-B2B7-77B84E907A17}">
      <dgm:prSet/>
      <dgm:spPr/>
      <dgm:t>
        <a:bodyPr/>
        <a:lstStyle/>
        <a:p>
          <a:endParaRPr lang="en-IN" sz="3200"/>
        </a:p>
      </dgm:t>
    </dgm:pt>
    <dgm:pt modelId="{ACAF5FBC-C379-4A68-9BFB-D7583A710EFD}" type="sibTrans" cxnId="{10A157D0-C38F-4259-B2B7-77B84E907A17}">
      <dgm:prSet/>
      <dgm:spPr/>
      <dgm:t>
        <a:bodyPr/>
        <a:lstStyle/>
        <a:p>
          <a:endParaRPr lang="en-IN" sz="3200"/>
        </a:p>
      </dgm:t>
    </dgm:pt>
    <dgm:pt modelId="{0B2F2C41-A598-485D-BEC4-336A9E714A74}" type="pres">
      <dgm:prSet presAssocID="{9392A215-29BF-447E-9105-E32EE7189BB6}" presName="Name0" presStyleCnt="0">
        <dgm:presLayoutVars>
          <dgm:dir/>
          <dgm:animLvl val="lvl"/>
          <dgm:resizeHandles val="exact"/>
        </dgm:presLayoutVars>
      </dgm:prSet>
      <dgm:spPr/>
    </dgm:pt>
    <dgm:pt modelId="{0B580331-74EA-47FD-8E48-BEE78FB5E407}" type="pres">
      <dgm:prSet presAssocID="{BD6AAD0B-D493-4D23-A6D2-877713B4EF35}" presName="boxAndChildren" presStyleCnt="0"/>
      <dgm:spPr/>
    </dgm:pt>
    <dgm:pt modelId="{1F8D2E18-6615-4009-8B41-27407EC06AA0}" type="pres">
      <dgm:prSet presAssocID="{BD6AAD0B-D493-4D23-A6D2-877713B4EF35}" presName="parentTextBox" presStyleLbl="node1" presStyleIdx="0" presStyleCnt="6"/>
      <dgm:spPr/>
    </dgm:pt>
    <dgm:pt modelId="{226944F7-BE1F-45B0-AE39-37594CF5126B}" type="pres">
      <dgm:prSet presAssocID="{BD6AAD0B-D493-4D23-A6D2-877713B4EF35}" presName="entireBox" presStyleLbl="node1" presStyleIdx="0" presStyleCnt="6"/>
      <dgm:spPr/>
    </dgm:pt>
    <dgm:pt modelId="{FF6F3780-8AF4-4F20-800C-2FB56030A084}" type="pres">
      <dgm:prSet presAssocID="{BD6AAD0B-D493-4D23-A6D2-877713B4EF35}" presName="descendantBox" presStyleCnt="0"/>
      <dgm:spPr/>
    </dgm:pt>
    <dgm:pt modelId="{92CC597F-897E-452A-B9B5-30A23725DB3F}" type="pres">
      <dgm:prSet presAssocID="{1BFFBF5F-7C0F-489C-8481-F2A1BB525B70}" presName="childTextBox" presStyleLbl="fgAccFollowNode1" presStyleIdx="0" presStyleCnt="6">
        <dgm:presLayoutVars>
          <dgm:bulletEnabled val="1"/>
        </dgm:presLayoutVars>
      </dgm:prSet>
      <dgm:spPr/>
    </dgm:pt>
    <dgm:pt modelId="{BA9254AC-0E61-412E-96FA-2E9FBC6690DF}" type="pres">
      <dgm:prSet presAssocID="{69185541-AD6E-481E-891C-FDF556EE429C}" presName="sp" presStyleCnt="0"/>
      <dgm:spPr/>
    </dgm:pt>
    <dgm:pt modelId="{99E88B47-DC8F-4E74-A81A-990B97C20BF5}" type="pres">
      <dgm:prSet presAssocID="{192665A4-C06D-4D9D-B3D1-AD99089284F2}" presName="arrowAndChildren" presStyleCnt="0"/>
      <dgm:spPr/>
    </dgm:pt>
    <dgm:pt modelId="{755BF002-85FC-41DD-A7D8-3906B640ABCC}" type="pres">
      <dgm:prSet presAssocID="{192665A4-C06D-4D9D-B3D1-AD99089284F2}" presName="parentTextArrow" presStyleLbl="node1" presStyleIdx="0" presStyleCnt="6"/>
      <dgm:spPr/>
    </dgm:pt>
    <dgm:pt modelId="{D64203EC-9B8A-4781-85FB-E57E5FE014FD}" type="pres">
      <dgm:prSet presAssocID="{192665A4-C06D-4D9D-B3D1-AD99089284F2}" presName="arrow" presStyleLbl="node1" presStyleIdx="1" presStyleCnt="6"/>
      <dgm:spPr/>
    </dgm:pt>
    <dgm:pt modelId="{7D209193-8424-445B-8A6A-009B9CE7846C}" type="pres">
      <dgm:prSet presAssocID="{192665A4-C06D-4D9D-B3D1-AD99089284F2}" presName="descendantArrow" presStyleCnt="0"/>
      <dgm:spPr/>
    </dgm:pt>
    <dgm:pt modelId="{59BF90B8-083A-44C7-B6C3-A47C3A56C23D}" type="pres">
      <dgm:prSet presAssocID="{03658425-7140-49A5-A465-658A1FF098E4}" presName="childTextArrow" presStyleLbl="fgAccFollowNode1" presStyleIdx="1" presStyleCnt="6">
        <dgm:presLayoutVars>
          <dgm:bulletEnabled val="1"/>
        </dgm:presLayoutVars>
      </dgm:prSet>
      <dgm:spPr/>
    </dgm:pt>
    <dgm:pt modelId="{98239D00-698C-4B3C-A773-0BAB8DEA8782}" type="pres">
      <dgm:prSet presAssocID="{09790549-28EB-48F3-860C-48BF1D00F8F3}" presName="childTextArrow" presStyleLbl="fgAccFollowNode1" presStyleIdx="2" presStyleCnt="6">
        <dgm:presLayoutVars>
          <dgm:bulletEnabled val="1"/>
        </dgm:presLayoutVars>
      </dgm:prSet>
      <dgm:spPr/>
    </dgm:pt>
    <dgm:pt modelId="{FB006A3B-B5DB-4CB6-9F6D-A9C057910072}" type="pres">
      <dgm:prSet presAssocID="{5EA8D71B-79EE-4A4B-BD5E-F8A27C31FFE4}" presName="sp" presStyleCnt="0"/>
      <dgm:spPr/>
    </dgm:pt>
    <dgm:pt modelId="{FA447AB2-44AC-42AE-B34B-26DEC0ABC06F}" type="pres">
      <dgm:prSet presAssocID="{1318D768-1193-4E48-88B4-A1D920F150F8}" presName="arrowAndChildren" presStyleCnt="0"/>
      <dgm:spPr/>
    </dgm:pt>
    <dgm:pt modelId="{2B9D4EBC-B814-45CB-8713-4E13FEC1BD08}" type="pres">
      <dgm:prSet presAssocID="{1318D768-1193-4E48-88B4-A1D920F150F8}" presName="parentTextArrow" presStyleLbl="node1" presStyleIdx="2" presStyleCnt="6"/>
      <dgm:spPr/>
    </dgm:pt>
    <dgm:pt modelId="{D921CB09-DE61-4DF5-93FD-C7646574A1D3}" type="pres">
      <dgm:prSet presAssocID="{A339049D-E706-44F1-BCAE-9E1BE889D0B4}" presName="sp" presStyleCnt="0"/>
      <dgm:spPr/>
    </dgm:pt>
    <dgm:pt modelId="{4FEC014A-0967-4993-8047-49804D71BF61}" type="pres">
      <dgm:prSet presAssocID="{39588AB9-0DB3-4DF8-B29F-7E892E11BFAA}" presName="arrowAndChildren" presStyleCnt="0"/>
      <dgm:spPr/>
    </dgm:pt>
    <dgm:pt modelId="{3E4DAA33-A79F-49DC-A182-01DCE506A2C8}" type="pres">
      <dgm:prSet presAssocID="{39588AB9-0DB3-4DF8-B29F-7E892E11BFAA}" presName="parentTextArrow" presStyleLbl="node1" presStyleIdx="2" presStyleCnt="6"/>
      <dgm:spPr/>
    </dgm:pt>
    <dgm:pt modelId="{E864C786-6D4F-482B-B87D-46544D7857E1}" type="pres">
      <dgm:prSet presAssocID="{39588AB9-0DB3-4DF8-B29F-7E892E11BFAA}" presName="arrow" presStyleLbl="node1" presStyleIdx="3" presStyleCnt="6"/>
      <dgm:spPr/>
    </dgm:pt>
    <dgm:pt modelId="{96C5B5A8-604E-40FF-89B4-FC337E94DE2E}" type="pres">
      <dgm:prSet presAssocID="{39588AB9-0DB3-4DF8-B29F-7E892E11BFAA}" presName="descendantArrow" presStyleCnt="0"/>
      <dgm:spPr/>
    </dgm:pt>
    <dgm:pt modelId="{B44A7C4E-3126-4BC2-91C1-3564850CE040}" type="pres">
      <dgm:prSet presAssocID="{ED09E00F-8524-45E8-9812-ADE07461BDA8}" presName="childTextArrow" presStyleLbl="fgAccFollowNode1" presStyleIdx="3" presStyleCnt="6">
        <dgm:presLayoutVars>
          <dgm:bulletEnabled val="1"/>
        </dgm:presLayoutVars>
      </dgm:prSet>
      <dgm:spPr/>
    </dgm:pt>
    <dgm:pt modelId="{43D41FF2-BD52-4782-938D-6F02C7881CE2}" type="pres">
      <dgm:prSet presAssocID="{49E62B57-3F33-4295-8FC5-11E0BBE4EF3F}" presName="sp" presStyleCnt="0"/>
      <dgm:spPr/>
    </dgm:pt>
    <dgm:pt modelId="{F2CA50BE-70CF-4E7A-99E2-05499356A3B5}" type="pres">
      <dgm:prSet presAssocID="{59223931-F901-45FD-903D-CCE5AD9A3102}" presName="arrowAndChildren" presStyleCnt="0"/>
      <dgm:spPr/>
    </dgm:pt>
    <dgm:pt modelId="{CAF5BEEA-9730-4EC3-B4D0-B8B5C157CB3E}" type="pres">
      <dgm:prSet presAssocID="{59223931-F901-45FD-903D-CCE5AD9A3102}" presName="parentTextArrow" presStyleLbl="node1" presStyleIdx="3" presStyleCnt="6"/>
      <dgm:spPr/>
    </dgm:pt>
    <dgm:pt modelId="{A60C3992-9B0C-4F41-84A6-4740B9E3A812}" type="pres">
      <dgm:prSet presAssocID="{59223931-F901-45FD-903D-CCE5AD9A3102}" presName="arrow" presStyleLbl="node1" presStyleIdx="4" presStyleCnt="6"/>
      <dgm:spPr/>
    </dgm:pt>
    <dgm:pt modelId="{DD10D257-63AB-4D04-AF62-34F542FD3E8E}" type="pres">
      <dgm:prSet presAssocID="{59223931-F901-45FD-903D-CCE5AD9A3102}" presName="descendantArrow" presStyleCnt="0"/>
      <dgm:spPr/>
    </dgm:pt>
    <dgm:pt modelId="{CC0BDEE2-5E23-428D-B18B-2EA75F9586B9}" type="pres">
      <dgm:prSet presAssocID="{D88512C0-B2B0-42F1-98E2-498592113F33}" presName="childTextArrow" presStyleLbl="fgAccFollowNode1" presStyleIdx="4" presStyleCnt="6">
        <dgm:presLayoutVars>
          <dgm:bulletEnabled val="1"/>
        </dgm:presLayoutVars>
      </dgm:prSet>
      <dgm:spPr/>
    </dgm:pt>
    <dgm:pt modelId="{1A59D5D9-59E9-4E58-9D51-65BD0A5C80BD}" type="pres">
      <dgm:prSet presAssocID="{3FFFC9CB-04DD-4161-9D6A-D33C3009C1E5}" presName="sp" presStyleCnt="0"/>
      <dgm:spPr/>
    </dgm:pt>
    <dgm:pt modelId="{68B9F2BE-48CD-4592-8EE8-442FE1DAD548}" type="pres">
      <dgm:prSet presAssocID="{63CE2EE0-76C2-40F6-B345-790D5309CEAF}" presName="arrowAndChildren" presStyleCnt="0"/>
      <dgm:spPr/>
    </dgm:pt>
    <dgm:pt modelId="{2363AEF7-6785-4DFE-B874-9CC91868C841}" type="pres">
      <dgm:prSet presAssocID="{63CE2EE0-76C2-40F6-B345-790D5309CEAF}" presName="parentTextArrow" presStyleLbl="node1" presStyleIdx="4" presStyleCnt="6"/>
      <dgm:spPr/>
    </dgm:pt>
    <dgm:pt modelId="{7F9ABCBB-B59D-44D4-A994-B0FE9CBE7026}" type="pres">
      <dgm:prSet presAssocID="{63CE2EE0-76C2-40F6-B345-790D5309CEAF}" presName="arrow" presStyleLbl="node1" presStyleIdx="5" presStyleCnt="6"/>
      <dgm:spPr/>
    </dgm:pt>
    <dgm:pt modelId="{A4ECBBFA-07A8-4B5A-994D-AF429C07F9CB}" type="pres">
      <dgm:prSet presAssocID="{63CE2EE0-76C2-40F6-B345-790D5309CEAF}" presName="descendantArrow" presStyleCnt="0"/>
      <dgm:spPr/>
    </dgm:pt>
    <dgm:pt modelId="{C849CFE7-EDC8-4613-A483-E0E35E33143B}" type="pres">
      <dgm:prSet presAssocID="{5ACB7170-12E2-48DD-A6ED-DFD0F49403C9}" presName="childTextArrow" presStyleLbl="fgAccFollowNode1" presStyleIdx="5" presStyleCnt="6">
        <dgm:presLayoutVars>
          <dgm:bulletEnabled val="1"/>
        </dgm:presLayoutVars>
      </dgm:prSet>
      <dgm:spPr/>
    </dgm:pt>
  </dgm:ptLst>
  <dgm:cxnLst>
    <dgm:cxn modelId="{B421EB01-430F-44A9-9888-BF50E328C0FC}" srcId="{9392A215-29BF-447E-9105-E32EE7189BB6}" destId="{63CE2EE0-76C2-40F6-B345-790D5309CEAF}" srcOrd="0" destOrd="0" parTransId="{186E6DE5-385F-4E95-A7F4-28A49AD3C64B}" sibTransId="{3FFFC9CB-04DD-4161-9D6A-D33C3009C1E5}"/>
    <dgm:cxn modelId="{5E252909-FFBB-4253-879D-7CBB6F330520}" type="presOf" srcId="{03658425-7140-49A5-A465-658A1FF098E4}" destId="{59BF90B8-083A-44C7-B6C3-A47C3A56C23D}" srcOrd="0" destOrd="0" presId="urn:microsoft.com/office/officeart/2005/8/layout/process4"/>
    <dgm:cxn modelId="{C516470B-87AD-4297-973E-0D0EF9057A3D}" srcId="{9392A215-29BF-447E-9105-E32EE7189BB6}" destId="{1318D768-1193-4E48-88B4-A1D920F150F8}" srcOrd="3" destOrd="0" parTransId="{BC897279-2E79-45C1-BBCE-C91DBA71884B}" sibTransId="{5EA8D71B-79EE-4A4B-BD5E-F8A27C31FFE4}"/>
    <dgm:cxn modelId="{A93EE60E-9D43-40B0-B7B1-A307496F6660}" type="presOf" srcId="{192665A4-C06D-4D9D-B3D1-AD99089284F2}" destId="{755BF002-85FC-41DD-A7D8-3906B640ABCC}" srcOrd="0" destOrd="0" presId="urn:microsoft.com/office/officeart/2005/8/layout/process4"/>
    <dgm:cxn modelId="{D5394D12-FE51-48C4-88DA-AF88291A6928}" type="presOf" srcId="{D88512C0-B2B0-42F1-98E2-498592113F33}" destId="{CC0BDEE2-5E23-428D-B18B-2EA75F9586B9}" srcOrd="0" destOrd="0" presId="urn:microsoft.com/office/officeart/2005/8/layout/process4"/>
    <dgm:cxn modelId="{E7624E12-4952-4313-95BB-8F1D25640CDD}" type="presOf" srcId="{BD6AAD0B-D493-4D23-A6D2-877713B4EF35}" destId="{1F8D2E18-6615-4009-8B41-27407EC06AA0}" srcOrd="0" destOrd="0" presId="urn:microsoft.com/office/officeart/2005/8/layout/process4"/>
    <dgm:cxn modelId="{47BA6F13-475B-440B-AE55-269CD0DF1A21}" type="presOf" srcId="{09790549-28EB-48F3-860C-48BF1D00F8F3}" destId="{98239D00-698C-4B3C-A773-0BAB8DEA8782}" srcOrd="0" destOrd="0" presId="urn:microsoft.com/office/officeart/2005/8/layout/process4"/>
    <dgm:cxn modelId="{113F1614-BDC4-4756-9F40-183AE33912F1}" type="presOf" srcId="{63CE2EE0-76C2-40F6-B345-790D5309CEAF}" destId="{7F9ABCBB-B59D-44D4-A994-B0FE9CBE7026}" srcOrd="1" destOrd="0" presId="urn:microsoft.com/office/officeart/2005/8/layout/process4"/>
    <dgm:cxn modelId="{57721A18-4EB6-42B8-8690-EE70114283D4}" type="presOf" srcId="{59223931-F901-45FD-903D-CCE5AD9A3102}" destId="{A60C3992-9B0C-4F41-84A6-4740B9E3A812}" srcOrd="1" destOrd="0" presId="urn:microsoft.com/office/officeart/2005/8/layout/process4"/>
    <dgm:cxn modelId="{AA55CD1A-D694-4EAF-BDB5-FAF434F06FDE}" srcId="{63CE2EE0-76C2-40F6-B345-790D5309CEAF}" destId="{5ACB7170-12E2-48DD-A6ED-DFD0F49403C9}" srcOrd="0" destOrd="0" parTransId="{8B4DE1EA-272C-48F5-A7D2-1015D66F0122}" sibTransId="{D2ED6C88-FC8A-47A8-8110-9005CADEEE17}"/>
    <dgm:cxn modelId="{C2CBB621-29C6-4684-B027-61A4E3FD1CC9}" type="presOf" srcId="{9392A215-29BF-447E-9105-E32EE7189BB6}" destId="{0B2F2C41-A598-485D-BEC4-336A9E714A74}" srcOrd="0" destOrd="0" presId="urn:microsoft.com/office/officeart/2005/8/layout/process4"/>
    <dgm:cxn modelId="{090A0023-C067-4277-931E-B879FC7E09E2}" type="presOf" srcId="{1318D768-1193-4E48-88B4-A1D920F150F8}" destId="{2B9D4EBC-B814-45CB-8713-4E13FEC1BD08}" srcOrd="0" destOrd="0" presId="urn:microsoft.com/office/officeart/2005/8/layout/process4"/>
    <dgm:cxn modelId="{9CE9652A-2631-4F36-9512-AE6BA05588BE}" type="presOf" srcId="{39588AB9-0DB3-4DF8-B29F-7E892E11BFAA}" destId="{3E4DAA33-A79F-49DC-A182-01DCE506A2C8}" srcOrd="0" destOrd="0" presId="urn:microsoft.com/office/officeart/2005/8/layout/process4"/>
    <dgm:cxn modelId="{283A9D2A-37CE-4A46-92F7-EC833B657D49}" srcId="{9392A215-29BF-447E-9105-E32EE7189BB6}" destId="{BD6AAD0B-D493-4D23-A6D2-877713B4EF35}" srcOrd="5" destOrd="0" parTransId="{E307A01A-793F-4295-9CFD-724AD9D2556B}" sibTransId="{4F28CDC2-46A2-4BD0-B7AE-27FF04D976C2}"/>
    <dgm:cxn modelId="{DC08E033-52D1-4AAF-8217-7430A7A73CE5}" type="presOf" srcId="{5ACB7170-12E2-48DD-A6ED-DFD0F49403C9}" destId="{C849CFE7-EDC8-4613-A483-E0E35E33143B}" srcOrd="0" destOrd="0" presId="urn:microsoft.com/office/officeart/2005/8/layout/process4"/>
    <dgm:cxn modelId="{F4830A3C-9374-4F2B-9243-115947602A6A}" type="presOf" srcId="{63CE2EE0-76C2-40F6-B345-790D5309CEAF}" destId="{2363AEF7-6785-4DFE-B874-9CC91868C841}" srcOrd="0" destOrd="0" presId="urn:microsoft.com/office/officeart/2005/8/layout/process4"/>
    <dgm:cxn modelId="{70FA3064-117B-4DF9-9ADB-265AD3F2E71F}" srcId="{9392A215-29BF-447E-9105-E32EE7189BB6}" destId="{192665A4-C06D-4D9D-B3D1-AD99089284F2}" srcOrd="4" destOrd="0" parTransId="{8CF10321-1604-4096-A306-998BA1599673}" sibTransId="{69185541-AD6E-481E-891C-FDF556EE429C}"/>
    <dgm:cxn modelId="{E0D13246-1359-4C31-85F7-87A1346C1F91}" type="presOf" srcId="{ED09E00F-8524-45E8-9812-ADE07461BDA8}" destId="{B44A7C4E-3126-4BC2-91C1-3564850CE040}" srcOrd="0" destOrd="0" presId="urn:microsoft.com/office/officeart/2005/8/layout/process4"/>
    <dgm:cxn modelId="{D75C3B46-57D1-4532-9666-5E83EFA9350E}" srcId="{39588AB9-0DB3-4DF8-B29F-7E892E11BFAA}" destId="{ED09E00F-8524-45E8-9812-ADE07461BDA8}" srcOrd="0" destOrd="0" parTransId="{F5B73405-0A7A-4FF8-ADBC-08E7DC835A76}" sibTransId="{73FFE3B0-CA5B-4A15-A3FF-CB4082FA7DBB}"/>
    <dgm:cxn modelId="{34C1DE46-82B3-4590-BB80-21799514DB3A}" srcId="{192665A4-C06D-4D9D-B3D1-AD99089284F2}" destId="{03658425-7140-49A5-A465-658A1FF098E4}" srcOrd="0" destOrd="0" parTransId="{AD7F8CA1-BFCC-43A3-A87A-0E6BBE2DEC2F}" sibTransId="{6168FBC7-CD83-4F8F-87E8-F697DAA1C906}"/>
    <dgm:cxn modelId="{5AAE4D49-CE17-4134-8C99-DC7672FB1408}" srcId="{9392A215-29BF-447E-9105-E32EE7189BB6}" destId="{59223931-F901-45FD-903D-CCE5AD9A3102}" srcOrd="1" destOrd="0" parTransId="{B381E42A-5A85-4780-BE0C-BF73474EE673}" sibTransId="{49E62B57-3F33-4295-8FC5-11E0BBE4EF3F}"/>
    <dgm:cxn modelId="{2F34884A-D546-4590-B4F1-B7B907762756}" srcId="{9392A215-29BF-447E-9105-E32EE7189BB6}" destId="{39588AB9-0DB3-4DF8-B29F-7E892E11BFAA}" srcOrd="2" destOrd="0" parTransId="{40D6443D-640D-435C-A097-FEDD0F6D79B5}" sibTransId="{A339049D-E706-44F1-BCAE-9E1BE889D0B4}"/>
    <dgm:cxn modelId="{A1C44674-5D55-4F85-B2F6-BC74AA862FCC}" srcId="{59223931-F901-45FD-903D-CCE5AD9A3102}" destId="{D88512C0-B2B0-42F1-98E2-498592113F33}" srcOrd="0" destOrd="0" parTransId="{2552EDA3-FF66-4FBD-8F88-4833BAFC1D51}" sibTransId="{3A852032-A1D9-4512-91F2-5A836E2A4123}"/>
    <dgm:cxn modelId="{BC32B284-B43A-4A21-8EF9-C883053F14E5}" type="presOf" srcId="{BD6AAD0B-D493-4D23-A6D2-877713B4EF35}" destId="{226944F7-BE1F-45B0-AE39-37594CF5126B}" srcOrd="1" destOrd="0" presId="urn:microsoft.com/office/officeart/2005/8/layout/process4"/>
    <dgm:cxn modelId="{7E42AA96-887C-42C7-9736-AAB9EABDE978}" type="presOf" srcId="{39588AB9-0DB3-4DF8-B29F-7E892E11BFAA}" destId="{E864C786-6D4F-482B-B87D-46544D7857E1}" srcOrd="1" destOrd="0" presId="urn:microsoft.com/office/officeart/2005/8/layout/process4"/>
    <dgm:cxn modelId="{F8F1CCA6-B984-4D03-8DBD-32D9B56701F5}" type="presOf" srcId="{1BFFBF5F-7C0F-489C-8481-F2A1BB525B70}" destId="{92CC597F-897E-452A-B9B5-30A23725DB3F}" srcOrd="0" destOrd="0" presId="urn:microsoft.com/office/officeart/2005/8/layout/process4"/>
    <dgm:cxn modelId="{DF2199CA-66A7-4436-89BA-63B58AE77D94}" type="presOf" srcId="{192665A4-C06D-4D9D-B3D1-AD99089284F2}" destId="{D64203EC-9B8A-4781-85FB-E57E5FE014FD}" srcOrd="1" destOrd="0" presId="urn:microsoft.com/office/officeart/2005/8/layout/process4"/>
    <dgm:cxn modelId="{10A157D0-C38F-4259-B2B7-77B84E907A17}" srcId="{BD6AAD0B-D493-4D23-A6D2-877713B4EF35}" destId="{1BFFBF5F-7C0F-489C-8481-F2A1BB525B70}" srcOrd="0" destOrd="0" parTransId="{43A37E41-8E6A-4B23-97BC-6F497A7548A0}" sibTransId="{ACAF5FBC-C379-4A68-9BFB-D7583A710EFD}"/>
    <dgm:cxn modelId="{43ACDEDF-95B1-49F4-B010-7CEE704AA8A5}" srcId="{192665A4-C06D-4D9D-B3D1-AD99089284F2}" destId="{09790549-28EB-48F3-860C-48BF1D00F8F3}" srcOrd="1" destOrd="0" parTransId="{A8CCF39C-DD5D-4303-A982-0B7583FD9F46}" sibTransId="{02865B96-CBBC-4388-AFFB-D9B3301ED9C3}"/>
    <dgm:cxn modelId="{BFF49FF3-9996-427E-BD01-13D25D7B3CD9}" type="presOf" srcId="{59223931-F901-45FD-903D-CCE5AD9A3102}" destId="{CAF5BEEA-9730-4EC3-B4D0-B8B5C157CB3E}" srcOrd="0" destOrd="0" presId="urn:microsoft.com/office/officeart/2005/8/layout/process4"/>
    <dgm:cxn modelId="{2B5294D5-573D-43E9-84D5-EC7D8F2014B6}" type="presParOf" srcId="{0B2F2C41-A598-485D-BEC4-336A9E714A74}" destId="{0B580331-74EA-47FD-8E48-BEE78FB5E407}" srcOrd="0" destOrd="0" presId="urn:microsoft.com/office/officeart/2005/8/layout/process4"/>
    <dgm:cxn modelId="{02D36827-216D-4B75-8FA6-C9A2275E0BFB}" type="presParOf" srcId="{0B580331-74EA-47FD-8E48-BEE78FB5E407}" destId="{1F8D2E18-6615-4009-8B41-27407EC06AA0}" srcOrd="0" destOrd="0" presId="urn:microsoft.com/office/officeart/2005/8/layout/process4"/>
    <dgm:cxn modelId="{C20A0954-800D-4053-8641-9908DD7027F2}" type="presParOf" srcId="{0B580331-74EA-47FD-8E48-BEE78FB5E407}" destId="{226944F7-BE1F-45B0-AE39-37594CF5126B}" srcOrd="1" destOrd="0" presId="urn:microsoft.com/office/officeart/2005/8/layout/process4"/>
    <dgm:cxn modelId="{5112524F-9D4E-422F-B005-562E05EA8C1E}" type="presParOf" srcId="{0B580331-74EA-47FD-8E48-BEE78FB5E407}" destId="{FF6F3780-8AF4-4F20-800C-2FB56030A084}" srcOrd="2" destOrd="0" presId="urn:microsoft.com/office/officeart/2005/8/layout/process4"/>
    <dgm:cxn modelId="{9C4FF805-DDA6-4561-B643-195242D05793}" type="presParOf" srcId="{FF6F3780-8AF4-4F20-800C-2FB56030A084}" destId="{92CC597F-897E-452A-B9B5-30A23725DB3F}" srcOrd="0" destOrd="0" presId="urn:microsoft.com/office/officeart/2005/8/layout/process4"/>
    <dgm:cxn modelId="{B902A77C-75B2-4960-8F14-88721BB16E68}" type="presParOf" srcId="{0B2F2C41-A598-485D-BEC4-336A9E714A74}" destId="{BA9254AC-0E61-412E-96FA-2E9FBC6690DF}" srcOrd="1" destOrd="0" presId="urn:microsoft.com/office/officeart/2005/8/layout/process4"/>
    <dgm:cxn modelId="{7554D853-7AFF-4A76-98F7-B2CF812F0E3D}" type="presParOf" srcId="{0B2F2C41-A598-485D-BEC4-336A9E714A74}" destId="{99E88B47-DC8F-4E74-A81A-990B97C20BF5}" srcOrd="2" destOrd="0" presId="urn:microsoft.com/office/officeart/2005/8/layout/process4"/>
    <dgm:cxn modelId="{1D9FF02C-9332-4C58-90ED-04A88CD8D5E1}" type="presParOf" srcId="{99E88B47-DC8F-4E74-A81A-990B97C20BF5}" destId="{755BF002-85FC-41DD-A7D8-3906B640ABCC}" srcOrd="0" destOrd="0" presId="urn:microsoft.com/office/officeart/2005/8/layout/process4"/>
    <dgm:cxn modelId="{F1BBAAF9-D21B-47BA-99CB-0EEE9874B1F9}" type="presParOf" srcId="{99E88B47-DC8F-4E74-A81A-990B97C20BF5}" destId="{D64203EC-9B8A-4781-85FB-E57E5FE014FD}" srcOrd="1" destOrd="0" presId="urn:microsoft.com/office/officeart/2005/8/layout/process4"/>
    <dgm:cxn modelId="{8C66377E-3958-452F-AF76-E1488E7294DF}" type="presParOf" srcId="{99E88B47-DC8F-4E74-A81A-990B97C20BF5}" destId="{7D209193-8424-445B-8A6A-009B9CE7846C}" srcOrd="2" destOrd="0" presId="urn:microsoft.com/office/officeart/2005/8/layout/process4"/>
    <dgm:cxn modelId="{95D6B2F1-46A0-4235-A7EE-B9FD0689DBC5}" type="presParOf" srcId="{7D209193-8424-445B-8A6A-009B9CE7846C}" destId="{59BF90B8-083A-44C7-B6C3-A47C3A56C23D}" srcOrd="0" destOrd="0" presId="urn:microsoft.com/office/officeart/2005/8/layout/process4"/>
    <dgm:cxn modelId="{9FDB305C-44EC-4386-AB69-317116F9D304}" type="presParOf" srcId="{7D209193-8424-445B-8A6A-009B9CE7846C}" destId="{98239D00-698C-4B3C-A773-0BAB8DEA8782}" srcOrd="1" destOrd="0" presId="urn:microsoft.com/office/officeart/2005/8/layout/process4"/>
    <dgm:cxn modelId="{CFF0BE6A-16A7-43F9-98B6-C61457929125}" type="presParOf" srcId="{0B2F2C41-A598-485D-BEC4-336A9E714A74}" destId="{FB006A3B-B5DB-4CB6-9F6D-A9C057910072}" srcOrd="3" destOrd="0" presId="urn:microsoft.com/office/officeart/2005/8/layout/process4"/>
    <dgm:cxn modelId="{3FA9F146-8D0E-4AD2-AC9B-DC2B2DD9DA03}" type="presParOf" srcId="{0B2F2C41-A598-485D-BEC4-336A9E714A74}" destId="{FA447AB2-44AC-42AE-B34B-26DEC0ABC06F}" srcOrd="4" destOrd="0" presId="urn:microsoft.com/office/officeart/2005/8/layout/process4"/>
    <dgm:cxn modelId="{7A5B5A62-4D07-4AA6-B7CB-AC9C1EA37FDD}" type="presParOf" srcId="{FA447AB2-44AC-42AE-B34B-26DEC0ABC06F}" destId="{2B9D4EBC-B814-45CB-8713-4E13FEC1BD08}" srcOrd="0" destOrd="0" presId="urn:microsoft.com/office/officeart/2005/8/layout/process4"/>
    <dgm:cxn modelId="{FC10ECEE-DD8E-4DCB-AD64-033E3B96E8A5}" type="presParOf" srcId="{0B2F2C41-A598-485D-BEC4-336A9E714A74}" destId="{D921CB09-DE61-4DF5-93FD-C7646574A1D3}" srcOrd="5" destOrd="0" presId="urn:microsoft.com/office/officeart/2005/8/layout/process4"/>
    <dgm:cxn modelId="{3D8E7511-B749-42A0-9565-9F87C8D87F2D}" type="presParOf" srcId="{0B2F2C41-A598-485D-BEC4-336A9E714A74}" destId="{4FEC014A-0967-4993-8047-49804D71BF61}" srcOrd="6" destOrd="0" presId="urn:microsoft.com/office/officeart/2005/8/layout/process4"/>
    <dgm:cxn modelId="{7338637E-B163-4F2C-A825-30FE8D6514AC}" type="presParOf" srcId="{4FEC014A-0967-4993-8047-49804D71BF61}" destId="{3E4DAA33-A79F-49DC-A182-01DCE506A2C8}" srcOrd="0" destOrd="0" presId="urn:microsoft.com/office/officeart/2005/8/layout/process4"/>
    <dgm:cxn modelId="{6C219FDD-1FAA-4F2B-99F9-4AA1503C166A}" type="presParOf" srcId="{4FEC014A-0967-4993-8047-49804D71BF61}" destId="{E864C786-6D4F-482B-B87D-46544D7857E1}" srcOrd="1" destOrd="0" presId="urn:microsoft.com/office/officeart/2005/8/layout/process4"/>
    <dgm:cxn modelId="{9984CF54-F82A-4065-9CAE-3E292C9ACF08}" type="presParOf" srcId="{4FEC014A-0967-4993-8047-49804D71BF61}" destId="{96C5B5A8-604E-40FF-89B4-FC337E94DE2E}" srcOrd="2" destOrd="0" presId="urn:microsoft.com/office/officeart/2005/8/layout/process4"/>
    <dgm:cxn modelId="{745FB10F-E717-472E-A63B-52A00F559E93}" type="presParOf" srcId="{96C5B5A8-604E-40FF-89B4-FC337E94DE2E}" destId="{B44A7C4E-3126-4BC2-91C1-3564850CE040}" srcOrd="0" destOrd="0" presId="urn:microsoft.com/office/officeart/2005/8/layout/process4"/>
    <dgm:cxn modelId="{DB423038-50C6-47FE-8587-7A537C4D78A2}" type="presParOf" srcId="{0B2F2C41-A598-485D-BEC4-336A9E714A74}" destId="{43D41FF2-BD52-4782-938D-6F02C7881CE2}" srcOrd="7" destOrd="0" presId="urn:microsoft.com/office/officeart/2005/8/layout/process4"/>
    <dgm:cxn modelId="{B8934C66-9AF9-4F0A-BC1C-E2AFA8454515}" type="presParOf" srcId="{0B2F2C41-A598-485D-BEC4-336A9E714A74}" destId="{F2CA50BE-70CF-4E7A-99E2-05499356A3B5}" srcOrd="8" destOrd="0" presId="urn:microsoft.com/office/officeart/2005/8/layout/process4"/>
    <dgm:cxn modelId="{AE36AB6A-88E2-46D3-B772-978847985D8E}" type="presParOf" srcId="{F2CA50BE-70CF-4E7A-99E2-05499356A3B5}" destId="{CAF5BEEA-9730-4EC3-B4D0-B8B5C157CB3E}" srcOrd="0" destOrd="0" presId="urn:microsoft.com/office/officeart/2005/8/layout/process4"/>
    <dgm:cxn modelId="{115B8093-E9F4-4044-82F7-47A9AD875392}" type="presParOf" srcId="{F2CA50BE-70CF-4E7A-99E2-05499356A3B5}" destId="{A60C3992-9B0C-4F41-84A6-4740B9E3A812}" srcOrd="1" destOrd="0" presId="urn:microsoft.com/office/officeart/2005/8/layout/process4"/>
    <dgm:cxn modelId="{A8AF3DB2-0775-47F5-A942-102B48488C6A}" type="presParOf" srcId="{F2CA50BE-70CF-4E7A-99E2-05499356A3B5}" destId="{DD10D257-63AB-4D04-AF62-34F542FD3E8E}" srcOrd="2" destOrd="0" presId="urn:microsoft.com/office/officeart/2005/8/layout/process4"/>
    <dgm:cxn modelId="{C16D3F37-39B6-4F9F-9DCB-23F2F31BD340}" type="presParOf" srcId="{DD10D257-63AB-4D04-AF62-34F542FD3E8E}" destId="{CC0BDEE2-5E23-428D-B18B-2EA75F9586B9}" srcOrd="0" destOrd="0" presId="urn:microsoft.com/office/officeart/2005/8/layout/process4"/>
    <dgm:cxn modelId="{46125477-81C1-4E15-AE68-D8A979786E22}" type="presParOf" srcId="{0B2F2C41-A598-485D-BEC4-336A9E714A74}" destId="{1A59D5D9-59E9-4E58-9D51-65BD0A5C80BD}" srcOrd="9" destOrd="0" presId="urn:microsoft.com/office/officeart/2005/8/layout/process4"/>
    <dgm:cxn modelId="{72B6D879-CFB7-4CB5-BBA0-27AEF88221EF}" type="presParOf" srcId="{0B2F2C41-A598-485D-BEC4-336A9E714A74}" destId="{68B9F2BE-48CD-4592-8EE8-442FE1DAD548}" srcOrd="10" destOrd="0" presId="urn:microsoft.com/office/officeart/2005/8/layout/process4"/>
    <dgm:cxn modelId="{A22C46FF-6770-4142-90B9-2100F83C09EE}" type="presParOf" srcId="{68B9F2BE-48CD-4592-8EE8-442FE1DAD548}" destId="{2363AEF7-6785-4DFE-B874-9CC91868C841}" srcOrd="0" destOrd="0" presId="urn:microsoft.com/office/officeart/2005/8/layout/process4"/>
    <dgm:cxn modelId="{F861551B-629F-4EFD-8F91-1789DFCD3B90}" type="presParOf" srcId="{68B9F2BE-48CD-4592-8EE8-442FE1DAD548}" destId="{7F9ABCBB-B59D-44D4-A994-B0FE9CBE7026}" srcOrd="1" destOrd="0" presId="urn:microsoft.com/office/officeart/2005/8/layout/process4"/>
    <dgm:cxn modelId="{8C482148-ECC9-4487-B48A-F7D7A0D6A6A1}" type="presParOf" srcId="{68B9F2BE-48CD-4592-8EE8-442FE1DAD548}" destId="{A4ECBBFA-07A8-4B5A-994D-AF429C07F9CB}" srcOrd="2" destOrd="0" presId="urn:microsoft.com/office/officeart/2005/8/layout/process4"/>
    <dgm:cxn modelId="{94349B01-7349-47C6-A1AA-BE004CC9686C}" type="presParOf" srcId="{A4ECBBFA-07A8-4B5A-994D-AF429C07F9CB}" destId="{C849CFE7-EDC8-4613-A483-E0E35E33143B}" srcOrd="0" destOrd="0" presId="urn:microsoft.com/office/officeart/2005/8/layout/process4"/>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420.xml><?xml version="1.0" encoding="utf-8"?>
<dgm:dataModel xmlns:dgm="http://schemas.openxmlformats.org/drawingml/2006/diagram" xmlns:a="http://schemas.openxmlformats.org/drawingml/2006/main">
  <dgm:ptLst>
    <dgm:pt modelId="{E1CD1E9F-8074-424E-8094-6F581292CB95}"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IN"/>
        </a:p>
      </dgm:t>
    </dgm:pt>
    <dgm:pt modelId="{E411953C-D87D-4850-AEE8-0E73A8DA2A6E}">
      <dgm:prSet phldrT="[Text]"/>
      <dgm:spPr/>
      <dgm:t>
        <a:bodyPr/>
        <a:lstStyle/>
        <a:p>
          <a:r>
            <a:rPr lang="en-IN" dirty="0"/>
            <a:t>Uses Vector-Radix Butterfly for every stages</a:t>
          </a:r>
        </a:p>
      </dgm:t>
    </dgm:pt>
    <dgm:pt modelId="{20AEEA54-365B-44B4-8C54-92A70005D632}" type="parTrans" cxnId="{E4421C54-4FE2-45EA-910A-BA09B74631F6}">
      <dgm:prSet/>
      <dgm:spPr/>
      <dgm:t>
        <a:bodyPr/>
        <a:lstStyle/>
        <a:p>
          <a:endParaRPr lang="en-IN"/>
        </a:p>
      </dgm:t>
    </dgm:pt>
    <dgm:pt modelId="{4FDC7914-C22C-4C70-A3DB-CE1FC2795F80}" type="sibTrans" cxnId="{E4421C54-4FE2-45EA-910A-BA09B74631F6}">
      <dgm:prSet/>
      <dgm:spPr/>
      <dgm:t>
        <a:bodyPr/>
        <a:lstStyle/>
        <a:p>
          <a:endParaRPr lang="en-IN"/>
        </a:p>
      </dgm:t>
    </dgm:pt>
    <dgm:pt modelId="{5DCD11C2-1192-46AD-A9D4-8C621D0D980B}">
      <dgm:prSet phldrT="[Text]"/>
      <dgm:spPr/>
      <dgm:t>
        <a:bodyPr/>
        <a:lstStyle/>
        <a:p>
          <a:r>
            <a:rPr lang="en-IN" dirty="0"/>
            <a:t>To enable configurable FFT size</a:t>
          </a:r>
        </a:p>
      </dgm:t>
    </dgm:pt>
    <dgm:pt modelId="{7E6667CA-AF23-46BF-82E1-DF66F8E88960}" type="parTrans" cxnId="{F7D08071-3269-422A-8032-2B378425D2B7}">
      <dgm:prSet/>
      <dgm:spPr/>
      <dgm:t>
        <a:bodyPr/>
        <a:lstStyle/>
        <a:p>
          <a:endParaRPr lang="en-IN"/>
        </a:p>
      </dgm:t>
    </dgm:pt>
    <dgm:pt modelId="{77A19D3F-9696-4934-AA09-A7C8057B2EE4}" type="sibTrans" cxnId="{F7D08071-3269-422A-8032-2B378425D2B7}">
      <dgm:prSet/>
      <dgm:spPr/>
      <dgm:t>
        <a:bodyPr/>
        <a:lstStyle/>
        <a:p>
          <a:endParaRPr lang="en-IN"/>
        </a:p>
      </dgm:t>
    </dgm:pt>
    <dgm:pt modelId="{E0987C0C-4466-4196-9A07-1800B80F5738}">
      <dgm:prSet phldrT="[Text]"/>
      <dgm:spPr/>
      <dgm:t>
        <a:bodyPr/>
        <a:lstStyle/>
        <a:p>
          <a:r>
            <a:rPr lang="en-IN" dirty="0"/>
            <a:t>FFT stages will either bypass or execute butterfly based on FFT size</a:t>
          </a:r>
        </a:p>
      </dgm:t>
    </dgm:pt>
    <dgm:pt modelId="{7BC1C233-F448-4CD4-9C68-8F48902EE371}" type="parTrans" cxnId="{88AE1D14-8073-48CF-AC14-357177DC0A8E}">
      <dgm:prSet/>
      <dgm:spPr/>
      <dgm:t>
        <a:bodyPr/>
        <a:lstStyle/>
        <a:p>
          <a:endParaRPr lang="en-IN"/>
        </a:p>
      </dgm:t>
    </dgm:pt>
    <dgm:pt modelId="{42F94BB8-B2CA-42B0-9682-AF437366FEC1}" type="sibTrans" cxnId="{88AE1D14-8073-48CF-AC14-357177DC0A8E}">
      <dgm:prSet/>
      <dgm:spPr/>
      <dgm:t>
        <a:bodyPr/>
        <a:lstStyle/>
        <a:p>
          <a:endParaRPr lang="en-IN"/>
        </a:p>
      </dgm:t>
    </dgm:pt>
    <dgm:pt modelId="{8D939876-BD15-4A5E-AFD1-068F3F14FFC6}">
      <dgm:prSet phldrT="[Text]"/>
      <dgm:spPr/>
      <dgm:t>
        <a:bodyPr/>
        <a:lstStyle/>
        <a:p>
          <a:r>
            <a:rPr lang="en-IN" dirty="0"/>
            <a:t>Uses ping-pong buffer between stages for parallel execution</a:t>
          </a:r>
        </a:p>
      </dgm:t>
    </dgm:pt>
    <dgm:pt modelId="{0260E057-37C9-4472-AD48-596962474040}" type="parTrans" cxnId="{681CAA4A-D1A1-4C84-A126-79B2FC77EFB0}">
      <dgm:prSet/>
      <dgm:spPr/>
      <dgm:t>
        <a:bodyPr/>
        <a:lstStyle/>
        <a:p>
          <a:endParaRPr lang="en-IN"/>
        </a:p>
      </dgm:t>
    </dgm:pt>
    <dgm:pt modelId="{B6C8B03D-199B-4014-A72E-87FFDF734EC8}" type="sibTrans" cxnId="{681CAA4A-D1A1-4C84-A126-79B2FC77EFB0}">
      <dgm:prSet/>
      <dgm:spPr/>
      <dgm:t>
        <a:bodyPr/>
        <a:lstStyle/>
        <a:p>
          <a:endParaRPr lang="en-IN"/>
        </a:p>
      </dgm:t>
    </dgm:pt>
    <dgm:pt modelId="{5B586657-45BF-4240-942C-011CABF683CB}">
      <dgm:prSet phldrT="[Text]"/>
      <dgm:spPr>
        <a:blipFill>
          <a:blip xmlns:r="http://schemas.openxmlformats.org/officeDocument/2006/relationships" r:embed="rId1"/>
          <a:stretch>
            <a:fillRect l="-874" b="-4138"/>
          </a:stretch>
        </a:blipFill>
      </dgm:spPr>
      <dgm:t>
        <a:bodyPr/>
        <a:lstStyle/>
        <a:p>
          <a:r>
            <a:rPr lang="en-IN">
              <a:noFill/>
            </a:rPr>
            <a:t> </a:t>
          </a:r>
        </a:p>
      </dgm:t>
    </dgm:pt>
    <dgm:pt modelId="{BB94D6B8-8F79-4734-ACC3-B7B826205670}" type="parTrans" cxnId="{9C34AC12-C726-4DC0-ADAA-8C75768E989B}">
      <dgm:prSet/>
      <dgm:spPr/>
      <dgm:t>
        <a:bodyPr/>
        <a:lstStyle/>
        <a:p>
          <a:endParaRPr lang="en-IN"/>
        </a:p>
      </dgm:t>
    </dgm:pt>
    <dgm:pt modelId="{373CAEB2-D3D6-47CB-96E1-160C2E9E5A26}" type="sibTrans" cxnId="{9C34AC12-C726-4DC0-ADAA-8C75768E989B}">
      <dgm:prSet/>
      <dgm:spPr/>
      <dgm:t>
        <a:bodyPr/>
        <a:lstStyle/>
        <a:p>
          <a:endParaRPr lang="en-IN"/>
        </a:p>
      </dgm:t>
    </dgm:pt>
    <dgm:pt modelId="{EF70B9A6-E8E2-40D5-AC44-6BE9FD181F41}" type="pres">
      <dgm:prSet presAssocID="{E1CD1E9F-8074-424E-8094-6F581292CB95}" presName="linear" presStyleCnt="0">
        <dgm:presLayoutVars>
          <dgm:animLvl val="lvl"/>
          <dgm:resizeHandles val="exact"/>
        </dgm:presLayoutVars>
      </dgm:prSet>
      <dgm:spPr/>
    </dgm:pt>
    <dgm:pt modelId="{DE066050-3134-474C-BC06-5C8829DBF4D4}" type="pres">
      <dgm:prSet presAssocID="{E411953C-D87D-4850-AEE8-0E73A8DA2A6E}" presName="parentText" presStyleLbl="node1" presStyleIdx="0" presStyleCnt="4">
        <dgm:presLayoutVars>
          <dgm:chMax val="0"/>
          <dgm:bulletEnabled val="1"/>
        </dgm:presLayoutVars>
      </dgm:prSet>
      <dgm:spPr/>
    </dgm:pt>
    <dgm:pt modelId="{DB866B54-1FDD-453F-B893-758758C5A33A}" type="pres">
      <dgm:prSet presAssocID="{4FDC7914-C22C-4C70-A3DB-CE1FC2795F80}" presName="spacer" presStyleCnt="0"/>
      <dgm:spPr/>
    </dgm:pt>
    <dgm:pt modelId="{E47055C5-BE08-440D-AC8B-29E757B84873}" type="pres">
      <dgm:prSet presAssocID="{5DCD11C2-1192-46AD-A9D4-8C621D0D980B}" presName="parentText" presStyleLbl="node1" presStyleIdx="1" presStyleCnt="4">
        <dgm:presLayoutVars>
          <dgm:chMax val="0"/>
          <dgm:bulletEnabled val="1"/>
        </dgm:presLayoutVars>
      </dgm:prSet>
      <dgm:spPr/>
    </dgm:pt>
    <dgm:pt modelId="{56DA388E-58FC-4336-9B35-93A5E451DB92}" type="pres">
      <dgm:prSet presAssocID="{5DCD11C2-1192-46AD-A9D4-8C621D0D980B}" presName="childText" presStyleLbl="revTx" presStyleIdx="0" presStyleCnt="1">
        <dgm:presLayoutVars>
          <dgm:bulletEnabled val="1"/>
        </dgm:presLayoutVars>
      </dgm:prSet>
      <dgm:spPr/>
    </dgm:pt>
    <dgm:pt modelId="{1B085624-E0F6-4532-9888-5B9C4DB51A51}" type="pres">
      <dgm:prSet presAssocID="{8D939876-BD15-4A5E-AFD1-068F3F14FFC6}" presName="parentText" presStyleLbl="node1" presStyleIdx="2" presStyleCnt="4">
        <dgm:presLayoutVars>
          <dgm:chMax val="0"/>
          <dgm:bulletEnabled val="1"/>
        </dgm:presLayoutVars>
      </dgm:prSet>
      <dgm:spPr/>
    </dgm:pt>
    <dgm:pt modelId="{221C7811-AF0D-461D-8B36-CDB51B73348E}" type="pres">
      <dgm:prSet presAssocID="{B6C8B03D-199B-4014-A72E-87FFDF734EC8}" presName="spacer" presStyleCnt="0"/>
      <dgm:spPr/>
    </dgm:pt>
    <dgm:pt modelId="{1A6BF794-9AD9-4479-8DAA-26DCDD2A54E5}" type="pres">
      <dgm:prSet presAssocID="{5B586657-45BF-4240-942C-011CABF683CB}" presName="parentText" presStyleLbl="node1" presStyleIdx="3" presStyleCnt="4">
        <dgm:presLayoutVars>
          <dgm:chMax val="0"/>
          <dgm:bulletEnabled val="1"/>
        </dgm:presLayoutVars>
      </dgm:prSet>
      <dgm:spPr/>
    </dgm:pt>
  </dgm:ptLst>
  <dgm:cxnLst>
    <dgm:cxn modelId="{9C34AC12-C726-4DC0-ADAA-8C75768E989B}" srcId="{E1CD1E9F-8074-424E-8094-6F581292CB95}" destId="{5B586657-45BF-4240-942C-011CABF683CB}" srcOrd="3" destOrd="0" parTransId="{BB94D6B8-8F79-4734-ACC3-B7B826205670}" sibTransId="{373CAEB2-D3D6-47CB-96E1-160C2E9E5A26}"/>
    <dgm:cxn modelId="{88AE1D14-8073-48CF-AC14-357177DC0A8E}" srcId="{5DCD11C2-1192-46AD-A9D4-8C621D0D980B}" destId="{E0987C0C-4466-4196-9A07-1800B80F5738}" srcOrd="0" destOrd="0" parTransId="{7BC1C233-F448-4CD4-9C68-8F48902EE371}" sibTransId="{42F94BB8-B2CA-42B0-9682-AF437366FEC1}"/>
    <dgm:cxn modelId="{26A12037-EDD9-4BFA-8EB9-E6DDAB4B2F71}" type="presOf" srcId="{5B586657-45BF-4240-942C-011CABF683CB}" destId="{1A6BF794-9AD9-4479-8DAA-26DCDD2A54E5}" srcOrd="0" destOrd="0" presId="urn:microsoft.com/office/officeart/2005/8/layout/vList2"/>
    <dgm:cxn modelId="{0E828F40-32DF-4BA0-B8A4-2CA1E9F7663D}" type="presOf" srcId="{E1CD1E9F-8074-424E-8094-6F581292CB95}" destId="{EF70B9A6-E8E2-40D5-AC44-6BE9FD181F41}" srcOrd="0" destOrd="0" presId="urn:microsoft.com/office/officeart/2005/8/layout/vList2"/>
    <dgm:cxn modelId="{2534E664-8965-4B8E-AE3D-54270C97DDFC}" type="presOf" srcId="{5DCD11C2-1192-46AD-A9D4-8C621D0D980B}" destId="{E47055C5-BE08-440D-AC8B-29E757B84873}" srcOrd="0" destOrd="0" presId="urn:microsoft.com/office/officeart/2005/8/layout/vList2"/>
    <dgm:cxn modelId="{681CAA4A-D1A1-4C84-A126-79B2FC77EFB0}" srcId="{E1CD1E9F-8074-424E-8094-6F581292CB95}" destId="{8D939876-BD15-4A5E-AFD1-068F3F14FFC6}" srcOrd="2" destOrd="0" parTransId="{0260E057-37C9-4472-AD48-596962474040}" sibTransId="{B6C8B03D-199B-4014-A72E-87FFDF734EC8}"/>
    <dgm:cxn modelId="{F7D08071-3269-422A-8032-2B378425D2B7}" srcId="{E1CD1E9F-8074-424E-8094-6F581292CB95}" destId="{5DCD11C2-1192-46AD-A9D4-8C621D0D980B}" srcOrd="1" destOrd="0" parTransId="{7E6667CA-AF23-46BF-82E1-DF66F8E88960}" sibTransId="{77A19D3F-9696-4934-AA09-A7C8057B2EE4}"/>
    <dgm:cxn modelId="{E4421C54-4FE2-45EA-910A-BA09B74631F6}" srcId="{E1CD1E9F-8074-424E-8094-6F581292CB95}" destId="{E411953C-D87D-4850-AEE8-0E73A8DA2A6E}" srcOrd="0" destOrd="0" parTransId="{20AEEA54-365B-44B4-8C54-92A70005D632}" sibTransId="{4FDC7914-C22C-4C70-A3DB-CE1FC2795F80}"/>
    <dgm:cxn modelId="{B75C7575-4E05-4646-8A38-F79424503227}" type="presOf" srcId="{E411953C-D87D-4850-AEE8-0E73A8DA2A6E}" destId="{DE066050-3134-474C-BC06-5C8829DBF4D4}" srcOrd="0" destOrd="0" presId="urn:microsoft.com/office/officeart/2005/8/layout/vList2"/>
    <dgm:cxn modelId="{85F0E178-2214-4B6F-8C67-A8B6F3FE059D}" type="presOf" srcId="{E0987C0C-4466-4196-9A07-1800B80F5738}" destId="{56DA388E-58FC-4336-9B35-93A5E451DB92}" srcOrd="0" destOrd="0" presId="urn:microsoft.com/office/officeart/2005/8/layout/vList2"/>
    <dgm:cxn modelId="{EF7437A1-3C0B-4F1A-BA47-EB09C8B74925}" type="presOf" srcId="{8D939876-BD15-4A5E-AFD1-068F3F14FFC6}" destId="{1B085624-E0F6-4532-9888-5B9C4DB51A51}" srcOrd="0" destOrd="0" presId="urn:microsoft.com/office/officeart/2005/8/layout/vList2"/>
    <dgm:cxn modelId="{013B4DBC-8BDA-4D0F-B257-E1492A6CCB3C}" type="presParOf" srcId="{EF70B9A6-E8E2-40D5-AC44-6BE9FD181F41}" destId="{DE066050-3134-474C-BC06-5C8829DBF4D4}" srcOrd="0" destOrd="0" presId="urn:microsoft.com/office/officeart/2005/8/layout/vList2"/>
    <dgm:cxn modelId="{0E29287A-5C83-4D56-B995-764FE61C9490}" type="presParOf" srcId="{EF70B9A6-E8E2-40D5-AC44-6BE9FD181F41}" destId="{DB866B54-1FDD-453F-B893-758758C5A33A}" srcOrd="1" destOrd="0" presId="urn:microsoft.com/office/officeart/2005/8/layout/vList2"/>
    <dgm:cxn modelId="{066D99F5-E444-47CD-A94F-A437DE3DE156}" type="presParOf" srcId="{EF70B9A6-E8E2-40D5-AC44-6BE9FD181F41}" destId="{E47055C5-BE08-440D-AC8B-29E757B84873}" srcOrd="2" destOrd="0" presId="urn:microsoft.com/office/officeart/2005/8/layout/vList2"/>
    <dgm:cxn modelId="{56304562-676E-4C32-82B6-B19E28861C97}" type="presParOf" srcId="{EF70B9A6-E8E2-40D5-AC44-6BE9FD181F41}" destId="{56DA388E-58FC-4336-9B35-93A5E451DB92}" srcOrd="3" destOrd="0" presId="urn:microsoft.com/office/officeart/2005/8/layout/vList2"/>
    <dgm:cxn modelId="{4FD46B5B-1853-4EB6-81A6-52059883156B}" type="presParOf" srcId="{EF70B9A6-E8E2-40D5-AC44-6BE9FD181F41}" destId="{1B085624-E0F6-4532-9888-5B9C4DB51A51}" srcOrd="4" destOrd="0" presId="urn:microsoft.com/office/officeart/2005/8/layout/vList2"/>
    <dgm:cxn modelId="{6041846E-95BC-4747-A12E-83DAB3FB4C0C}" type="presParOf" srcId="{EF70B9A6-E8E2-40D5-AC44-6BE9FD181F41}" destId="{221C7811-AF0D-461D-8B36-CDB51B73348E}" srcOrd="5" destOrd="0" presId="urn:microsoft.com/office/officeart/2005/8/layout/vList2"/>
    <dgm:cxn modelId="{A9D66C6F-589C-4878-9F83-A2B85CADD44D}" type="presParOf" srcId="{EF70B9A6-E8E2-40D5-AC44-6BE9FD181F41}" destId="{1A6BF794-9AD9-4479-8DAA-26DCDD2A54E5}" srcOrd="6" destOrd="0" presId="urn:microsoft.com/office/officeart/2005/8/layout/vList2"/>
  </dgm:cxnLst>
  <dgm:bg/>
  <dgm:whole/>
  <dgm:extLst>
    <a:ext uri="http://schemas.microsoft.com/office/drawing/2008/diagram">
      <dsp:dataModelExt xmlns:dsp="http://schemas.microsoft.com/office/drawing/2008/diagram" relId="rId20"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574674C-44DE-4A0C-8538-C0B058056019}"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IN"/>
        </a:p>
      </dgm:t>
    </dgm:pt>
    <dgm:pt modelId="{86EF7EB0-6727-4DCA-A769-7E8C87B7B1BE}">
      <dgm:prSet phldrT="[Text]"/>
      <dgm:spPr/>
      <dgm:t>
        <a:bodyPr/>
        <a:lstStyle/>
        <a:p>
          <a:r>
            <a:rPr lang="en-US" dirty="0"/>
            <a:t>Why not general purpose processor?</a:t>
          </a:r>
          <a:endParaRPr lang="en-IN" dirty="0"/>
        </a:p>
      </dgm:t>
    </dgm:pt>
    <dgm:pt modelId="{E6DEA1E1-4E83-4B16-9857-5D0D319758C2}" type="parTrans" cxnId="{28F94240-B37D-4555-AA61-2AAAA7ACFEA2}">
      <dgm:prSet/>
      <dgm:spPr/>
      <dgm:t>
        <a:bodyPr/>
        <a:lstStyle/>
        <a:p>
          <a:endParaRPr lang="en-IN"/>
        </a:p>
      </dgm:t>
    </dgm:pt>
    <dgm:pt modelId="{1BC38863-4CB5-438E-BF0B-B3B754FB2DC5}" type="sibTrans" cxnId="{28F94240-B37D-4555-AA61-2AAAA7ACFEA2}">
      <dgm:prSet/>
      <dgm:spPr/>
      <dgm:t>
        <a:bodyPr/>
        <a:lstStyle/>
        <a:p>
          <a:endParaRPr lang="en-IN"/>
        </a:p>
      </dgm:t>
    </dgm:pt>
    <dgm:pt modelId="{2AC24F14-D0ED-40CE-820D-7BD38A6D478A}">
      <dgm:prSet phldrT="[Text]"/>
      <dgm:spPr/>
      <dgm:t>
        <a:bodyPr/>
        <a:lstStyle/>
        <a:p>
          <a:r>
            <a:rPr lang="en-US"/>
            <a:t>Leakage </a:t>
          </a:r>
          <a:r>
            <a:rPr lang="en-US" dirty="0"/>
            <a:t>current&gt;switching current</a:t>
          </a:r>
          <a:endParaRPr lang="en-IN" dirty="0"/>
        </a:p>
      </dgm:t>
    </dgm:pt>
    <dgm:pt modelId="{CDD00FF6-F1D8-4A48-AB43-F6451F4A7E76}" type="parTrans" cxnId="{4A63BCF5-B18F-4B50-9078-073E2AA86045}">
      <dgm:prSet/>
      <dgm:spPr/>
      <dgm:t>
        <a:bodyPr/>
        <a:lstStyle/>
        <a:p>
          <a:endParaRPr lang="en-IN"/>
        </a:p>
      </dgm:t>
    </dgm:pt>
    <dgm:pt modelId="{10A8E36E-7B93-48D4-90B6-A7680F60CD89}" type="sibTrans" cxnId="{4A63BCF5-B18F-4B50-9078-073E2AA86045}">
      <dgm:prSet/>
      <dgm:spPr/>
      <dgm:t>
        <a:bodyPr/>
        <a:lstStyle/>
        <a:p>
          <a:endParaRPr lang="en-IN"/>
        </a:p>
      </dgm:t>
    </dgm:pt>
    <dgm:pt modelId="{C77B636E-FFD2-4D90-96F8-FD285A03419D}">
      <dgm:prSet phldrT="[Text]"/>
      <dgm:spPr/>
      <dgm:t>
        <a:bodyPr/>
        <a:lstStyle/>
        <a:p>
          <a:r>
            <a:rPr lang="en-US"/>
            <a:t>Max clock </a:t>
          </a:r>
          <a:r>
            <a:rPr lang="en-US" dirty="0"/>
            <a:t>levelling out</a:t>
          </a:r>
          <a:endParaRPr lang="en-IN" dirty="0"/>
        </a:p>
      </dgm:t>
    </dgm:pt>
    <dgm:pt modelId="{8C0A0264-B5B9-436B-8BFA-C854BD45085C}" type="parTrans" cxnId="{E9C944D4-D566-4FE9-B143-3745EBCF8F2F}">
      <dgm:prSet/>
      <dgm:spPr/>
      <dgm:t>
        <a:bodyPr/>
        <a:lstStyle/>
        <a:p>
          <a:endParaRPr lang="en-IN"/>
        </a:p>
      </dgm:t>
    </dgm:pt>
    <dgm:pt modelId="{4D37D731-C766-47BA-9C62-613A6B7D1EC1}" type="sibTrans" cxnId="{E9C944D4-D566-4FE9-B143-3745EBCF8F2F}">
      <dgm:prSet/>
      <dgm:spPr/>
      <dgm:t>
        <a:bodyPr/>
        <a:lstStyle/>
        <a:p>
          <a:endParaRPr lang="en-IN"/>
        </a:p>
      </dgm:t>
    </dgm:pt>
    <dgm:pt modelId="{017CC7E3-4086-4F2A-80CD-A4F715750784}">
      <dgm:prSet phldrT="[Text]"/>
      <dgm:spPr/>
      <dgm:t>
        <a:bodyPr/>
        <a:lstStyle/>
        <a:p>
          <a:r>
            <a:rPr lang="en-US" b="0" i="0" dirty="0"/>
            <a:t>Moore's Law is starting to fail</a:t>
          </a:r>
          <a:endParaRPr lang="en-IN" dirty="0"/>
        </a:p>
      </dgm:t>
    </dgm:pt>
    <dgm:pt modelId="{B35AD5DF-341D-4855-AE0C-25C0218C9B82}" type="parTrans" cxnId="{84F73D9C-0C57-47CB-8FB4-13810E8CBD11}">
      <dgm:prSet/>
      <dgm:spPr/>
      <dgm:t>
        <a:bodyPr/>
        <a:lstStyle/>
        <a:p>
          <a:endParaRPr lang="en-IN"/>
        </a:p>
      </dgm:t>
    </dgm:pt>
    <dgm:pt modelId="{2FDB961A-0139-4065-8A12-ADDFDB0DDFB2}" type="sibTrans" cxnId="{84F73D9C-0C57-47CB-8FB4-13810E8CBD11}">
      <dgm:prSet/>
      <dgm:spPr/>
      <dgm:t>
        <a:bodyPr/>
        <a:lstStyle/>
        <a:p>
          <a:endParaRPr lang="en-IN"/>
        </a:p>
      </dgm:t>
    </dgm:pt>
    <dgm:pt modelId="{24C7757E-08E8-4798-A11D-E6352431765A}">
      <dgm:prSet phldrT="[Text]"/>
      <dgm:spPr/>
      <dgm:t>
        <a:bodyPr/>
        <a:lstStyle/>
        <a:p>
          <a:r>
            <a:rPr lang="en-US" dirty="0"/>
            <a:t>Increasing complexity of DNN models</a:t>
          </a:r>
          <a:endParaRPr lang="en-IN" dirty="0"/>
        </a:p>
      </dgm:t>
    </dgm:pt>
    <dgm:pt modelId="{E42F90A9-77B6-41EC-A0AC-DE2AC7D035E7}" type="parTrans" cxnId="{8EF2EA19-CFAB-44CC-8550-6AA2C141C432}">
      <dgm:prSet/>
      <dgm:spPr/>
      <dgm:t>
        <a:bodyPr/>
        <a:lstStyle/>
        <a:p>
          <a:endParaRPr lang="en-IN"/>
        </a:p>
      </dgm:t>
    </dgm:pt>
    <dgm:pt modelId="{9D0E8ED6-CB5F-403D-B277-B38E4C044E9B}" type="sibTrans" cxnId="{8EF2EA19-CFAB-44CC-8550-6AA2C141C432}">
      <dgm:prSet/>
      <dgm:spPr/>
      <dgm:t>
        <a:bodyPr/>
        <a:lstStyle/>
        <a:p>
          <a:endParaRPr lang="en-IN"/>
        </a:p>
      </dgm:t>
    </dgm:pt>
    <dgm:pt modelId="{931374E6-7C03-4A79-80F1-0B123D254AD5}" type="pres">
      <dgm:prSet presAssocID="{C574674C-44DE-4A0C-8538-C0B058056019}" presName="linear" presStyleCnt="0">
        <dgm:presLayoutVars>
          <dgm:animLvl val="lvl"/>
          <dgm:resizeHandles val="exact"/>
        </dgm:presLayoutVars>
      </dgm:prSet>
      <dgm:spPr/>
    </dgm:pt>
    <dgm:pt modelId="{20DEBED6-56EF-4CA6-8CA4-2929F17909DC}" type="pres">
      <dgm:prSet presAssocID="{86EF7EB0-6727-4DCA-A769-7E8C87B7B1BE}" presName="parentText" presStyleLbl="node1" presStyleIdx="0" presStyleCnt="1">
        <dgm:presLayoutVars>
          <dgm:chMax val="0"/>
          <dgm:bulletEnabled val="1"/>
        </dgm:presLayoutVars>
      </dgm:prSet>
      <dgm:spPr/>
    </dgm:pt>
    <dgm:pt modelId="{04B5E9B8-B595-4770-BE04-792481A47173}" type="pres">
      <dgm:prSet presAssocID="{86EF7EB0-6727-4DCA-A769-7E8C87B7B1BE}" presName="childText" presStyleLbl="revTx" presStyleIdx="0" presStyleCnt="1">
        <dgm:presLayoutVars>
          <dgm:bulletEnabled val="1"/>
        </dgm:presLayoutVars>
      </dgm:prSet>
      <dgm:spPr/>
    </dgm:pt>
  </dgm:ptLst>
  <dgm:cxnLst>
    <dgm:cxn modelId="{8EF2EA19-CFAB-44CC-8550-6AA2C141C432}" srcId="{86EF7EB0-6727-4DCA-A769-7E8C87B7B1BE}" destId="{24C7757E-08E8-4798-A11D-E6352431765A}" srcOrd="3" destOrd="0" parTransId="{E42F90A9-77B6-41EC-A0AC-DE2AC7D035E7}" sibTransId="{9D0E8ED6-CB5F-403D-B277-B38E4C044E9B}"/>
    <dgm:cxn modelId="{584B5922-92A2-4D82-A9F7-886A3862DDBA}" type="presOf" srcId="{24C7757E-08E8-4798-A11D-E6352431765A}" destId="{04B5E9B8-B595-4770-BE04-792481A47173}" srcOrd="0" destOrd="3" presId="urn:microsoft.com/office/officeart/2005/8/layout/vList2"/>
    <dgm:cxn modelId="{28F94240-B37D-4555-AA61-2AAAA7ACFEA2}" srcId="{C574674C-44DE-4A0C-8538-C0B058056019}" destId="{86EF7EB0-6727-4DCA-A769-7E8C87B7B1BE}" srcOrd="0" destOrd="0" parTransId="{E6DEA1E1-4E83-4B16-9857-5D0D319758C2}" sibTransId="{1BC38863-4CB5-438E-BF0B-B3B754FB2DC5}"/>
    <dgm:cxn modelId="{3E294043-78FE-4EC1-BDE8-BA3455E4C065}" type="presOf" srcId="{C574674C-44DE-4A0C-8538-C0B058056019}" destId="{931374E6-7C03-4A79-80F1-0B123D254AD5}" srcOrd="0" destOrd="0" presId="urn:microsoft.com/office/officeart/2005/8/layout/vList2"/>
    <dgm:cxn modelId="{4FD7A769-B900-43A5-B0D1-ECF11CD86EBA}" type="presOf" srcId="{017CC7E3-4086-4F2A-80CD-A4F715750784}" destId="{04B5E9B8-B595-4770-BE04-792481A47173}" srcOrd="0" destOrd="2" presId="urn:microsoft.com/office/officeart/2005/8/layout/vList2"/>
    <dgm:cxn modelId="{4F04534E-E24D-4C05-9742-50B076677AC0}" type="presOf" srcId="{86EF7EB0-6727-4DCA-A769-7E8C87B7B1BE}" destId="{20DEBED6-56EF-4CA6-8CA4-2929F17909DC}" srcOrd="0" destOrd="0" presId="urn:microsoft.com/office/officeart/2005/8/layout/vList2"/>
    <dgm:cxn modelId="{5005557F-7798-4879-85AC-254E8098F088}" type="presOf" srcId="{2AC24F14-D0ED-40CE-820D-7BD38A6D478A}" destId="{04B5E9B8-B595-4770-BE04-792481A47173}" srcOrd="0" destOrd="0" presId="urn:microsoft.com/office/officeart/2005/8/layout/vList2"/>
    <dgm:cxn modelId="{84F73D9C-0C57-47CB-8FB4-13810E8CBD11}" srcId="{86EF7EB0-6727-4DCA-A769-7E8C87B7B1BE}" destId="{017CC7E3-4086-4F2A-80CD-A4F715750784}" srcOrd="2" destOrd="0" parTransId="{B35AD5DF-341D-4855-AE0C-25C0218C9B82}" sibTransId="{2FDB961A-0139-4065-8A12-ADDFDB0DDFB2}"/>
    <dgm:cxn modelId="{612B7EA6-6388-42F5-8B34-7A997410D6A5}" type="presOf" srcId="{C77B636E-FFD2-4D90-96F8-FD285A03419D}" destId="{04B5E9B8-B595-4770-BE04-792481A47173}" srcOrd="0" destOrd="1" presId="urn:microsoft.com/office/officeart/2005/8/layout/vList2"/>
    <dgm:cxn modelId="{E9C944D4-D566-4FE9-B143-3745EBCF8F2F}" srcId="{86EF7EB0-6727-4DCA-A769-7E8C87B7B1BE}" destId="{C77B636E-FFD2-4D90-96F8-FD285A03419D}" srcOrd="1" destOrd="0" parTransId="{8C0A0264-B5B9-436B-8BFA-C854BD45085C}" sibTransId="{4D37D731-C766-47BA-9C62-613A6B7D1EC1}"/>
    <dgm:cxn modelId="{4A63BCF5-B18F-4B50-9078-073E2AA86045}" srcId="{86EF7EB0-6727-4DCA-A769-7E8C87B7B1BE}" destId="{2AC24F14-D0ED-40CE-820D-7BD38A6D478A}" srcOrd="0" destOrd="0" parTransId="{CDD00FF6-F1D8-4A48-AB43-F6451F4A7E76}" sibTransId="{10A8E36E-7B93-48D4-90B6-A7680F60CD89}"/>
    <dgm:cxn modelId="{9BEC58DC-EAF7-4DA0-B4FB-A5828E2638EA}" type="presParOf" srcId="{931374E6-7C03-4A79-80F1-0B123D254AD5}" destId="{20DEBED6-56EF-4CA6-8CA4-2929F17909DC}" srcOrd="0" destOrd="0" presId="urn:microsoft.com/office/officeart/2005/8/layout/vList2"/>
    <dgm:cxn modelId="{D5C809E7-7F91-4EA8-87FD-2CFCBB941C49}" type="presParOf" srcId="{931374E6-7C03-4A79-80F1-0B123D254AD5}" destId="{04B5E9B8-B595-4770-BE04-792481A47173}" srcOrd="1"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A3585135-5ACA-4CF7-9FA4-514E868F20FA}"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IN"/>
        </a:p>
      </dgm:t>
    </dgm:pt>
    <dgm:pt modelId="{F061AA56-EA7B-4821-80FE-EDBED73289FE}">
      <dgm:prSet phldrT="[Text]"/>
      <dgm:spPr/>
      <dgm:t>
        <a:bodyPr/>
        <a:lstStyle/>
        <a:p>
          <a:r>
            <a:rPr lang="en-US" dirty="0"/>
            <a:t>Introduction</a:t>
          </a:r>
          <a:endParaRPr lang="en-IN" dirty="0"/>
        </a:p>
      </dgm:t>
    </dgm:pt>
    <dgm:pt modelId="{E5698EB7-24D2-4A82-BEBC-5EC164B34E2F}" type="parTrans" cxnId="{1630DDE1-7E4E-4AAC-A8A2-284F8CB628E5}">
      <dgm:prSet/>
      <dgm:spPr/>
      <dgm:t>
        <a:bodyPr/>
        <a:lstStyle/>
        <a:p>
          <a:endParaRPr lang="en-IN"/>
        </a:p>
      </dgm:t>
    </dgm:pt>
    <dgm:pt modelId="{A9CB4429-1D87-4D70-9312-41EBB3871F1B}" type="sibTrans" cxnId="{1630DDE1-7E4E-4AAC-A8A2-284F8CB628E5}">
      <dgm:prSet/>
      <dgm:spPr/>
      <dgm:t>
        <a:bodyPr/>
        <a:lstStyle/>
        <a:p>
          <a:endParaRPr lang="en-IN"/>
        </a:p>
      </dgm:t>
    </dgm:pt>
    <dgm:pt modelId="{20D76D81-1063-4CED-B851-BBA114FF905D}">
      <dgm:prSet/>
      <dgm:spPr/>
      <dgm:t>
        <a:bodyPr/>
        <a:lstStyle/>
        <a:p>
          <a:r>
            <a:rPr lang="en-US" dirty="0"/>
            <a:t>Experiments &amp; Results</a:t>
          </a:r>
        </a:p>
      </dgm:t>
    </dgm:pt>
    <dgm:pt modelId="{EA0EA44C-63AD-4ED7-96CD-3C0E4021A085}" type="parTrans" cxnId="{7E5B2BF2-D357-4F91-9348-938488316E00}">
      <dgm:prSet/>
      <dgm:spPr/>
      <dgm:t>
        <a:bodyPr/>
        <a:lstStyle/>
        <a:p>
          <a:endParaRPr lang="en-US"/>
        </a:p>
      </dgm:t>
    </dgm:pt>
    <dgm:pt modelId="{C5F5717B-8A10-45FE-9E25-BC3A31138C44}" type="sibTrans" cxnId="{7E5B2BF2-D357-4F91-9348-938488316E00}">
      <dgm:prSet/>
      <dgm:spPr/>
      <dgm:t>
        <a:bodyPr/>
        <a:lstStyle/>
        <a:p>
          <a:endParaRPr lang="en-US"/>
        </a:p>
      </dgm:t>
    </dgm:pt>
    <dgm:pt modelId="{6F4CE112-6738-4041-872E-8119FF23DC0F}">
      <dgm:prSet/>
      <dgm:spPr/>
      <dgm:t>
        <a:bodyPr/>
        <a:lstStyle/>
        <a:p>
          <a:r>
            <a:rPr lang="en-US" dirty="0"/>
            <a:t>Proposed Approach</a:t>
          </a:r>
        </a:p>
      </dgm:t>
    </dgm:pt>
    <dgm:pt modelId="{9078AB4E-68DA-4BD0-A488-384AA294FCD3}" type="parTrans" cxnId="{6E824162-503A-4537-9D6A-A9DF29CDA58A}">
      <dgm:prSet/>
      <dgm:spPr/>
      <dgm:t>
        <a:bodyPr/>
        <a:lstStyle/>
        <a:p>
          <a:endParaRPr lang="en-US"/>
        </a:p>
      </dgm:t>
    </dgm:pt>
    <dgm:pt modelId="{4E7CFD78-258C-4CDF-A826-1F8FE59BBF91}" type="sibTrans" cxnId="{6E824162-503A-4537-9D6A-A9DF29CDA58A}">
      <dgm:prSet/>
      <dgm:spPr/>
      <dgm:t>
        <a:bodyPr/>
        <a:lstStyle/>
        <a:p>
          <a:endParaRPr lang="en-US"/>
        </a:p>
      </dgm:t>
    </dgm:pt>
    <dgm:pt modelId="{E758993B-27EE-46D6-BE36-CF92B6EFB909}">
      <dgm:prSet phldrT="[Text]"/>
      <dgm:spPr/>
      <dgm:t>
        <a:bodyPr/>
        <a:lstStyle/>
        <a:p>
          <a:r>
            <a:rPr lang="en-IN" dirty="0"/>
            <a:t>Motivation &amp; Related Works</a:t>
          </a:r>
        </a:p>
      </dgm:t>
    </dgm:pt>
    <dgm:pt modelId="{22C79BA9-3301-4D59-A8F4-4D0FE411F76B}" type="parTrans" cxnId="{64590262-1544-4384-BE13-56BBB03AEE89}">
      <dgm:prSet/>
      <dgm:spPr/>
      <dgm:t>
        <a:bodyPr/>
        <a:lstStyle/>
        <a:p>
          <a:endParaRPr lang="en-US"/>
        </a:p>
      </dgm:t>
    </dgm:pt>
    <dgm:pt modelId="{094A44A5-EEEA-4C90-A815-DCC25BB21B1C}" type="sibTrans" cxnId="{64590262-1544-4384-BE13-56BBB03AEE89}">
      <dgm:prSet/>
      <dgm:spPr/>
      <dgm:t>
        <a:bodyPr/>
        <a:lstStyle/>
        <a:p>
          <a:endParaRPr lang="en-US"/>
        </a:p>
      </dgm:t>
    </dgm:pt>
    <dgm:pt modelId="{A6EA0635-7542-4F6E-8F2C-A0AA2B088557}">
      <dgm:prSet/>
      <dgm:spPr/>
      <dgm:t>
        <a:bodyPr/>
        <a:lstStyle/>
        <a:p>
          <a:r>
            <a:rPr lang="en-US" dirty="0"/>
            <a:t>Conclusion</a:t>
          </a:r>
        </a:p>
      </dgm:t>
    </dgm:pt>
    <dgm:pt modelId="{5B5FD4BA-7BE7-4341-A744-7B5609A31827}" type="parTrans" cxnId="{F284298F-F265-4B5A-88E7-0DEE31F29A54}">
      <dgm:prSet/>
      <dgm:spPr/>
      <dgm:t>
        <a:bodyPr/>
        <a:lstStyle/>
        <a:p>
          <a:endParaRPr lang="en-IN"/>
        </a:p>
      </dgm:t>
    </dgm:pt>
    <dgm:pt modelId="{4663198E-7CF9-4F47-A658-E608505587CA}" type="sibTrans" cxnId="{F284298F-F265-4B5A-88E7-0DEE31F29A54}">
      <dgm:prSet/>
      <dgm:spPr/>
      <dgm:t>
        <a:bodyPr/>
        <a:lstStyle/>
        <a:p>
          <a:endParaRPr lang="en-IN"/>
        </a:p>
      </dgm:t>
    </dgm:pt>
    <dgm:pt modelId="{11B086B8-8E06-454D-BA57-1D76639296C4}">
      <dgm:prSet/>
      <dgm:spPr/>
      <dgm:t>
        <a:bodyPr/>
        <a:lstStyle/>
        <a:p>
          <a:r>
            <a:rPr lang="en-US" dirty="0"/>
            <a:t>Performance</a:t>
          </a:r>
        </a:p>
      </dgm:t>
    </dgm:pt>
    <dgm:pt modelId="{AC7165C7-15C7-49FF-A6E2-B43D7170E42D}" type="parTrans" cxnId="{C4EA7AE2-26AF-4E49-8680-5F9867708F74}">
      <dgm:prSet/>
      <dgm:spPr/>
      <dgm:t>
        <a:bodyPr/>
        <a:lstStyle/>
        <a:p>
          <a:endParaRPr lang="en-IN"/>
        </a:p>
      </dgm:t>
    </dgm:pt>
    <dgm:pt modelId="{EA7A2E31-1C76-497B-A3EF-7506852A8077}" type="sibTrans" cxnId="{C4EA7AE2-26AF-4E49-8680-5F9867708F74}">
      <dgm:prSet/>
      <dgm:spPr/>
      <dgm:t>
        <a:bodyPr/>
        <a:lstStyle/>
        <a:p>
          <a:endParaRPr lang="en-IN"/>
        </a:p>
      </dgm:t>
    </dgm:pt>
    <dgm:pt modelId="{5212ED81-E6D9-4AB4-A438-BF2EAC64721F}">
      <dgm:prSet/>
      <dgm:spPr/>
      <dgm:t>
        <a:bodyPr/>
        <a:lstStyle/>
        <a:p>
          <a:r>
            <a:rPr lang="en-US" dirty="0"/>
            <a:t>Performance Benchmark</a:t>
          </a:r>
        </a:p>
      </dgm:t>
    </dgm:pt>
    <dgm:pt modelId="{36AF787B-A52D-473D-99D4-FA817B7E307C}" type="parTrans" cxnId="{827D27AF-E982-4BD0-9739-D918AEF32530}">
      <dgm:prSet/>
      <dgm:spPr/>
      <dgm:t>
        <a:bodyPr/>
        <a:lstStyle/>
        <a:p>
          <a:endParaRPr lang="en-IN"/>
        </a:p>
      </dgm:t>
    </dgm:pt>
    <dgm:pt modelId="{2F27DC0A-FBE9-4078-924C-CDA8C97C921F}" type="sibTrans" cxnId="{827D27AF-E982-4BD0-9739-D918AEF32530}">
      <dgm:prSet/>
      <dgm:spPr/>
      <dgm:t>
        <a:bodyPr/>
        <a:lstStyle/>
        <a:p>
          <a:endParaRPr lang="en-IN"/>
        </a:p>
      </dgm:t>
    </dgm:pt>
    <dgm:pt modelId="{06148CE8-BFF7-4EE9-B6F8-CEB508A79CE3}">
      <dgm:prSet/>
      <dgm:spPr/>
      <dgm:t>
        <a:bodyPr/>
        <a:lstStyle/>
        <a:p>
          <a:r>
            <a:rPr lang="en-US" dirty="0"/>
            <a:t>Setup</a:t>
          </a:r>
        </a:p>
      </dgm:t>
    </dgm:pt>
    <dgm:pt modelId="{2FDF4FEA-179E-4B9A-9B9D-578CBE8A10F5}" type="parTrans" cxnId="{9BCA2720-0006-4C06-9195-B979F22B33FF}">
      <dgm:prSet/>
      <dgm:spPr/>
      <dgm:t>
        <a:bodyPr/>
        <a:lstStyle/>
        <a:p>
          <a:endParaRPr lang="en-IN"/>
        </a:p>
      </dgm:t>
    </dgm:pt>
    <dgm:pt modelId="{D70ABAF7-17A7-490C-8A7E-32ED352E5DE7}" type="sibTrans" cxnId="{9BCA2720-0006-4C06-9195-B979F22B33FF}">
      <dgm:prSet/>
      <dgm:spPr/>
      <dgm:t>
        <a:bodyPr/>
        <a:lstStyle/>
        <a:p>
          <a:endParaRPr lang="en-IN"/>
        </a:p>
      </dgm:t>
    </dgm:pt>
    <dgm:pt modelId="{71D31BB7-C462-48C2-B562-C913820ACF2D}">
      <dgm:prSet phldrT="[Text]"/>
      <dgm:spPr/>
      <dgm:t>
        <a:bodyPr/>
        <a:lstStyle/>
        <a:p>
          <a:r>
            <a:rPr lang="en-US" dirty="0"/>
            <a:t>Algorithmic Improvements</a:t>
          </a:r>
        </a:p>
      </dgm:t>
    </dgm:pt>
    <dgm:pt modelId="{5285CC32-92B0-4BFC-9E77-0F341C12DA92}" type="parTrans" cxnId="{B3EF3BFD-94D5-4F44-AAB0-F8C8EECB1BF8}">
      <dgm:prSet/>
      <dgm:spPr/>
      <dgm:t>
        <a:bodyPr/>
        <a:lstStyle/>
        <a:p>
          <a:endParaRPr lang="en-IN"/>
        </a:p>
      </dgm:t>
    </dgm:pt>
    <dgm:pt modelId="{409D7030-028C-4544-914A-05390309434F}" type="sibTrans" cxnId="{B3EF3BFD-94D5-4F44-AAB0-F8C8EECB1BF8}">
      <dgm:prSet/>
      <dgm:spPr/>
      <dgm:t>
        <a:bodyPr/>
        <a:lstStyle/>
        <a:p>
          <a:endParaRPr lang="en-IN"/>
        </a:p>
      </dgm:t>
    </dgm:pt>
    <dgm:pt modelId="{AA634412-229C-46A9-8DB2-5CA8A67852D6}">
      <dgm:prSet phldrT="[Text]"/>
      <dgm:spPr/>
      <dgm:t>
        <a:bodyPr/>
        <a:lstStyle/>
        <a:p>
          <a:r>
            <a:rPr lang="en-US" dirty="0"/>
            <a:t>Architecture: 1. Forward FFT 2. HPG 3. Inverse FFT</a:t>
          </a:r>
        </a:p>
      </dgm:t>
    </dgm:pt>
    <dgm:pt modelId="{D01824B6-9A05-4FF7-9979-F9A568AF5EDA}" type="parTrans" cxnId="{F29EB290-7607-4E4D-A5EA-28F32C6D0988}">
      <dgm:prSet/>
      <dgm:spPr/>
      <dgm:t>
        <a:bodyPr/>
        <a:lstStyle/>
        <a:p>
          <a:endParaRPr lang="en-IN"/>
        </a:p>
      </dgm:t>
    </dgm:pt>
    <dgm:pt modelId="{725DCCAF-D673-4C4E-9C54-67F44B7373B2}" type="sibTrans" cxnId="{F29EB290-7607-4E4D-A5EA-28F32C6D0988}">
      <dgm:prSet/>
      <dgm:spPr/>
      <dgm:t>
        <a:bodyPr/>
        <a:lstStyle/>
        <a:p>
          <a:endParaRPr lang="en-IN"/>
        </a:p>
      </dgm:t>
    </dgm:pt>
    <dgm:pt modelId="{C6058D5B-EC91-44AD-A696-2F091A615B55}">
      <dgm:prSet phldrT="[Text]"/>
      <dgm:spPr/>
      <dgm:t>
        <a:bodyPr/>
        <a:lstStyle/>
        <a:p>
          <a:r>
            <a:rPr lang="en-IN" dirty="0"/>
            <a:t>Novelties</a:t>
          </a:r>
        </a:p>
      </dgm:t>
    </dgm:pt>
    <dgm:pt modelId="{FC675453-EB9E-484B-B7B8-B2A91CA452C4}" type="parTrans" cxnId="{06A3386D-1101-45E9-B6A2-36A9CA4ACBF9}">
      <dgm:prSet/>
      <dgm:spPr/>
      <dgm:t>
        <a:bodyPr/>
        <a:lstStyle/>
        <a:p>
          <a:endParaRPr lang="en-IN"/>
        </a:p>
      </dgm:t>
    </dgm:pt>
    <dgm:pt modelId="{928CB657-13EC-464B-9ACA-C40547929B17}" type="sibTrans" cxnId="{06A3386D-1101-45E9-B6A2-36A9CA4ACBF9}">
      <dgm:prSet/>
      <dgm:spPr/>
      <dgm:t>
        <a:bodyPr/>
        <a:lstStyle/>
        <a:p>
          <a:endParaRPr lang="en-IN"/>
        </a:p>
      </dgm:t>
    </dgm:pt>
    <dgm:pt modelId="{612C91D3-7949-4E18-ACBE-168FA431D731}">
      <dgm:prSet phldrT="[Text]"/>
      <dgm:spPr/>
      <dgm:t>
        <a:bodyPr/>
        <a:lstStyle/>
        <a:p>
          <a:r>
            <a:rPr lang="en-IN" dirty="0"/>
            <a:t>Background</a:t>
          </a:r>
        </a:p>
      </dgm:t>
    </dgm:pt>
    <dgm:pt modelId="{DAA48B6C-8DCD-4D51-AC28-CE35B6348058}" type="parTrans" cxnId="{6051E2EC-4EC3-43B6-97B7-314FA9A269FB}">
      <dgm:prSet/>
      <dgm:spPr/>
      <dgm:t>
        <a:bodyPr/>
        <a:lstStyle/>
        <a:p>
          <a:endParaRPr lang="en-IN"/>
        </a:p>
      </dgm:t>
    </dgm:pt>
    <dgm:pt modelId="{709285DF-83AF-490D-B803-8ADA4D84B0D8}" type="sibTrans" cxnId="{6051E2EC-4EC3-43B6-97B7-314FA9A269FB}">
      <dgm:prSet/>
      <dgm:spPr/>
      <dgm:t>
        <a:bodyPr/>
        <a:lstStyle/>
        <a:p>
          <a:endParaRPr lang="en-IN"/>
        </a:p>
      </dgm:t>
    </dgm:pt>
    <dgm:pt modelId="{42A7D873-FF49-4C02-96BE-961A35E8C5AE}" type="pres">
      <dgm:prSet presAssocID="{A3585135-5ACA-4CF7-9FA4-514E868F20FA}" presName="linear" presStyleCnt="0">
        <dgm:presLayoutVars>
          <dgm:animLvl val="lvl"/>
          <dgm:resizeHandles val="exact"/>
        </dgm:presLayoutVars>
      </dgm:prSet>
      <dgm:spPr/>
    </dgm:pt>
    <dgm:pt modelId="{8D987256-9AB8-4E15-9A40-2B2FB48EA2B0}" type="pres">
      <dgm:prSet presAssocID="{F061AA56-EA7B-4821-80FE-EDBED73289FE}" presName="parentText" presStyleLbl="node1" presStyleIdx="0" presStyleCnt="7">
        <dgm:presLayoutVars>
          <dgm:chMax val="0"/>
          <dgm:bulletEnabled val="1"/>
        </dgm:presLayoutVars>
      </dgm:prSet>
      <dgm:spPr/>
    </dgm:pt>
    <dgm:pt modelId="{AB8FF4F1-E895-4F7F-9ABA-1CA985B7EFBD}" type="pres">
      <dgm:prSet presAssocID="{A9CB4429-1D87-4D70-9312-41EBB3871F1B}" presName="spacer" presStyleCnt="0"/>
      <dgm:spPr/>
    </dgm:pt>
    <dgm:pt modelId="{8FAB4F07-163E-4A30-99BF-DE4CAC3BD8FC}" type="pres">
      <dgm:prSet presAssocID="{E758993B-27EE-46D6-BE36-CF92B6EFB909}" presName="parentText" presStyleLbl="node1" presStyleIdx="1" presStyleCnt="7">
        <dgm:presLayoutVars>
          <dgm:chMax val="0"/>
          <dgm:bulletEnabled val="1"/>
        </dgm:presLayoutVars>
      </dgm:prSet>
      <dgm:spPr/>
    </dgm:pt>
    <dgm:pt modelId="{BD9B90C6-8430-4393-90B2-0CB554DB2993}" type="pres">
      <dgm:prSet presAssocID="{094A44A5-EEEA-4C90-A815-DCC25BB21B1C}" presName="spacer" presStyleCnt="0"/>
      <dgm:spPr/>
    </dgm:pt>
    <dgm:pt modelId="{39884919-7C16-4AFD-B4A3-1716A25B5EA3}" type="pres">
      <dgm:prSet presAssocID="{C6058D5B-EC91-44AD-A696-2F091A615B55}" presName="parentText" presStyleLbl="node1" presStyleIdx="2" presStyleCnt="7">
        <dgm:presLayoutVars>
          <dgm:chMax val="0"/>
          <dgm:bulletEnabled val="1"/>
        </dgm:presLayoutVars>
      </dgm:prSet>
      <dgm:spPr/>
    </dgm:pt>
    <dgm:pt modelId="{28BFA016-60BD-484A-8463-37A9B7DF69AE}" type="pres">
      <dgm:prSet presAssocID="{928CB657-13EC-464B-9ACA-C40547929B17}" presName="spacer" presStyleCnt="0"/>
      <dgm:spPr/>
    </dgm:pt>
    <dgm:pt modelId="{B1D74E34-30F8-446E-9921-E278E8529985}" type="pres">
      <dgm:prSet presAssocID="{612C91D3-7949-4E18-ACBE-168FA431D731}" presName="parentText" presStyleLbl="node1" presStyleIdx="3" presStyleCnt="7">
        <dgm:presLayoutVars>
          <dgm:chMax val="0"/>
          <dgm:bulletEnabled val="1"/>
        </dgm:presLayoutVars>
      </dgm:prSet>
      <dgm:spPr/>
    </dgm:pt>
    <dgm:pt modelId="{C8D9CE21-3307-4EDE-9634-5A05D498943A}" type="pres">
      <dgm:prSet presAssocID="{709285DF-83AF-490D-B803-8ADA4D84B0D8}" presName="spacer" presStyleCnt="0"/>
      <dgm:spPr/>
    </dgm:pt>
    <dgm:pt modelId="{6563AA18-1206-4F5B-93A8-75B65F479CB8}" type="pres">
      <dgm:prSet presAssocID="{6F4CE112-6738-4041-872E-8119FF23DC0F}" presName="parentText" presStyleLbl="node1" presStyleIdx="4" presStyleCnt="7">
        <dgm:presLayoutVars>
          <dgm:chMax val="0"/>
          <dgm:bulletEnabled val="1"/>
        </dgm:presLayoutVars>
      </dgm:prSet>
      <dgm:spPr/>
    </dgm:pt>
    <dgm:pt modelId="{8F08F3AD-043F-4C8F-A36C-9366F4AFACF2}" type="pres">
      <dgm:prSet presAssocID="{6F4CE112-6738-4041-872E-8119FF23DC0F}" presName="childText" presStyleLbl="revTx" presStyleIdx="0" presStyleCnt="2">
        <dgm:presLayoutVars>
          <dgm:bulletEnabled val="1"/>
        </dgm:presLayoutVars>
      </dgm:prSet>
      <dgm:spPr/>
    </dgm:pt>
    <dgm:pt modelId="{46E9E97F-0935-46AB-B524-70F329C621E9}" type="pres">
      <dgm:prSet presAssocID="{20D76D81-1063-4CED-B851-BBA114FF905D}" presName="parentText" presStyleLbl="node1" presStyleIdx="5" presStyleCnt="7">
        <dgm:presLayoutVars>
          <dgm:chMax val="0"/>
          <dgm:bulletEnabled val="1"/>
        </dgm:presLayoutVars>
      </dgm:prSet>
      <dgm:spPr/>
    </dgm:pt>
    <dgm:pt modelId="{FFD3E990-9EDC-406B-A385-B3A59C6E811E}" type="pres">
      <dgm:prSet presAssocID="{20D76D81-1063-4CED-B851-BBA114FF905D}" presName="childText" presStyleLbl="revTx" presStyleIdx="1" presStyleCnt="2">
        <dgm:presLayoutVars>
          <dgm:bulletEnabled val="1"/>
        </dgm:presLayoutVars>
      </dgm:prSet>
      <dgm:spPr/>
    </dgm:pt>
    <dgm:pt modelId="{8F90309B-2899-4F0A-BEAA-F42C2C66F564}" type="pres">
      <dgm:prSet presAssocID="{A6EA0635-7542-4F6E-8F2C-A0AA2B088557}" presName="parentText" presStyleLbl="node1" presStyleIdx="6" presStyleCnt="7">
        <dgm:presLayoutVars>
          <dgm:chMax val="0"/>
          <dgm:bulletEnabled val="1"/>
        </dgm:presLayoutVars>
      </dgm:prSet>
      <dgm:spPr/>
    </dgm:pt>
  </dgm:ptLst>
  <dgm:cxnLst>
    <dgm:cxn modelId="{9BCA2720-0006-4C06-9195-B979F22B33FF}" srcId="{20D76D81-1063-4CED-B851-BBA114FF905D}" destId="{06148CE8-BFF7-4EE9-B6F8-CEB508A79CE3}" srcOrd="0" destOrd="0" parTransId="{2FDF4FEA-179E-4B9A-9B9D-578CBE8A10F5}" sibTransId="{D70ABAF7-17A7-490C-8A7E-32ED352E5DE7}"/>
    <dgm:cxn modelId="{5B99FC26-55E9-4817-9E08-58096B7D9347}" type="presOf" srcId="{C6058D5B-EC91-44AD-A696-2F091A615B55}" destId="{39884919-7C16-4AFD-B4A3-1716A25B5EA3}" srcOrd="0" destOrd="0" presId="urn:microsoft.com/office/officeart/2005/8/layout/vList2"/>
    <dgm:cxn modelId="{E9AA4331-C09E-472A-876D-BF5B0E15E07B}" type="presOf" srcId="{E758993B-27EE-46D6-BE36-CF92B6EFB909}" destId="{8FAB4F07-163E-4A30-99BF-DE4CAC3BD8FC}" srcOrd="0" destOrd="0" presId="urn:microsoft.com/office/officeart/2005/8/layout/vList2"/>
    <dgm:cxn modelId="{E88BF441-7C75-490D-AEDF-41C263909F34}" type="presOf" srcId="{A3585135-5ACA-4CF7-9FA4-514E868F20FA}" destId="{42A7D873-FF49-4C02-96BE-961A35E8C5AE}" srcOrd="0" destOrd="0" presId="urn:microsoft.com/office/officeart/2005/8/layout/vList2"/>
    <dgm:cxn modelId="{64590262-1544-4384-BE13-56BBB03AEE89}" srcId="{A3585135-5ACA-4CF7-9FA4-514E868F20FA}" destId="{E758993B-27EE-46D6-BE36-CF92B6EFB909}" srcOrd="1" destOrd="0" parTransId="{22C79BA9-3301-4D59-A8F4-4D0FE411F76B}" sibTransId="{094A44A5-EEEA-4C90-A815-DCC25BB21B1C}"/>
    <dgm:cxn modelId="{6E824162-503A-4537-9D6A-A9DF29CDA58A}" srcId="{A3585135-5ACA-4CF7-9FA4-514E868F20FA}" destId="{6F4CE112-6738-4041-872E-8119FF23DC0F}" srcOrd="4" destOrd="0" parTransId="{9078AB4E-68DA-4BD0-A488-384AA294FCD3}" sibTransId="{4E7CFD78-258C-4CDF-A826-1F8FE59BBF91}"/>
    <dgm:cxn modelId="{4E78CE6C-DEB6-45DC-B9EF-F3B2716340EC}" type="presOf" srcId="{6F4CE112-6738-4041-872E-8119FF23DC0F}" destId="{6563AA18-1206-4F5B-93A8-75B65F479CB8}" srcOrd="0" destOrd="0" presId="urn:microsoft.com/office/officeart/2005/8/layout/vList2"/>
    <dgm:cxn modelId="{06A3386D-1101-45E9-B6A2-36A9CA4ACBF9}" srcId="{A3585135-5ACA-4CF7-9FA4-514E868F20FA}" destId="{C6058D5B-EC91-44AD-A696-2F091A615B55}" srcOrd="2" destOrd="0" parTransId="{FC675453-EB9E-484B-B7B8-B2A91CA452C4}" sibTransId="{928CB657-13EC-464B-9ACA-C40547929B17}"/>
    <dgm:cxn modelId="{60A30B73-4A06-490F-BD9F-544D0E11DB7F}" type="presOf" srcId="{A6EA0635-7542-4F6E-8F2C-A0AA2B088557}" destId="{8F90309B-2899-4F0A-BEAA-F42C2C66F564}" srcOrd="0" destOrd="0" presId="urn:microsoft.com/office/officeart/2005/8/layout/vList2"/>
    <dgm:cxn modelId="{E1DA5D55-28DF-4CEF-A9F7-9E36FCE3C660}" type="presOf" srcId="{5212ED81-E6D9-4AB4-A438-BF2EAC64721F}" destId="{FFD3E990-9EDC-406B-A385-B3A59C6E811E}" srcOrd="0" destOrd="2" presId="urn:microsoft.com/office/officeart/2005/8/layout/vList2"/>
    <dgm:cxn modelId="{58372B84-B2C6-4ECA-B98E-26D677C5B182}" type="presOf" srcId="{71D31BB7-C462-48C2-B562-C913820ACF2D}" destId="{8F08F3AD-043F-4C8F-A36C-9366F4AFACF2}" srcOrd="0" destOrd="0" presId="urn:microsoft.com/office/officeart/2005/8/layout/vList2"/>
    <dgm:cxn modelId="{F284298F-F265-4B5A-88E7-0DEE31F29A54}" srcId="{A3585135-5ACA-4CF7-9FA4-514E868F20FA}" destId="{A6EA0635-7542-4F6E-8F2C-A0AA2B088557}" srcOrd="6" destOrd="0" parTransId="{5B5FD4BA-7BE7-4341-A744-7B5609A31827}" sibTransId="{4663198E-7CF9-4F47-A658-E608505587CA}"/>
    <dgm:cxn modelId="{F29EB290-7607-4E4D-A5EA-28F32C6D0988}" srcId="{6F4CE112-6738-4041-872E-8119FF23DC0F}" destId="{AA634412-229C-46A9-8DB2-5CA8A67852D6}" srcOrd="1" destOrd="0" parTransId="{D01824B6-9A05-4FF7-9979-F9A568AF5EDA}" sibTransId="{725DCCAF-D673-4C4E-9C54-67F44B7373B2}"/>
    <dgm:cxn modelId="{E73B6793-F0F6-43D7-9D09-C2955C5758FC}" type="presOf" srcId="{AA634412-229C-46A9-8DB2-5CA8A67852D6}" destId="{8F08F3AD-043F-4C8F-A36C-9366F4AFACF2}" srcOrd="0" destOrd="1" presId="urn:microsoft.com/office/officeart/2005/8/layout/vList2"/>
    <dgm:cxn modelId="{A0D13295-5079-4D99-821C-EB6863BC511B}" type="presOf" srcId="{06148CE8-BFF7-4EE9-B6F8-CEB508A79CE3}" destId="{FFD3E990-9EDC-406B-A385-B3A59C6E811E}" srcOrd="0" destOrd="0" presId="urn:microsoft.com/office/officeart/2005/8/layout/vList2"/>
    <dgm:cxn modelId="{74F708A3-5489-44D5-8F61-8D2C602DF72B}" type="presOf" srcId="{11B086B8-8E06-454D-BA57-1D76639296C4}" destId="{FFD3E990-9EDC-406B-A385-B3A59C6E811E}" srcOrd="0" destOrd="1" presId="urn:microsoft.com/office/officeart/2005/8/layout/vList2"/>
    <dgm:cxn modelId="{827D27AF-E982-4BD0-9739-D918AEF32530}" srcId="{20D76D81-1063-4CED-B851-BBA114FF905D}" destId="{5212ED81-E6D9-4AB4-A438-BF2EAC64721F}" srcOrd="2" destOrd="0" parTransId="{36AF787B-A52D-473D-99D4-FA817B7E307C}" sibTransId="{2F27DC0A-FBE9-4078-924C-CDA8C97C921F}"/>
    <dgm:cxn modelId="{8EFB57B6-DE97-4C65-99DF-7ABFCB0391F8}" type="presOf" srcId="{612C91D3-7949-4E18-ACBE-168FA431D731}" destId="{B1D74E34-30F8-446E-9921-E278E8529985}" srcOrd="0" destOrd="0" presId="urn:microsoft.com/office/officeart/2005/8/layout/vList2"/>
    <dgm:cxn modelId="{217D0BC3-AD7C-4E6C-BE45-64B140F68A6F}" type="presOf" srcId="{20D76D81-1063-4CED-B851-BBA114FF905D}" destId="{46E9E97F-0935-46AB-B524-70F329C621E9}" srcOrd="0" destOrd="0" presId="urn:microsoft.com/office/officeart/2005/8/layout/vList2"/>
    <dgm:cxn modelId="{1630DDE1-7E4E-4AAC-A8A2-284F8CB628E5}" srcId="{A3585135-5ACA-4CF7-9FA4-514E868F20FA}" destId="{F061AA56-EA7B-4821-80FE-EDBED73289FE}" srcOrd="0" destOrd="0" parTransId="{E5698EB7-24D2-4A82-BEBC-5EC164B34E2F}" sibTransId="{A9CB4429-1D87-4D70-9312-41EBB3871F1B}"/>
    <dgm:cxn modelId="{C4EA7AE2-26AF-4E49-8680-5F9867708F74}" srcId="{20D76D81-1063-4CED-B851-BBA114FF905D}" destId="{11B086B8-8E06-454D-BA57-1D76639296C4}" srcOrd="1" destOrd="0" parTransId="{AC7165C7-15C7-49FF-A6E2-B43D7170E42D}" sibTransId="{EA7A2E31-1C76-497B-A3EF-7506852A8077}"/>
    <dgm:cxn modelId="{6051E2EC-4EC3-43B6-97B7-314FA9A269FB}" srcId="{A3585135-5ACA-4CF7-9FA4-514E868F20FA}" destId="{612C91D3-7949-4E18-ACBE-168FA431D731}" srcOrd="3" destOrd="0" parTransId="{DAA48B6C-8DCD-4D51-AC28-CE35B6348058}" sibTransId="{709285DF-83AF-490D-B803-8ADA4D84B0D8}"/>
    <dgm:cxn modelId="{7E5B2BF2-D357-4F91-9348-938488316E00}" srcId="{A3585135-5ACA-4CF7-9FA4-514E868F20FA}" destId="{20D76D81-1063-4CED-B851-BBA114FF905D}" srcOrd="5" destOrd="0" parTransId="{EA0EA44C-63AD-4ED7-96CD-3C0E4021A085}" sibTransId="{C5F5717B-8A10-45FE-9E25-BC3A31138C44}"/>
    <dgm:cxn modelId="{8EAAE1F5-A9D6-409A-BCCA-158F0C678655}" type="presOf" srcId="{F061AA56-EA7B-4821-80FE-EDBED73289FE}" destId="{8D987256-9AB8-4E15-9A40-2B2FB48EA2B0}" srcOrd="0" destOrd="0" presId="urn:microsoft.com/office/officeart/2005/8/layout/vList2"/>
    <dgm:cxn modelId="{B3EF3BFD-94D5-4F44-AAB0-F8C8EECB1BF8}" srcId="{6F4CE112-6738-4041-872E-8119FF23DC0F}" destId="{71D31BB7-C462-48C2-B562-C913820ACF2D}" srcOrd="0" destOrd="0" parTransId="{5285CC32-92B0-4BFC-9E77-0F341C12DA92}" sibTransId="{409D7030-028C-4544-914A-05390309434F}"/>
    <dgm:cxn modelId="{746D90E5-9F70-4841-9CA3-9F9E61F7C818}" type="presParOf" srcId="{42A7D873-FF49-4C02-96BE-961A35E8C5AE}" destId="{8D987256-9AB8-4E15-9A40-2B2FB48EA2B0}" srcOrd="0" destOrd="0" presId="urn:microsoft.com/office/officeart/2005/8/layout/vList2"/>
    <dgm:cxn modelId="{5D659416-934A-4DEC-A58C-8EF174AF774C}" type="presParOf" srcId="{42A7D873-FF49-4C02-96BE-961A35E8C5AE}" destId="{AB8FF4F1-E895-4F7F-9ABA-1CA985B7EFBD}" srcOrd="1" destOrd="0" presId="urn:microsoft.com/office/officeart/2005/8/layout/vList2"/>
    <dgm:cxn modelId="{0F9C4FE6-303A-4185-B2B1-422EEF7BA88C}" type="presParOf" srcId="{42A7D873-FF49-4C02-96BE-961A35E8C5AE}" destId="{8FAB4F07-163E-4A30-99BF-DE4CAC3BD8FC}" srcOrd="2" destOrd="0" presId="urn:microsoft.com/office/officeart/2005/8/layout/vList2"/>
    <dgm:cxn modelId="{DD501D93-BF62-47B6-96C3-370E8A9BB4EA}" type="presParOf" srcId="{42A7D873-FF49-4C02-96BE-961A35E8C5AE}" destId="{BD9B90C6-8430-4393-90B2-0CB554DB2993}" srcOrd="3" destOrd="0" presId="urn:microsoft.com/office/officeart/2005/8/layout/vList2"/>
    <dgm:cxn modelId="{793932B6-D7FA-4801-91FF-DEBA7F9931BC}" type="presParOf" srcId="{42A7D873-FF49-4C02-96BE-961A35E8C5AE}" destId="{39884919-7C16-4AFD-B4A3-1716A25B5EA3}" srcOrd="4" destOrd="0" presId="urn:microsoft.com/office/officeart/2005/8/layout/vList2"/>
    <dgm:cxn modelId="{6A29A1FC-0ED3-47C9-936F-95AF7575C048}" type="presParOf" srcId="{42A7D873-FF49-4C02-96BE-961A35E8C5AE}" destId="{28BFA016-60BD-484A-8463-37A9B7DF69AE}" srcOrd="5" destOrd="0" presId="urn:microsoft.com/office/officeart/2005/8/layout/vList2"/>
    <dgm:cxn modelId="{62B0ED32-7D55-4388-9955-22D53678D9EC}" type="presParOf" srcId="{42A7D873-FF49-4C02-96BE-961A35E8C5AE}" destId="{B1D74E34-30F8-446E-9921-E278E8529985}" srcOrd="6" destOrd="0" presId="urn:microsoft.com/office/officeart/2005/8/layout/vList2"/>
    <dgm:cxn modelId="{CA04B73C-13E3-4C64-B48C-04417B826E03}" type="presParOf" srcId="{42A7D873-FF49-4C02-96BE-961A35E8C5AE}" destId="{C8D9CE21-3307-4EDE-9634-5A05D498943A}" srcOrd="7" destOrd="0" presId="urn:microsoft.com/office/officeart/2005/8/layout/vList2"/>
    <dgm:cxn modelId="{D661C44A-4B93-4D19-A026-C749A99FD212}" type="presParOf" srcId="{42A7D873-FF49-4C02-96BE-961A35E8C5AE}" destId="{6563AA18-1206-4F5B-93A8-75B65F479CB8}" srcOrd="8" destOrd="0" presId="urn:microsoft.com/office/officeart/2005/8/layout/vList2"/>
    <dgm:cxn modelId="{D74363F8-C668-474D-86C2-2F7F4B578E43}" type="presParOf" srcId="{42A7D873-FF49-4C02-96BE-961A35E8C5AE}" destId="{8F08F3AD-043F-4C8F-A36C-9366F4AFACF2}" srcOrd="9" destOrd="0" presId="urn:microsoft.com/office/officeart/2005/8/layout/vList2"/>
    <dgm:cxn modelId="{6F17FE43-17CB-476D-B7CC-17939B3521CF}" type="presParOf" srcId="{42A7D873-FF49-4C02-96BE-961A35E8C5AE}" destId="{46E9E97F-0935-46AB-B524-70F329C621E9}" srcOrd="10" destOrd="0" presId="urn:microsoft.com/office/officeart/2005/8/layout/vList2"/>
    <dgm:cxn modelId="{59FB3A99-7FC8-4EB7-9BF0-4153EECB858B}" type="presParOf" srcId="{42A7D873-FF49-4C02-96BE-961A35E8C5AE}" destId="{FFD3E990-9EDC-406B-A385-B3A59C6E811E}" srcOrd="11" destOrd="0" presId="urn:microsoft.com/office/officeart/2005/8/layout/vList2"/>
    <dgm:cxn modelId="{9873512D-71AF-4D48-9BDA-BF42A100C142}" type="presParOf" srcId="{42A7D873-FF49-4C02-96BE-961A35E8C5AE}" destId="{8F90309B-2899-4F0A-BEAA-F42C2C66F564}" srcOrd="12" destOrd="0" presId="urn:microsoft.com/office/officeart/2005/8/layout/vList2"/>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D565E662-B625-44F0-A267-08DC4DC54599}"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IN"/>
        </a:p>
      </dgm:t>
    </dgm:pt>
    <dgm:pt modelId="{CF259B04-64F9-495D-AA57-7C860792A238}">
      <dgm:prSet/>
      <dgm:spPr/>
      <dgm:t>
        <a:bodyPr/>
        <a:lstStyle/>
        <a:p>
          <a:r>
            <a:rPr lang="en-IN" b="0" i="0" dirty="0"/>
            <a:t>Vivienne et al. (2017) </a:t>
          </a:r>
          <a:r>
            <a:rPr lang="en-US" b="0" i="0" dirty="0"/>
            <a:t>identifies FFT as one of the transform methods to speed up the computations in a CNN layer [1]</a:t>
          </a:r>
          <a:endParaRPr lang="en-IN" dirty="0"/>
        </a:p>
      </dgm:t>
    </dgm:pt>
    <dgm:pt modelId="{724D40F2-F275-45BD-8D1B-03398A6225ED}" type="parTrans" cxnId="{B203560B-4B59-4DD8-979A-DFA8C432851F}">
      <dgm:prSet/>
      <dgm:spPr/>
      <dgm:t>
        <a:bodyPr/>
        <a:lstStyle/>
        <a:p>
          <a:endParaRPr lang="en-IN"/>
        </a:p>
      </dgm:t>
    </dgm:pt>
    <dgm:pt modelId="{76D01081-B9D6-46A5-BB46-FE0DF2C210B3}" type="sibTrans" cxnId="{B203560B-4B59-4DD8-979A-DFA8C432851F}">
      <dgm:prSet/>
      <dgm:spPr/>
      <dgm:t>
        <a:bodyPr/>
        <a:lstStyle/>
        <a:p>
          <a:endParaRPr lang="en-IN"/>
        </a:p>
      </dgm:t>
    </dgm:pt>
    <dgm:pt modelId="{A9727EFA-9F68-4959-8307-9E96CA35AEC0}">
      <dgm:prSet/>
      <dgm:spPr/>
      <dgm:t>
        <a:bodyPr/>
        <a:lstStyle/>
        <a:p>
          <a:r>
            <a:rPr lang="en-IN" dirty="0"/>
            <a:t>Abtahi </a:t>
          </a:r>
          <a:r>
            <a:rPr lang="en-IN" b="0" i="0" dirty="0"/>
            <a:t>et al. (2018) </a:t>
          </a:r>
          <a:r>
            <a:rPr lang="en-IN" dirty="0"/>
            <a:t>compares three convolution techniques, namely, Direct-Conv, FFT-Conv,  and  FFT-OVA-Conv on multiple embedded device [3]</a:t>
          </a:r>
        </a:p>
      </dgm:t>
    </dgm:pt>
    <dgm:pt modelId="{12183EF7-854C-4DAE-A04F-B603F11F81F9}" type="parTrans" cxnId="{54ECF089-E388-4AFC-B6D5-CA66FA67C206}">
      <dgm:prSet/>
      <dgm:spPr/>
      <dgm:t>
        <a:bodyPr/>
        <a:lstStyle/>
        <a:p>
          <a:endParaRPr lang="en-IN"/>
        </a:p>
      </dgm:t>
    </dgm:pt>
    <dgm:pt modelId="{E0B7CA5F-7A87-40C4-89E1-2580AE4F7911}" type="sibTrans" cxnId="{54ECF089-E388-4AFC-B6D5-CA66FA67C206}">
      <dgm:prSet/>
      <dgm:spPr/>
      <dgm:t>
        <a:bodyPr/>
        <a:lstStyle/>
        <a:p>
          <a:endParaRPr lang="en-IN"/>
        </a:p>
      </dgm:t>
    </dgm:pt>
    <dgm:pt modelId="{8C93A25C-D8E5-44E5-8775-BCD382007A81}">
      <dgm:prSet/>
      <dgm:spPr/>
      <dgm:t>
        <a:bodyPr/>
        <a:lstStyle/>
        <a:p>
          <a:r>
            <a:rPr lang="en-US" b="0" i="0" dirty="0"/>
            <a:t>The benefits of FFTs decrease with filter size</a:t>
          </a:r>
          <a:endParaRPr lang="en-IN" dirty="0"/>
        </a:p>
      </dgm:t>
    </dgm:pt>
    <dgm:pt modelId="{41DD74A5-5677-4C18-8427-997D12A6E98C}" type="parTrans" cxnId="{838C3754-6045-47F4-A3A9-E867E194487E}">
      <dgm:prSet/>
      <dgm:spPr/>
      <dgm:t>
        <a:bodyPr/>
        <a:lstStyle/>
        <a:p>
          <a:endParaRPr lang="en-IN"/>
        </a:p>
      </dgm:t>
    </dgm:pt>
    <dgm:pt modelId="{D475A3CD-0FA7-4E0F-9AC1-0077AFC0CAB2}" type="sibTrans" cxnId="{838C3754-6045-47F4-A3A9-E867E194487E}">
      <dgm:prSet/>
      <dgm:spPr/>
      <dgm:t>
        <a:bodyPr/>
        <a:lstStyle/>
        <a:p>
          <a:endParaRPr lang="en-IN"/>
        </a:p>
      </dgm:t>
    </dgm:pt>
    <dgm:pt modelId="{4BFD6104-59A0-4146-B300-85D1367E74E3}">
      <dgm:prSet/>
      <dgm:spPr/>
      <dgm:t>
        <a:bodyPr/>
        <a:lstStyle/>
        <a:p>
          <a:r>
            <a:rPr lang="en-US" b="0" i="0" dirty="0"/>
            <a:t>The size of the FFT is dictated by the output feature map size which is often much larger than the filter</a:t>
          </a:r>
          <a:endParaRPr lang="en-IN" dirty="0"/>
        </a:p>
      </dgm:t>
    </dgm:pt>
    <dgm:pt modelId="{F7DD0C56-5F14-4A01-9E43-EAAAF306E3B7}" type="parTrans" cxnId="{8E8C3D0F-197A-44EA-A6D5-089817D14D74}">
      <dgm:prSet/>
      <dgm:spPr/>
      <dgm:t>
        <a:bodyPr/>
        <a:lstStyle/>
        <a:p>
          <a:endParaRPr lang="en-IN"/>
        </a:p>
      </dgm:t>
    </dgm:pt>
    <dgm:pt modelId="{B90CD280-C222-40CF-AF21-D44901EF576F}" type="sibTrans" cxnId="{8E8C3D0F-197A-44EA-A6D5-089817D14D74}">
      <dgm:prSet/>
      <dgm:spPr/>
      <dgm:t>
        <a:bodyPr/>
        <a:lstStyle/>
        <a:p>
          <a:endParaRPr lang="en-IN"/>
        </a:p>
      </dgm:t>
    </dgm:pt>
    <dgm:pt modelId="{D24ACADF-34EF-47AB-8163-4F965549B86E}">
      <dgm:prSet/>
      <dgm:spPr/>
      <dgm:t>
        <a:bodyPr/>
        <a:lstStyle/>
        <a:p>
          <a:r>
            <a:rPr lang="en-US" b="0" i="0" dirty="0"/>
            <a:t>The coefficients in the frequency domain are complex. </a:t>
          </a:r>
          <a:endParaRPr lang="en-IN" dirty="0"/>
        </a:p>
      </dgm:t>
    </dgm:pt>
    <dgm:pt modelId="{73316608-DC7A-4F7F-84FE-046F92A372E8}" type="parTrans" cxnId="{5B71B6A6-F8E8-4072-9115-E37EEB22BD54}">
      <dgm:prSet/>
      <dgm:spPr/>
      <dgm:t>
        <a:bodyPr/>
        <a:lstStyle/>
        <a:p>
          <a:endParaRPr lang="en-IN"/>
        </a:p>
      </dgm:t>
    </dgm:pt>
    <dgm:pt modelId="{5C916433-A3EC-4868-A21D-207A56980C6E}" type="sibTrans" cxnId="{5B71B6A6-F8E8-4072-9115-E37EEB22BD54}">
      <dgm:prSet/>
      <dgm:spPr/>
      <dgm:t>
        <a:bodyPr/>
        <a:lstStyle/>
        <a:p>
          <a:endParaRPr lang="en-IN"/>
        </a:p>
      </dgm:t>
    </dgm:pt>
    <dgm:pt modelId="{05C0E686-21BC-49A4-879A-DCE73C67B080}">
      <dgm:prSet/>
      <dgm:spPr/>
      <dgm:t>
        <a:bodyPr/>
        <a:lstStyle/>
        <a:p>
          <a:r>
            <a:rPr lang="en-IN" dirty="0" err="1"/>
            <a:t>Chitsaz</a:t>
          </a:r>
          <a:r>
            <a:rPr lang="en-IN" dirty="0"/>
            <a:t> </a:t>
          </a:r>
          <a:r>
            <a:rPr lang="en-IN" b="0" i="0" dirty="0"/>
            <a:t>et al. (2020) </a:t>
          </a:r>
          <a:r>
            <a:rPr lang="en-US" dirty="0"/>
            <a:t>introduces the concept of split convolution using FFT [2]</a:t>
          </a:r>
          <a:endParaRPr lang="en-IN" dirty="0"/>
        </a:p>
      </dgm:t>
    </dgm:pt>
    <dgm:pt modelId="{3AE72FC2-90FD-4033-AAE7-2FF4B42A222C}" type="parTrans" cxnId="{5B0A275B-0FFD-46C4-9A40-8219B108AF36}">
      <dgm:prSet/>
      <dgm:spPr/>
      <dgm:t>
        <a:bodyPr/>
        <a:lstStyle/>
        <a:p>
          <a:endParaRPr lang="en-IN"/>
        </a:p>
      </dgm:t>
    </dgm:pt>
    <dgm:pt modelId="{CD22F51E-FD01-44FB-AA73-A814218BEEE3}" type="sibTrans" cxnId="{5B0A275B-0FFD-46C4-9A40-8219B108AF36}">
      <dgm:prSet/>
      <dgm:spPr/>
      <dgm:t>
        <a:bodyPr/>
        <a:lstStyle/>
        <a:p>
          <a:endParaRPr lang="en-IN"/>
        </a:p>
      </dgm:t>
    </dgm:pt>
    <dgm:pt modelId="{491FE8E4-9977-4DB2-9A8B-C8C0C4B26D0D}">
      <dgm:prSet/>
      <dgm:spPr/>
      <dgm:t>
        <a:bodyPr/>
        <a:lstStyle/>
        <a:p>
          <a:r>
            <a:rPr lang="en-IN" dirty="0"/>
            <a:t>The overlap &amp; Discard convolution achieved further reduction in additions compared to FFT-OVA-Conv </a:t>
          </a:r>
        </a:p>
      </dgm:t>
    </dgm:pt>
    <dgm:pt modelId="{B97B04F6-3D62-404D-A5EB-827145E0684D}" type="parTrans" cxnId="{FC124A97-E629-4246-B596-69DC1D66809C}">
      <dgm:prSet/>
      <dgm:spPr/>
      <dgm:t>
        <a:bodyPr/>
        <a:lstStyle/>
        <a:p>
          <a:endParaRPr lang="en-IN"/>
        </a:p>
      </dgm:t>
    </dgm:pt>
    <dgm:pt modelId="{85015F02-34E5-4E5B-8BFF-6FAD40445AE2}" type="sibTrans" cxnId="{FC124A97-E629-4246-B596-69DC1D66809C}">
      <dgm:prSet/>
      <dgm:spPr/>
      <dgm:t>
        <a:bodyPr/>
        <a:lstStyle/>
        <a:p>
          <a:endParaRPr lang="en-IN"/>
        </a:p>
      </dgm:t>
    </dgm:pt>
    <dgm:pt modelId="{E3BA917A-3496-459F-BC0B-AAD82A26B1D1}">
      <dgm:prSet/>
      <dgm:spPr/>
      <dgm:t>
        <a:bodyPr/>
        <a:lstStyle/>
        <a:p>
          <a:r>
            <a:rPr lang="en-IN" dirty="0"/>
            <a:t> The work concludes that the FFT-OVA-Conv achieves the highest throughput and lowest energy consumption.</a:t>
          </a:r>
        </a:p>
      </dgm:t>
    </dgm:pt>
    <dgm:pt modelId="{7A3273E4-CB81-460D-849A-B52A70089C5C}" type="parTrans" cxnId="{F51B278F-1969-4B46-87F3-F267A52713BC}">
      <dgm:prSet/>
      <dgm:spPr/>
      <dgm:t>
        <a:bodyPr/>
        <a:lstStyle/>
        <a:p>
          <a:endParaRPr lang="en-IN"/>
        </a:p>
      </dgm:t>
    </dgm:pt>
    <dgm:pt modelId="{2E918D43-6892-4D58-95C4-31CDE0AA1E1E}" type="sibTrans" cxnId="{F51B278F-1969-4B46-87F3-F267A52713BC}">
      <dgm:prSet/>
      <dgm:spPr/>
      <dgm:t>
        <a:bodyPr/>
        <a:lstStyle/>
        <a:p>
          <a:endParaRPr lang="en-IN"/>
        </a:p>
      </dgm:t>
    </dgm:pt>
    <dgm:pt modelId="{D6DC7F7E-9C71-48AB-802B-C4C60D531ECD}">
      <dgm:prSet/>
      <dgm:spPr/>
      <dgm:t>
        <a:bodyPr/>
        <a:lstStyle/>
        <a:p>
          <a:r>
            <a:rPr lang="en-IN" dirty="0" err="1"/>
            <a:t>Yixin</a:t>
          </a:r>
          <a:r>
            <a:rPr lang="en-IN" dirty="0"/>
            <a:t> (2023) proposes an FFT based kernel sharing method [8]</a:t>
          </a:r>
        </a:p>
      </dgm:t>
    </dgm:pt>
    <dgm:pt modelId="{2F1D7C66-B3FE-45CF-9C2F-C787BFFF5FA5}" type="parTrans" cxnId="{8DA184E9-75EB-4D73-9414-9AE6EB4AF066}">
      <dgm:prSet/>
      <dgm:spPr/>
      <dgm:t>
        <a:bodyPr/>
        <a:lstStyle/>
        <a:p>
          <a:endParaRPr lang="en-IN"/>
        </a:p>
      </dgm:t>
    </dgm:pt>
    <dgm:pt modelId="{79A23002-514D-4140-8B7C-80253D8B9E5B}" type="sibTrans" cxnId="{8DA184E9-75EB-4D73-9414-9AE6EB4AF066}">
      <dgm:prSet/>
      <dgm:spPr/>
      <dgm:t>
        <a:bodyPr/>
        <a:lstStyle/>
        <a:p>
          <a:endParaRPr lang="en-IN"/>
        </a:p>
      </dgm:t>
    </dgm:pt>
    <dgm:pt modelId="{AD132078-2068-4A33-A680-0BF31EC9ABF1}">
      <dgm:prSet/>
      <dgm:spPr/>
      <dgm:t>
        <a:bodyPr/>
        <a:lstStyle/>
        <a:p>
          <a:r>
            <a:rPr lang="en-IN" dirty="0"/>
            <a:t>Concentrated only on reusing WT tensor</a:t>
          </a:r>
        </a:p>
      </dgm:t>
    </dgm:pt>
    <dgm:pt modelId="{C8B6E872-F869-4A70-AAEC-A0EE1700CBED}" type="parTrans" cxnId="{069914FB-BAA3-4DA8-8D00-0CA61DB44806}">
      <dgm:prSet/>
      <dgm:spPr/>
      <dgm:t>
        <a:bodyPr/>
        <a:lstStyle/>
        <a:p>
          <a:endParaRPr lang="en-IN"/>
        </a:p>
      </dgm:t>
    </dgm:pt>
    <dgm:pt modelId="{292C821D-A281-4B3D-B900-AC3198D45F5A}" type="sibTrans" cxnId="{069914FB-BAA3-4DA8-8D00-0CA61DB44806}">
      <dgm:prSet/>
      <dgm:spPr/>
      <dgm:t>
        <a:bodyPr/>
        <a:lstStyle/>
        <a:p>
          <a:endParaRPr lang="en-IN"/>
        </a:p>
      </dgm:t>
    </dgm:pt>
    <dgm:pt modelId="{F81ACAE7-E66A-4A83-B50F-13FB4F0333FF}" type="pres">
      <dgm:prSet presAssocID="{D565E662-B625-44F0-A267-08DC4DC54599}" presName="linear" presStyleCnt="0">
        <dgm:presLayoutVars>
          <dgm:animLvl val="lvl"/>
          <dgm:resizeHandles val="exact"/>
        </dgm:presLayoutVars>
      </dgm:prSet>
      <dgm:spPr/>
    </dgm:pt>
    <dgm:pt modelId="{5B58948A-4E64-4A0B-AD96-A0C566D0971F}" type="pres">
      <dgm:prSet presAssocID="{CF259B04-64F9-495D-AA57-7C860792A238}" presName="parentText" presStyleLbl="node1" presStyleIdx="0" presStyleCnt="4">
        <dgm:presLayoutVars>
          <dgm:chMax val="0"/>
          <dgm:bulletEnabled val="1"/>
        </dgm:presLayoutVars>
      </dgm:prSet>
      <dgm:spPr/>
    </dgm:pt>
    <dgm:pt modelId="{1C56EDA0-30F0-4324-956E-83D507A6F996}" type="pres">
      <dgm:prSet presAssocID="{CF259B04-64F9-495D-AA57-7C860792A238}" presName="childText" presStyleLbl="revTx" presStyleIdx="0" presStyleCnt="4">
        <dgm:presLayoutVars>
          <dgm:bulletEnabled val="1"/>
        </dgm:presLayoutVars>
      </dgm:prSet>
      <dgm:spPr/>
    </dgm:pt>
    <dgm:pt modelId="{433FD862-0514-4BED-8E33-2615CA394491}" type="pres">
      <dgm:prSet presAssocID="{A9727EFA-9F68-4959-8307-9E96CA35AEC0}" presName="parentText" presStyleLbl="node1" presStyleIdx="1" presStyleCnt="4">
        <dgm:presLayoutVars>
          <dgm:chMax val="0"/>
          <dgm:bulletEnabled val="1"/>
        </dgm:presLayoutVars>
      </dgm:prSet>
      <dgm:spPr/>
    </dgm:pt>
    <dgm:pt modelId="{A03F2394-F938-44A0-9706-A5D3920B4A2A}" type="pres">
      <dgm:prSet presAssocID="{A9727EFA-9F68-4959-8307-9E96CA35AEC0}" presName="childText" presStyleLbl="revTx" presStyleIdx="1" presStyleCnt="4">
        <dgm:presLayoutVars>
          <dgm:bulletEnabled val="1"/>
        </dgm:presLayoutVars>
      </dgm:prSet>
      <dgm:spPr/>
    </dgm:pt>
    <dgm:pt modelId="{29D64F3F-03FC-4963-B74F-032A03A77C18}" type="pres">
      <dgm:prSet presAssocID="{05C0E686-21BC-49A4-879A-DCE73C67B080}" presName="parentText" presStyleLbl="node1" presStyleIdx="2" presStyleCnt="4">
        <dgm:presLayoutVars>
          <dgm:chMax val="0"/>
          <dgm:bulletEnabled val="1"/>
        </dgm:presLayoutVars>
      </dgm:prSet>
      <dgm:spPr/>
    </dgm:pt>
    <dgm:pt modelId="{406D183F-3774-4DEF-AA45-4AE17D7959E4}" type="pres">
      <dgm:prSet presAssocID="{05C0E686-21BC-49A4-879A-DCE73C67B080}" presName="childText" presStyleLbl="revTx" presStyleIdx="2" presStyleCnt="4">
        <dgm:presLayoutVars>
          <dgm:bulletEnabled val="1"/>
        </dgm:presLayoutVars>
      </dgm:prSet>
      <dgm:spPr/>
    </dgm:pt>
    <dgm:pt modelId="{0F65A074-D382-4FFA-8374-4E7EBB938ECD}" type="pres">
      <dgm:prSet presAssocID="{D6DC7F7E-9C71-48AB-802B-C4C60D531ECD}" presName="parentText" presStyleLbl="node1" presStyleIdx="3" presStyleCnt="4">
        <dgm:presLayoutVars>
          <dgm:chMax val="0"/>
          <dgm:bulletEnabled val="1"/>
        </dgm:presLayoutVars>
      </dgm:prSet>
      <dgm:spPr/>
    </dgm:pt>
    <dgm:pt modelId="{C62E1624-8794-4D6A-A3DC-67039B6F705C}" type="pres">
      <dgm:prSet presAssocID="{D6DC7F7E-9C71-48AB-802B-C4C60D531ECD}" presName="childText" presStyleLbl="revTx" presStyleIdx="3" presStyleCnt="4">
        <dgm:presLayoutVars>
          <dgm:bulletEnabled val="1"/>
        </dgm:presLayoutVars>
      </dgm:prSet>
      <dgm:spPr/>
    </dgm:pt>
  </dgm:ptLst>
  <dgm:cxnLst>
    <dgm:cxn modelId="{B203560B-4B59-4DD8-979A-DFA8C432851F}" srcId="{D565E662-B625-44F0-A267-08DC4DC54599}" destId="{CF259B04-64F9-495D-AA57-7C860792A238}" srcOrd="0" destOrd="0" parTransId="{724D40F2-F275-45BD-8D1B-03398A6225ED}" sibTransId="{76D01081-B9D6-46A5-BB46-FE0DF2C210B3}"/>
    <dgm:cxn modelId="{8E8C3D0F-197A-44EA-A6D5-089817D14D74}" srcId="{CF259B04-64F9-495D-AA57-7C860792A238}" destId="{4BFD6104-59A0-4146-B300-85D1367E74E3}" srcOrd="1" destOrd="0" parTransId="{F7DD0C56-5F14-4A01-9E43-EAAAF306E3B7}" sibTransId="{B90CD280-C222-40CF-AF21-D44901EF576F}"/>
    <dgm:cxn modelId="{F34CFB1C-A8B5-46D2-A96C-D8ECEB50E3DC}" type="presOf" srcId="{D6DC7F7E-9C71-48AB-802B-C4C60D531ECD}" destId="{0F65A074-D382-4FFA-8374-4E7EBB938ECD}" srcOrd="0" destOrd="0" presId="urn:microsoft.com/office/officeart/2005/8/layout/vList2"/>
    <dgm:cxn modelId="{A45F7939-2D48-41E2-ABA0-E317E268E1C0}" type="presOf" srcId="{D24ACADF-34EF-47AB-8163-4F965549B86E}" destId="{1C56EDA0-30F0-4324-956E-83D507A6F996}" srcOrd="0" destOrd="2" presId="urn:microsoft.com/office/officeart/2005/8/layout/vList2"/>
    <dgm:cxn modelId="{5B0A275B-0FFD-46C4-9A40-8219B108AF36}" srcId="{D565E662-B625-44F0-A267-08DC4DC54599}" destId="{05C0E686-21BC-49A4-879A-DCE73C67B080}" srcOrd="2" destOrd="0" parTransId="{3AE72FC2-90FD-4033-AAE7-2FF4B42A222C}" sibTransId="{CD22F51E-FD01-44FB-AA73-A814218BEEE3}"/>
    <dgm:cxn modelId="{8D2E3C47-8C44-41B7-A28A-C1095A68515A}" type="presOf" srcId="{AD132078-2068-4A33-A680-0BF31EC9ABF1}" destId="{C62E1624-8794-4D6A-A3DC-67039B6F705C}" srcOrd="0" destOrd="0" presId="urn:microsoft.com/office/officeart/2005/8/layout/vList2"/>
    <dgm:cxn modelId="{890F5148-96CE-47FC-AC07-8E77207FBEFE}" type="presOf" srcId="{05C0E686-21BC-49A4-879A-DCE73C67B080}" destId="{29D64F3F-03FC-4963-B74F-032A03A77C18}" srcOrd="0" destOrd="0" presId="urn:microsoft.com/office/officeart/2005/8/layout/vList2"/>
    <dgm:cxn modelId="{838C3754-6045-47F4-A3A9-E867E194487E}" srcId="{CF259B04-64F9-495D-AA57-7C860792A238}" destId="{8C93A25C-D8E5-44E5-8775-BCD382007A81}" srcOrd="0" destOrd="0" parTransId="{41DD74A5-5677-4C18-8427-997D12A6E98C}" sibTransId="{D475A3CD-0FA7-4E0F-9AC1-0077AFC0CAB2}"/>
    <dgm:cxn modelId="{EE994554-9B5E-4D3C-AFDF-08CE06E0D139}" type="presOf" srcId="{491FE8E4-9977-4DB2-9A8B-C8C0C4B26D0D}" destId="{406D183F-3774-4DEF-AA45-4AE17D7959E4}" srcOrd="0" destOrd="0" presId="urn:microsoft.com/office/officeart/2005/8/layout/vList2"/>
    <dgm:cxn modelId="{73A4057B-33F9-4FCC-A0E6-E39CA83FDE49}" type="presOf" srcId="{8C93A25C-D8E5-44E5-8775-BCD382007A81}" destId="{1C56EDA0-30F0-4324-956E-83D507A6F996}" srcOrd="0" destOrd="0" presId="urn:microsoft.com/office/officeart/2005/8/layout/vList2"/>
    <dgm:cxn modelId="{54ECF089-E388-4AFC-B6D5-CA66FA67C206}" srcId="{D565E662-B625-44F0-A267-08DC4DC54599}" destId="{A9727EFA-9F68-4959-8307-9E96CA35AEC0}" srcOrd="1" destOrd="0" parTransId="{12183EF7-854C-4DAE-A04F-B603F11F81F9}" sibTransId="{E0B7CA5F-7A87-40C4-89E1-2580AE4F7911}"/>
    <dgm:cxn modelId="{2F2A038A-A82A-4F36-9E1B-E28479E38E79}" type="presOf" srcId="{A9727EFA-9F68-4959-8307-9E96CA35AEC0}" destId="{433FD862-0514-4BED-8E33-2615CA394491}" srcOrd="0" destOrd="0" presId="urn:microsoft.com/office/officeart/2005/8/layout/vList2"/>
    <dgm:cxn modelId="{61B80D8D-EF68-45EE-B5BC-203F10D60EA1}" type="presOf" srcId="{D565E662-B625-44F0-A267-08DC4DC54599}" destId="{F81ACAE7-E66A-4A83-B50F-13FB4F0333FF}" srcOrd="0" destOrd="0" presId="urn:microsoft.com/office/officeart/2005/8/layout/vList2"/>
    <dgm:cxn modelId="{F51B278F-1969-4B46-87F3-F267A52713BC}" srcId="{A9727EFA-9F68-4959-8307-9E96CA35AEC0}" destId="{E3BA917A-3496-459F-BC0B-AAD82A26B1D1}" srcOrd="0" destOrd="0" parTransId="{7A3273E4-CB81-460D-849A-B52A70089C5C}" sibTransId="{2E918D43-6892-4D58-95C4-31CDE0AA1E1E}"/>
    <dgm:cxn modelId="{FC124A97-E629-4246-B596-69DC1D66809C}" srcId="{05C0E686-21BC-49A4-879A-DCE73C67B080}" destId="{491FE8E4-9977-4DB2-9A8B-C8C0C4B26D0D}" srcOrd="0" destOrd="0" parTransId="{B97B04F6-3D62-404D-A5EB-827145E0684D}" sibTransId="{85015F02-34E5-4E5B-8BFF-6FAD40445AE2}"/>
    <dgm:cxn modelId="{352C2899-304A-4922-B5C4-7950A053A9CD}" type="presOf" srcId="{CF259B04-64F9-495D-AA57-7C860792A238}" destId="{5B58948A-4E64-4A0B-AD96-A0C566D0971F}" srcOrd="0" destOrd="0" presId="urn:microsoft.com/office/officeart/2005/8/layout/vList2"/>
    <dgm:cxn modelId="{5B71B6A6-F8E8-4072-9115-E37EEB22BD54}" srcId="{CF259B04-64F9-495D-AA57-7C860792A238}" destId="{D24ACADF-34EF-47AB-8163-4F965549B86E}" srcOrd="2" destOrd="0" parTransId="{73316608-DC7A-4F7F-84FE-046F92A372E8}" sibTransId="{5C916433-A3EC-4868-A21D-207A56980C6E}"/>
    <dgm:cxn modelId="{52EC01B8-2D12-48CE-928F-70B818FFD73D}" type="presOf" srcId="{4BFD6104-59A0-4146-B300-85D1367E74E3}" destId="{1C56EDA0-30F0-4324-956E-83D507A6F996}" srcOrd="0" destOrd="1" presId="urn:microsoft.com/office/officeart/2005/8/layout/vList2"/>
    <dgm:cxn modelId="{8DA184E9-75EB-4D73-9414-9AE6EB4AF066}" srcId="{D565E662-B625-44F0-A267-08DC4DC54599}" destId="{D6DC7F7E-9C71-48AB-802B-C4C60D531ECD}" srcOrd="3" destOrd="0" parTransId="{2F1D7C66-B3FE-45CF-9C2F-C787BFFF5FA5}" sibTransId="{79A23002-514D-4140-8B7C-80253D8B9E5B}"/>
    <dgm:cxn modelId="{6A3505EE-05AD-4F70-89D4-755B2F19A57A}" type="presOf" srcId="{E3BA917A-3496-459F-BC0B-AAD82A26B1D1}" destId="{A03F2394-F938-44A0-9706-A5D3920B4A2A}" srcOrd="0" destOrd="0" presId="urn:microsoft.com/office/officeart/2005/8/layout/vList2"/>
    <dgm:cxn modelId="{069914FB-BAA3-4DA8-8D00-0CA61DB44806}" srcId="{D6DC7F7E-9C71-48AB-802B-C4C60D531ECD}" destId="{AD132078-2068-4A33-A680-0BF31EC9ABF1}" srcOrd="0" destOrd="0" parTransId="{C8B6E872-F869-4A70-AAEC-A0EE1700CBED}" sibTransId="{292C821D-A281-4B3D-B900-AC3198D45F5A}"/>
    <dgm:cxn modelId="{363DBB7F-F8FD-441B-AA57-855AD8980E1D}" type="presParOf" srcId="{F81ACAE7-E66A-4A83-B50F-13FB4F0333FF}" destId="{5B58948A-4E64-4A0B-AD96-A0C566D0971F}" srcOrd="0" destOrd="0" presId="urn:microsoft.com/office/officeart/2005/8/layout/vList2"/>
    <dgm:cxn modelId="{207EE803-1C12-4AE4-B0DC-123C9CD7CAC6}" type="presParOf" srcId="{F81ACAE7-E66A-4A83-B50F-13FB4F0333FF}" destId="{1C56EDA0-30F0-4324-956E-83D507A6F996}" srcOrd="1" destOrd="0" presId="urn:microsoft.com/office/officeart/2005/8/layout/vList2"/>
    <dgm:cxn modelId="{83E16F28-901A-49E6-972B-4CC67EBF999A}" type="presParOf" srcId="{F81ACAE7-E66A-4A83-B50F-13FB4F0333FF}" destId="{433FD862-0514-4BED-8E33-2615CA394491}" srcOrd="2" destOrd="0" presId="urn:microsoft.com/office/officeart/2005/8/layout/vList2"/>
    <dgm:cxn modelId="{75DE8426-A5CA-4096-A426-923DF1391CF1}" type="presParOf" srcId="{F81ACAE7-E66A-4A83-B50F-13FB4F0333FF}" destId="{A03F2394-F938-44A0-9706-A5D3920B4A2A}" srcOrd="3" destOrd="0" presId="urn:microsoft.com/office/officeart/2005/8/layout/vList2"/>
    <dgm:cxn modelId="{FE2037C4-3EAD-4752-BE8A-249E8A18F746}" type="presParOf" srcId="{F81ACAE7-E66A-4A83-B50F-13FB4F0333FF}" destId="{29D64F3F-03FC-4963-B74F-032A03A77C18}" srcOrd="4" destOrd="0" presId="urn:microsoft.com/office/officeart/2005/8/layout/vList2"/>
    <dgm:cxn modelId="{15D50F6F-C9C4-4CC1-AB51-CDCE1A6FD123}" type="presParOf" srcId="{F81ACAE7-E66A-4A83-B50F-13FB4F0333FF}" destId="{406D183F-3774-4DEF-AA45-4AE17D7959E4}" srcOrd="5" destOrd="0" presId="urn:microsoft.com/office/officeart/2005/8/layout/vList2"/>
    <dgm:cxn modelId="{CFD63228-DAF5-4924-A298-DA50E744D020}" type="presParOf" srcId="{F81ACAE7-E66A-4A83-B50F-13FB4F0333FF}" destId="{0F65A074-D382-4FFA-8374-4E7EBB938ECD}" srcOrd="6" destOrd="0" presId="urn:microsoft.com/office/officeart/2005/8/layout/vList2"/>
    <dgm:cxn modelId="{42FFC7A8-3458-4376-BF0C-8109952FBE20}" type="presParOf" srcId="{F81ACAE7-E66A-4A83-B50F-13FB4F0333FF}" destId="{C62E1624-8794-4D6A-A3DC-67039B6F705C}" srcOrd="7" destOrd="0" presId="urn:microsoft.com/office/officeart/2005/8/layout/vList2"/>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A3585135-5ACA-4CF7-9FA4-514E868F20FA}" type="doc">
      <dgm:prSet loTypeId="urn:diagrams.loki3.com/BracketList" loCatId="list" qsTypeId="urn:microsoft.com/office/officeart/2005/8/quickstyle/simple1" qsCatId="simple" csTypeId="urn:microsoft.com/office/officeart/2005/8/colors/colorful5" csCatId="colorful" phldr="1"/>
      <dgm:spPr/>
      <dgm:t>
        <a:bodyPr/>
        <a:lstStyle/>
        <a:p>
          <a:endParaRPr lang="en-IN"/>
        </a:p>
      </dgm:t>
    </dgm:pt>
    <dgm:pt modelId="{F061AA56-EA7B-4821-80FE-EDBED73289FE}">
      <dgm:prSet phldrT="[Text]"/>
      <dgm:spPr/>
      <dgm:t>
        <a:bodyPr/>
        <a:lstStyle/>
        <a:p>
          <a:r>
            <a:rPr lang="en-US" dirty="0"/>
            <a:t>A Comprehensive Architecture addressing multiple aspects of FFT-based CNN acceleration </a:t>
          </a:r>
          <a:endParaRPr lang="en-IN" dirty="0"/>
        </a:p>
      </dgm:t>
    </dgm:pt>
    <dgm:pt modelId="{E5698EB7-24D2-4A82-BEBC-5EC164B34E2F}" type="parTrans" cxnId="{1630DDE1-7E4E-4AAC-A8A2-284F8CB628E5}">
      <dgm:prSet/>
      <dgm:spPr/>
      <dgm:t>
        <a:bodyPr/>
        <a:lstStyle/>
        <a:p>
          <a:endParaRPr lang="en-IN"/>
        </a:p>
      </dgm:t>
    </dgm:pt>
    <dgm:pt modelId="{A9CB4429-1D87-4D70-9312-41EBB3871F1B}" type="sibTrans" cxnId="{1630DDE1-7E4E-4AAC-A8A2-284F8CB628E5}">
      <dgm:prSet/>
      <dgm:spPr/>
      <dgm:t>
        <a:bodyPr/>
        <a:lstStyle/>
        <a:p>
          <a:endParaRPr lang="en-IN"/>
        </a:p>
      </dgm:t>
    </dgm:pt>
    <dgm:pt modelId="{5EB2C08B-303C-4081-B8BD-AD646CCD4553}">
      <dgm:prSet phldrT="[Text]"/>
      <dgm:spPr/>
      <dgm:t>
        <a:bodyPr/>
        <a:lstStyle/>
        <a:p>
          <a:r>
            <a:rPr lang="en-IN" dirty="0"/>
            <a:t>Spectral-Blaze addresses minimisation of off-chip memory access, efficient FFT/IFFT Computations, Tiling in frequency domain, Parallelization and Dataflow</a:t>
          </a:r>
        </a:p>
      </dgm:t>
    </dgm:pt>
    <dgm:pt modelId="{813B5AA3-8AF5-41E1-88E8-3E11114BDF67}" type="parTrans" cxnId="{15BA6D12-F356-43F7-BB07-0CC2B820EDBA}">
      <dgm:prSet/>
      <dgm:spPr/>
      <dgm:t>
        <a:bodyPr/>
        <a:lstStyle/>
        <a:p>
          <a:endParaRPr lang="en-IN"/>
        </a:p>
      </dgm:t>
    </dgm:pt>
    <dgm:pt modelId="{D04819AF-050A-44E9-84FE-7B1BD7B7CE75}" type="sibTrans" cxnId="{15BA6D12-F356-43F7-BB07-0CC2B820EDBA}">
      <dgm:prSet/>
      <dgm:spPr/>
      <dgm:t>
        <a:bodyPr/>
        <a:lstStyle/>
        <a:p>
          <a:endParaRPr lang="en-IN"/>
        </a:p>
      </dgm:t>
    </dgm:pt>
    <dgm:pt modelId="{E80D74CB-1973-4AEE-928F-355EF7233CDF}">
      <dgm:prSet phldrT="[Text]"/>
      <dgm:spPr/>
      <dgm:t>
        <a:bodyPr/>
        <a:lstStyle/>
        <a:p>
          <a:r>
            <a:rPr lang="en-IN" dirty="0"/>
            <a:t>Proposed a Modified approach for </a:t>
          </a:r>
          <a:r>
            <a:rPr lang="en-IN" dirty="0" err="1"/>
            <a:t>OaD</a:t>
          </a:r>
          <a:r>
            <a:rPr lang="en-IN" dirty="0"/>
            <a:t> Convolution</a:t>
          </a:r>
        </a:p>
      </dgm:t>
    </dgm:pt>
    <dgm:pt modelId="{CDF9A684-B4DE-4EFC-A440-408FC78D58ED}" type="parTrans" cxnId="{35551B52-E6A4-4F00-806E-9A8CCDADC5BD}">
      <dgm:prSet/>
      <dgm:spPr/>
      <dgm:t>
        <a:bodyPr/>
        <a:lstStyle/>
        <a:p>
          <a:endParaRPr lang="en-IN"/>
        </a:p>
      </dgm:t>
    </dgm:pt>
    <dgm:pt modelId="{82F5E0AB-EF5B-42C1-95FD-EE6EF44349DF}" type="sibTrans" cxnId="{35551B52-E6A4-4F00-806E-9A8CCDADC5BD}">
      <dgm:prSet/>
      <dgm:spPr/>
      <dgm:t>
        <a:bodyPr/>
        <a:lstStyle/>
        <a:p>
          <a:endParaRPr lang="en-IN"/>
        </a:p>
      </dgm:t>
    </dgm:pt>
    <dgm:pt modelId="{6C454246-9B91-4329-87D6-39C31C88F389}">
      <dgm:prSet phldrT="[Text]"/>
      <dgm:spPr/>
      <dgm:t>
        <a:bodyPr/>
        <a:lstStyle/>
        <a:p>
          <a:r>
            <a:rPr lang="en-IN" dirty="0"/>
            <a:t>Generally, the proposed approach has lower number of real-multiplication than spatial computations even for compact filters</a:t>
          </a:r>
        </a:p>
      </dgm:t>
    </dgm:pt>
    <dgm:pt modelId="{E3D22AF7-B404-4311-A5D2-E7E4C76BCD26}" type="parTrans" cxnId="{0EAB2AEC-09A8-42AA-AA3F-88E5EB36B9C7}">
      <dgm:prSet/>
      <dgm:spPr/>
      <dgm:t>
        <a:bodyPr/>
        <a:lstStyle/>
        <a:p>
          <a:endParaRPr lang="en-IN"/>
        </a:p>
      </dgm:t>
    </dgm:pt>
    <dgm:pt modelId="{40A5197D-683B-42EE-A9B9-6E8EF02DDA9F}" type="sibTrans" cxnId="{0EAB2AEC-09A8-42AA-AA3F-88E5EB36B9C7}">
      <dgm:prSet/>
      <dgm:spPr/>
      <dgm:t>
        <a:bodyPr/>
        <a:lstStyle/>
        <a:p>
          <a:endParaRPr lang="en-IN"/>
        </a:p>
      </dgm:t>
    </dgm:pt>
    <dgm:pt modelId="{B1E4A510-E860-4793-B21D-E0DA99C83E9E}">
      <dgm:prSet phldrT="[Text]"/>
      <dgm:spPr/>
      <dgm:t>
        <a:bodyPr/>
        <a:lstStyle/>
        <a:p>
          <a:r>
            <a:rPr lang="en-IN" dirty="0"/>
            <a:t>Proposes a new parallelization scheme named as Intra-patch parallelization</a:t>
          </a:r>
        </a:p>
      </dgm:t>
    </dgm:pt>
    <dgm:pt modelId="{A02A70FC-9177-4FED-8420-0E965C9B023E}" type="sibTrans" cxnId="{7A456BBE-A2CC-42F2-AEF4-E38E2D8BC270}">
      <dgm:prSet/>
      <dgm:spPr/>
      <dgm:t>
        <a:bodyPr/>
        <a:lstStyle/>
        <a:p>
          <a:endParaRPr lang="en-IN"/>
        </a:p>
      </dgm:t>
    </dgm:pt>
    <dgm:pt modelId="{BBBE3E98-F179-416A-82EB-73A3B6014B3D}" type="parTrans" cxnId="{7A456BBE-A2CC-42F2-AEF4-E38E2D8BC270}">
      <dgm:prSet/>
      <dgm:spPr/>
      <dgm:t>
        <a:bodyPr/>
        <a:lstStyle/>
        <a:p>
          <a:endParaRPr lang="en-IN"/>
        </a:p>
      </dgm:t>
    </dgm:pt>
    <dgm:pt modelId="{CFCB3259-E269-4260-939E-5F2D9314E80E}">
      <dgm:prSet phldrT="[Text]"/>
      <dgm:spPr/>
      <dgm:t>
        <a:bodyPr/>
        <a:lstStyle/>
        <a:p>
          <a:r>
            <a:rPr lang="en-IN" dirty="0"/>
            <a:t>The proposed parallelisation is across the elements of patch</a:t>
          </a:r>
        </a:p>
      </dgm:t>
    </dgm:pt>
    <dgm:pt modelId="{0E119B56-E1DA-4E02-ABE5-91099328936A}" type="sibTrans" cxnId="{6F2FCAEF-2F01-44AB-AE52-93C6CD1423F8}">
      <dgm:prSet/>
      <dgm:spPr/>
      <dgm:t>
        <a:bodyPr/>
        <a:lstStyle/>
        <a:p>
          <a:endParaRPr lang="en-IN"/>
        </a:p>
      </dgm:t>
    </dgm:pt>
    <dgm:pt modelId="{412A0C62-18A8-465E-8FE3-599A435BC645}" type="parTrans" cxnId="{6F2FCAEF-2F01-44AB-AE52-93C6CD1423F8}">
      <dgm:prSet/>
      <dgm:spPr/>
      <dgm:t>
        <a:bodyPr/>
        <a:lstStyle/>
        <a:p>
          <a:endParaRPr lang="en-IN"/>
        </a:p>
      </dgm:t>
    </dgm:pt>
    <dgm:pt modelId="{79B57B44-7229-4898-93FA-3636B2C68B1A}">
      <dgm:prSet phldrT="[Text]"/>
      <dgm:spPr/>
      <dgm:t>
        <a:bodyPr/>
        <a:lstStyle/>
        <a:p>
          <a:r>
            <a:rPr lang="en-IN" dirty="0"/>
            <a:t>Solves the fundamental problem of under-</a:t>
          </a:r>
          <a:r>
            <a:rPr lang="en-IN" dirty="0" err="1"/>
            <a:t>utilsation</a:t>
          </a:r>
          <a:r>
            <a:rPr lang="en-IN" dirty="0"/>
            <a:t> of PE’s in spatial accelerator with respect to layer shape</a:t>
          </a:r>
        </a:p>
      </dgm:t>
    </dgm:pt>
    <dgm:pt modelId="{DD9B0A75-3A13-4529-BB28-ED32C2C54073}" type="sibTrans" cxnId="{14694602-5139-4FD7-A538-3754A3A6C615}">
      <dgm:prSet/>
      <dgm:spPr/>
      <dgm:t>
        <a:bodyPr/>
        <a:lstStyle/>
        <a:p>
          <a:endParaRPr lang="en-IN"/>
        </a:p>
      </dgm:t>
    </dgm:pt>
    <dgm:pt modelId="{DA5B239C-3CB6-47C1-B799-D85A43ECF049}" type="parTrans" cxnId="{14694602-5139-4FD7-A538-3754A3A6C615}">
      <dgm:prSet/>
      <dgm:spPr/>
      <dgm:t>
        <a:bodyPr/>
        <a:lstStyle/>
        <a:p>
          <a:endParaRPr lang="en-IN"/>
        </a:p>
      </dgm:t>
    </dgm:pt>
    <dgm:pt modelId="{9BF482F0-B2BC-490B-B2FF-A7AD62063D12}" type="pres">
      <dgm:prSet presAssocID="{A3585135-5ACA-4CF7-9FA4-514E868F20FA}" presName="Name0" presStyleCnt="0">
        <dgm:presLayoutVars>
          <dgm:dir/>
          <dgm:animLvl val="lvl"/>
          <dgm:resizeHandles val="exact"/>
        </dgm:presLayoutVars>
      </dgm:prSet>
      <dgm:spPr/>
    </dgm:pt>
    <dgm:pt modelId="{9CC22740-5D5D-4D36-96A4-A66269D93ED0}" type="pres">
      <dgm:prSet presAssocID="{F061AA56-EA7B-4821-80FE-EDBED73289FE}" presName="linNode" presStyleCnt="0"/>
      <dgm:spPr/>
    </dgm:pt>
    <dgm:pt modelId="{92F23103-6CAB-4FC5-989D-029550C165CC}" type="pres">
      <dgm:prSet presAssocID="{F061AA56-EA7B-4821-80FE-EDBED73289FE}" presName="parTx" presStyleLbl="revTx" presStyleIdx="0" presStyleCnt="3">
        <dgm:presLayoutVars>
          <dgm:chMax val="1"/>
          <dgm:bulletEnabled val="1"/>
        </dgm:presLayoutVars>
      </dgm:prSet>
      <dgm:spPr/>
    </dgm:pt>
    <dgm:pt modelId="{0219F093-FECC-460F-B186-E4AF77452B34}" type="pres">
      <dgm:prSet presAssocID="{F061AA56-EA7B-4821-80FE-EDBED73289FE}" presName="bracket" presStyleLbl="parChTrans1D1" presStyleIdx="0" presStyleCnt="3"/>
      <dgm:spPr/>
    </dgm:pt>
    <dgm:pt modelId="{5665392B-49D3-4AE0-9AC0-F4012696F787}" type="pres">
      <dgm:prSet presAssocID="{F061AA56-EA7B-4821-80FE-EDBED73289FE}" presName="spH" presStyleCnt="0"/>
      <dgm:spPr/>
    </dgm:pt>
    <dgm:pt modelId="{DC06BEDB-869A-4679-8213-4EC51AB594C5}" type="pres">
      <dgm:prSet presAssocID="{F061AA56-EA7B-4821-80FE-EDBED73289FE}" presName="desTx" presStyleLbl="node1" presStyleIdx="0" presStyleCnt="3">
        <dgm:presLayoutVars>
          <dgm:bulletEnabled val="1"/>
        </dgm:presLayoutVars>
      </dgm:prSet>
      <dgm:spPr/>
    </dgm:pt>
    <dgm:pt modelId="{1D30B7AF-A07F-4569-9512-C095D1972394}" type="pres">
      <dgm:prSet presAssocID="{A9CB4429-1D87-4D70-9312-41EBB3871F1B}" presName="spV" presStyleCnt="0"/>
      <dgm:spPr/>
    </dgm:pt>
    <dgm:pt modelId="{A01C2D1E-1525-42DB-BC22-414EF13FE426}" type="pres">
      <dgm:prSet presAssocID="{E80D74CB-1973-4AEE-928F-355EF7233CDF}" presName="linNode" presStyleCnt="0"/>
      <dgm:spPr/>
    </dgm:pt>
    <dgm:pt modelId="{570BA664-7A67-47EE-8180-E012944CA582}" type="pres">
      <dgm:prSet presAssocID="{E80D74CB-1973-4AEE-928F-355EF7233CDF}" presName="parTx" presStyleLbl="revTx" presStyleIdx="1" presStyleCnt="3">
        <dgm:presLayoutVars>
          <dgm:chMax val="1"/>
          <dgm:bulletEnabled val="1"/>
        </dgm:presLayoutVars>
      </dgm:prSet>
      <dgm:spPr/>
    </dgm:pt>
    <dgm:pt modelId="{4B53F473-450F-49B3-81F3-5594058F836C}" type="pres">
      <dgm:prSet presAssocID="{E80D74CB-1973-4AEE-928F-355EF7233CDF}" presName="bracket" presStyleLbl="parChTrans1D1" presStyleIdx="1" presStyleCnt="3"/>
      <dgm:spPr/>
    </dgm:pt>
    <dgm:pt modelId="{F2F9C757-A441-434D-AAE1-EE16788D1E3C}" type="pres">
      <dgm:prSet presAssocID="{E80D74CB-1973-4AEE-928F-355EF7233CDF}" presName="spH" presStyleCnt="0"/>
      <dgm:spPr/>
    </dgm:pt>
    <dgm:pt modelId="{10127B67-B86A-475D-AF53-04C16F87C2EE}" type="pres">
      <dgm:prSet presAssocID="{E80D74CB-1973-4AEE-928F-355EF7233CDF}" presName="desTx" presStyleLbl="node1" presStyleIdx="1" presStyleCnt="3">
        <dgm:presLayoutVars>
          <dgm:bulletEnabled val="1"/>
        </dgm:presLayoutVars>
      </dgm:prSet>
      <dgm:spPr/>
    </dgm:pt>
    <dgm:pt modelId="{5C35344C-B307-47ED-A824-EC4FAB10BD24}" type="pres">
      <dgm:prSet presAssocID="{82F5E0AB-EF5B-42C1-95FD-EE6EF44349DF}" presName="spV" presStyleCnt="0"/>
      <dgm:spPr/>
    </dgm:pt>
    <dgm:pt modelId="{170D3172-4EF1-4588-8F4A-749E69DD5E6C}" type="pres">
      <dgm:prSet presAssocID="{B1E4A510-E860-4793-B21D-E0DA99C83E9E}" presName="linNode" presStyleCnt="0"/>
      <dgm:spPr/>
    </dgm:pt>
    <dgm:pt modelId="{FE5783FE-70FC-412F-9325-623BD88FFB81}" type="pres">
      <dgm:prSet presAssocID="{B1E4A510-E860-4793-B21D-E0DA99C83E9E}" presName="parTx" presStyleLbl="revTx" presStyleIdx="2" presStyleCnt="3">
        <dgm:presLayoutVars>
          <dgm:chMax val="1"/>
          <dgm:bulletEnabled val="1"/>
        </dgm:presLayoutVars>
      </dgm:prSet>
      <dgm:spPr/>
    </dgm:pt>
    <dgm:pt modelId="{380FE7A8-37B0-4FBE-A76A-6DB7D0E1B19B}" type="pres">
      <dgm:prSet presAssocID="{B1E4A510-E860-4793-B21D-E0DA99C83E9E}" presName="bracket" presStyleLbl="parChTrans1D1" presStyleIdx="2" presStyleCnt="3"/>
      <dgm:spPr/>
    </dgm:pt>
    <dgm:pt modelId="{6671B88E-B69B-4C74-9AA7-EC44B219B952}" type="pres">
      <dgm:prSet presAssocID="{B1E4A510-E860-4793-B21D-E0DA99C83E9E}" presName="spH" presStyleCnt="0"/>
      <dgm:spPr/>
    </dgm:pt>
    <dgm:pt modelId="{0FC1465C-6557-42E2-ABB7-84917BB50EC6}" type="pres">
      <dgm:prSet presAssocID="{B1E4A510-E860-4793-B21D-E0DA99C83E9E}" presName="desTx" presStyleLbl="node1" presStyleIdx="2" presStyleCnt="3">
        <dgm:presLayoutVars>
          <dgm:bulletEnabled val="1"/>
        </dgm:presLayoutVars>
      </dgm:prSet>
      <dgm:spPr/>
    </dgm:pt>
  </dgm:ptLst>
  <dgm:cxnLst>
    <dgm:cxn modelId="{14694602-5139-4FD7-A538-3754A3A6C615}" srcId="{B1E4A510-E860-4793-B21D-E0DA99C83E9E}" destId="{79B57B44-7229-4898-93FA-3636B2C68B1A}" srcOrd="1" destOrd="0" parTransId="{DA5B239C-3CB6-47C1-B799-D85A43ECF049}" sibTransId="{DD9B0A75-3A13-4529-BB28-ED32C2C54073}"/>
    <dgm:cxn modelId="{15BA6D12-F356-43F7-BB07-0CC2B820EDBA}" srcId="{F061AA56-EA7B-4821-80FE-EDBED73289FE}" destId="{5EB2C08B-303C-4081-B8BD-AD646CCD4553}" srcOrd="0" destOrd="0" parTransId="{813B5AA3-8AF5-41E1-88E8-3E11114BDF67}" sibTransId="{D04819AF-050A-44E9-84FE-7B1BD7B7CE75}"/>
    <dgm:cxn modelId="{CD511B2B-1CB8-4AA2-9AA0-0DCA7EC534DB}" type="presOf" srcId="{A3585135-5ACA-4CF7-9FA4-514E868F20FA}" destId="{9BF482F0-B2BC-490B-B2FF-A7AD62063D12}" srcOrd="0" destOrd="0" presId="urn:diagrams.loki3.com/BracketList"/>
    <dgm:cxn modelId="{D3B81A2E-4871-4E18-9DBA-EE4017E349D1}" type="presOf" srcId="{5EB2C08B-303C-4081-B8BD-AD646CCD4553}" destId="{DC06BEDB-869A-4679-8213-4EC51AB594C5}" srcOrd="0" destOrd="0" presId="urn:diagrams.loki3.com/BracketList"/>
    <dgm:cxn modelId="{35551B52-E6A4-4F00-806E-9A8CCDADC5BD}" srcId="{A3585135-5ACA-4CF7-9FA4-514E868F20FA}" destId="{E80D74CB-1973-4AEE-928F-355EF7233CDF}" srcOrd="1" destOrd="0" parTransId="{CDF9A684-B4DE-4EFC-A440-408FC78D58ED}" sibTransId="{82F5E0AB-EF5B-42C1-95FD-EE6EF44349DF}"/>
    <dgm:cxn modelId="{8BD53376-25A2-43B6-AAA4-026CEC6F6DD6}" type="presOf" srcId="{F061AA56-EA7B-4821-80FE-EDBED73289FE}" destId="{92F23103-6CAB-4FC5-989D-029550C165CC}" srcOrd="0" destOrd="0" presId="urn:diagrams.loki3.com/BracketList"/>
    <dgm:cxn modelId="{3C98679D-C835-4C25-BB9A-43A8B8BBD463}" type="presOf" srcId="{6C454246-9B91-4329-87D6-39C31C88F389}" destId="{10127B67-B86A-475D-AF53-04C16F87C2EE}" srcOrd="0" destOrd="0" presId="urn:diagrams.loki3.com/BracketList"/>
    <dgm:cxn modelId="{D7E7CCAB-5983-4487-A5B1-DC7C8FEF8A8D}" type="presOf" srcId="{B1E4A510-E860-4793-B21D-E0DA99C83E9E}" destId="{FE5783FE-70FC-412F-9325-623BD88FFB81}" srcOrd="0" destOrd="0" presId="urn:diagrams.loki3.com/BracketList"/>
    <dgm:cxn modelId="{D192ACB4-CA89-4E6A-96AD-DFFA1B520DBF}" type="presOf" srcId="{CFCB3259-E269-4260-939E-5F2D9314E80E}" destId="{0FC1465C-6557-42E2-ABB7-84917BB50EC6}" srcOrd="0" destOrd="0" presId="urn:diagrams.loki3.com/BracketList"/>
    <dgm:cxn modelId="{7A456BBE-A2CC-42F2-AEF4-E38E2D8BC270}" srcId="{A3585135-5ACA-4CF7-9FA4-514E868F20FA}" destId="{B1E4A510-E860-4793-B21D-E0DA99C83E9E}" srcOrd="2" destOrd="0" parTransId="{BBBE3E98-F179-416A-82EB-73A3B6014B3D}" sibTransId="{A02A70FC-9177-4FED-8420-0E965C9B023E}"/>
    <dgm:cxn modelId="{EB3466DB-1B73-4ECC-B74D-9168E05223CA}" type="presOf" srcId="{E80D74CB-1973-4AEE-928F-355EF7233CDF}" destId="{570BA664-7A67-47EE-8180-E012944CA582}" srcOrd="0" destOrd="0" presId="urn:diagrams.loki3.com/BracketList"/>
    <dgm:cxn modelId="{1630DDE1-7E4E-4AAC-A8A2-284F8CB628E5}" srcId="{A3585135-5ACA-4CF7-9FA4-514E868F20FA}" destId="{F061AA56-EA7B-4821-80FE-EDBED73289FE}" srcOrd="0" destOrd="0" parTransId="{E5698EB7-24D2-4A82-BEBC-5EC164B34E2F}" sibTransId="{A9CB4429-1D87-4D70-9312-41EBB3871F1B}"/>
    <dgm:cxn modelId="{2DFF0FEB-C6D6-4E6A-82AE-BCF81FE5DCA2}" type="presOf" srcId="{79B57B44-7229-4898-93FA-3636B2C68B1A}" destId="{0FC1465C-6557-42E2-ABB7-84917BB50EC6}" srcOrd="0" destOrd="1" presId="urn:diagrams.loki3.com/BracketList"/>
    <dgm:cxn modelId="{0EAB2AEC-09A8-42AA-AA3F-88E5EB36B9C7}" srcId="{E80D74CB-1973-4AEE-928F-355EF7233CDF}" destId="{6C454246-9B91-4329-87D6-39C31C88F389}" srcOrd="0" destOrd="0" parTransId="{E3D22AF7-B404-4311-A5D2-E7E4C76BCD26}" sibTransId="{40A5197D-683B-42EE-A9B9-6E8EF02DDA9F}"/>
    <dgm:cxn modelId="{6F2FCAEF-2F01-44AB-AE52-93C6CD1423F8}" srcId="{B1E4A510-E860-4793-B21D-E0DA99C83E9E}" destId="{CFCB3259-E269-4260-939E-5F2D9314E80E}" srcOrd="0" destOrd="0" parTransId="{412A0C62-18A8-465E-8FE3-599A435BC645}" sibTransId="{0E119B56-E1DA-4E02-ABE5-91099328936A}"/>
    <dgm:cxn modelId="{2D5C8BB1-65FB-4737-B9AC-E33C727D71CF}" type="presParOf" srcId="{9BF482F0-B2BC-490B-B2FF-A7AD62063D12}" destId="{9CC22740-5D5D-4D36-96A4-A66269D93ED0}" srcOrd="0" destOrd="0" presId="urn:diagrams.loki3.com/BracketList"/>
    <dgm:cxn modelId="{9C20FF76-1E91-4EEB-8DD6-A4B188E58503}" type="presParOf" srcId="{9CC22740-5D5D-4D36-96A4-A66269D93ED0}" destId="{92F23103-6CAB-4FC5-989D-029550C165CC}" srcOrd="0" destOrd="0" presId="urn:diagrams.loki3.com/BracketList"/>
    <dgm:cxn modelId="{21535A39-F3F7-4AA8-891E-08A611491567}" type="presParOf" srcId="{9CC22740-5D5D-4D36-96A4-A66269D93ED0}" destId="{0219F093-FECC-460F-B186-E4AF77452B34}" srcOrd="1" destOrd="0" presId="urn:diagrams.loki3.com/BracketList"/>
    <dgm:cxn modelId="{36820032-0A2B-4917-A34D-831DE7295A6B}" type="presParOf" srcId="{9CC22740-5D5D-4D36-96A4-A66269D93ED0}" destId="{5665392B-49D3-4AE0-9AC0-F4012696F787}" srcOrd="2" destOrd="0" presId="urn:diagrams.loki3.com/BracketList"/>
    <dgm:cxn modelId="{2617548A-DE73-45B7-BCCB-3E857AFBEF15}" type="presParOf" srcId="{9CC22740-5D5D-4D36-96A4-A66269D93ED0}" destId="{DC06BEDB-869A-4679-8213-4EC51AB594C5}" srcOrd="3" destOrd="0" presId="urn:diagrams.loki3.com/BracketList"/>
    <dgm:cxn modelId="{89EE0AEF-1718-43F4-884A-14C3DCFE2F13}" type="presParOf" srcId="{9BF482F0-B2BC-490B-B2FF-A7AD62063D12}" destId="{1D30B7AF-A07F-4569-9512-C095D1972394}" srcOrd="1" destOrd="0" presId="urn:diagrams.loki3.com/BracketList"/>
    <dgm:cxn modelId="{23471922-5F2C-40E7-95A5-999EEF10C557}" type="presParOf" srcId="{9BF482F0-B2BC-490B-B2FF-A7AD62063D12}" destId="{A01C2D1E-1525-42DB-BC22-414EF13FE426}" srcOrd="2" destOrd="0" presId="urn:diagrams.loki3.com/BracketList"/>
    <dgm:cxn modelId="{652AC3E5-5ABB-49F8-A1D2-5705DCEFE93E}" type="presParOf" srcId="{A01C2D1E-1525-42DB-BC22-414EF13FE426}" destId="{570BA664-7A67-47EE-8180-E012944CA582}" srcOrd="0" destOrd="0" presId="urn:diagrams.loki3.com/BracketList"/>
    <dgm:cxn modelId="{E2C3127F-8314-409B-B59E-3F8EEBFEEF76}" type="presParOf" srcId="{A01C2D1E-1525-42DB-BC22-414EF13FE426}" destId="{4B53F473-450F-49B3-81F3-5594058F836C}" srcOrd="1" destOrd="0" presId="urn:diagrams.loki3.com/BracketList"/>
    <dgm:cxn modelId="{D2DCA7A8-3AAA-4B13-8637-2DF3443E31A4}" type="presParOf" srcId="{A01C2D1E-1525-42DB-BC22-414EF13FE426}" destId="{F2F9C757-A441-434D-AAE1-EE16788D1E3C}" srcOrd="2" destOrd="0" presId="urn:diagrams.loki3.com/BracketList"/>
    <dgm:cxn modelId="{425FAAD5-EE76-4F27-ADAD-10168D9ADA66}" type="presParOf" srcId="{A01C2D1E-1525-42DB-BC22-414EF13FE426}" destId="{10127B67-B86A-475D-AF53-04C16F87C2EE}" srcOrd="3" destOrd="0" presId="urn:diagrams.loki3.com/BracketList"/>
    <dgm:cxn modelId="{D14ADEE1-64FA-4B66-AAB8-75B2A8D776CC}" type="presParOf" srcId="{9BF482F0-B2BC-490B-B2FF-A7AD62063D12}" destId="{5C35344C-B307-47ED-A824-EC4FAB10BD24}" srcOrd="3" destOrd="0" presId="urn:diagrams.loki3.com/BracketList"/>
    <dgm:cxn modelId="{09C63ACD-CC42-4834-9709-C046DC543855}" type="presParOf" srcId="{9BF482F0-B2BC-490B-B2FF-A7AD62063D12}" destId="{170D3172-4EF1-4588-8F4A-749E69DD5E6C}" srcOrd="4" destOrd="0" presId="urn:diagrams.loki3.com/BracketList"/>
    <dgm:cxn modelId="{3681E30E-9AF7-43DE-AA40-790F267CB94F}" type="presParOf" srcId="{170D3172-4EF1-4588-8F4A-749E69DD5E6C}" destId="{FE5783FE-70FC-412F-9325-623BD88FFB81}" srcOrd="0" destOrd="0" presId="urn:diagrams.loki3.com/BracketList"/>
    <dgm:cxn modelId="{A4E5DF6D-3E1C-4C64-87EB-A316044A8832}" type="presParOf" srcId="{170D3172-4EF1-4588-8F4A-749E69DD5E6C}" destId="{380FE7A8-37B0-4FBE-A76A-6DB7D0E1B19B}" srcOrd="1" destOrd="0" presId="urn:diagrams.loki3.com/BracketList"/>
    <dgm:cxn modelId="{A959D3C0-365E-4CD9-87C0-22A69A8C45A8}" type="presParOf" srcId="{170D3172-4EF1-4588-8F4A-749E69DD5E6C}" destId="{6671B88E-B69B-4C74-9AA7-EC44B219B952}" srcOrd="2" destOrd="0" presId="urn:diagrams.loki3.com/BracketList"/>
    <dgm:cxn modelId="{234FDDBC-B5E4-4339-8E7B-2681B219F8DC}" type="presParOf" srcId="{170D3172-4EF1-4588-8F4A-749E69DD5E6C}" destId="{0FC1465C-6557-42E2-ABB7-84917BB50EC6}" srcOrd="3" destOrd="0" presId="urn:diagrams.loki3.com/BracketList"/>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A3585135-5ACA-4CF7-9FA4-514E868F20FA}" type="doc">
      <dgm:prSet loTypeId="urn:diagrams.loki3.com/BracketList" loCatId="list" qsTypeId="urn:microsoft.com/office/officeart/2005/8/quickstyle/simple1" qsCatId="simple" csTypeId="urn:microsoft.com/office/officeart/2005/8/colors/colorful5" csCatId="colorful" phldr="1"/>
      <dgm:spPr/>
      <dgm:t>
        <a:bodyPr/>
        <a:lstStyle/>
        <a:p>
          <a:endParaRPr lang="en-IN"/>
        </a:p>
      </dgm:t>
    </dgm:pt>
    <dgm:pt modelId="{D958E572-3CF9-4780-9C23-FE6A86E14141}">
      <dgm:prSet phldrT="[Text]"/>
      <dgm:spPr/>
      <dgm:t>
        <a:bodyPr/>
        <a:lstStyle/>
        <a:p>
          <a:r>
            <a:rPr lang="en-IN" dirty="0"/>
            <a:t>Proposes a new dataflow scheme named as flex-stationary</a:t>
          </a:r>
        </a:p>
      </dgm:t>
    </dgm:pt>
    <dgm:pt modelId="{47AFAC31-B1E2-459F-BA86-7DBF73580AD7}" type="sibTrans" cxnId="{D914FD6E-A700-46F4-B405-EDD0A1999A16}">
      <dgm:prSet/>
      <dgm:spPr/>
      <dgm:t>
        <a:bodyPr/>
        <a:lstStyle/>
        <a:p>
          <a:endParaRPr lang="en-IN"/>
        </a:p>
      </dgm:t>
    </dgm:pt>
    <dgm:pt modelId="{E5A48CB8-CAA0-4221-9E1F-1885A69C8483}" type="parTrans" cxnId="{D914FD6E-A700-46F4-B405-EDD0A1999A16}">
      <dgm:prSet/>
      <dgm:spPr/>
      <dgm:t>
        <a:bodyPr/>
        <a:lstStyle/>
        <a:p>
          <a:endParaRPr lang="en-IN"/>
        </a:p>
      </dgm:t>
    </dgm:pt>
    <dgm:pt modelId="{191301E7-0145-4D1A-B39D-9D2407E3C9B5}">
      <dgm:prSet phldrT="[Text]"/>
      <dgm:spPr/>
      <dgm:t>
        <a:bodyPr/>
        <a:lstStyle/>
        <a:p>
          <a:r>
            <a:rPr lang="en-IN" dirty="0"/>
            <a:t>The dataflow scheme can adaptively place the operand in on-chip memory so as to enhance reuse</a:t>
          </a:r>
        </a:p>
      </dgm:t>
    </dgm:pt>
    <dgm:pt modelId="{07DBD397-8207-46AD-8EAC-F7C0455E64B7}" type="sibTrans" cxnId="{256F71F5-F8B9-4674-BEB4-A736E51F238B}">
      <dgm:prSet/>
      <dgm:spPr/>
      <dgm:t>
        <a:bodyPr/>
        <a:lstStyle/>
        <a:p>
          <a:endParaRPr lang="en-IN"/>
        </a:p>
      </dgm:t>
    </dgm:pt>
    <dgm:pt modelId="{C56ED322-2691-4FE5-B1BA-1D6CC12A0E40}" type="parTrans" cxnId="{256F71F5-F8B9-4674-BEB4-A736E51F238B}">
      <dgm:prSet/>
      <dgm:spPr/>
      <dgm:t>
        <a:bodyPr/>
        <a:lstStyle/>
        <a:p>
          <a:endParaRPr lang="en-IN"/>
        </a:p>
      </dgm:t>
    </dgm:pt>
    <dgm:pt modelId="{A0F96EC6-F243-490B-AD43-84693EE13A8C}">
      <dgm:prSet phldrT="[Text]"/>
      <dgm:spPr/>
      <dgm:t>
        <a:bodyPr/>
        <a:lstStyle/>
        <a:p>
          <a:r>
            <a:rPr lang="en-IN" dirty="0"/>
            <a:t>Tiling</a:t>
          </a:r>
        </a:p>
      </dgm:t>
    </dgm:pt>
    <dgm:pt modelId="{83429753-4C9F-401B-A42E-728C6FC1736D}" type="sibTrans" cxnId="{86FE14C6-00BD-49E3-8C16-6609A0287AFC}">
      <dgm:prSet/>
      <dgm:spPr/>
      <dgm:t>
        <a:bodyPr/>
        <a:lstStyle/>
        <a:p>
          <a:endParaRPr lang="en-IN"/>
        </a:p>
      </dgm:t>
    </dgm:pt>
    <dgm:pt modelId="{AF3A73A6-6E1D-486C-9725-0D1061464BED}" type="parTrans" cxnId="{86FE14C6-00BD-49E3-8C16-6609A0287AFC}">
      <dgm:prSet/>
      <dgm:spPr/>
      <dgm:t>
        <a:bodyPr/>
        <a:lstStyle/>
        <a:p>
          <a:endParaRPr lang="en-IN"/>
        </a:p>
      </dgm:t>
    </dgm:pt>
    <dgm:pt modelId="{80C70635-7E09-4876-B693-52EE85C9D9A2}">
      <dgm:prSet phldrT="[Text]"/>
      <dgm:spPr/>
      <dgm:t>
        <a:bodyPr/>
        <a:lstStyle/>
        <a:p>
          <a:r>
            <a:rPr lang="en-IN" dirty="0"/>
            <a:t>Tiling in spatial domain often requires complex optimisation strategies</a:t>
          </a:r>
        </a:p>
      </dgm:t>
    </dgm:pt>
    <dgm:pt modelId="{A00482AE-61F3-453E-9AAF-E88FB1CC11F8}" type="sibTrans" cxnId="{C99B4851-F6A4-490D-A938-C8E926C4EE93}">
      <dgm:prSet/>
      <dgm:spPr/>
      <dgm:t>
        <a:bodyPr/>
        <a:lstStyle/>
        <a:p>
          <a:endParaRPr lang="en-IN"/>
        </a:p>
      </dgm:t>
    </dgm:pt>
    <dgm:pt modelId="{6D97BD10-C981-4E39-B6A5-CB2ADAFD030D}" type="parTrans" cxnId="{C99B4851-F6A4-490D-A938-C8E926C4EE93}">
      <dgm:prSet/>
      <dgm:spPr/>
      <dgm:t>
        <a:bodyPr/>
        <a:lstStyle/>
        <a:p>
          <a:endParaRPr lang="en-IN"/>
        </a:p>
      </dgm:t>
    </dgm:pt>
    <dgm:pt modelId="{C38ECD79-3ABF-4206-9E8E-BAB4D8FC17F0}">
      <dgm:prSet phldrT="[Text]"/>
      <dgm:spPr/>
      <dgm:t>
        <a:bodyPr/>
        <a:lstStyle/>
        <a:p>
          <a:r>
            <a:rPr lang="en-IN" dirty="0"/>
            <a:t>Spectral-Blaze introduces a simple greedy tiling approach in frequency domain keeping the avg. reuse factor high. </a:t>
          </a:r>
        </a:p>
      </dgm:t>
    </dgm:pt>
    <dgm:pt modelId="{BDC80653-7FF0-4FC0-A642-8F1175FBA994}" type="sibTrans" cxnId="{03D572F8-E4D6-472D-A81D-B0A37E55735F}">
      <dgm:prSet/>
      <dgm:spPr/>
      <dgm:t>
        <a:bodyPr/>
        <a:lstStyle/>
        <a:p>
          <a:endParaRPr lang="en-IN"/>
        </a:p>
      </dgm:t>
    </dgm:pt>
    <dgm:pt modelId="{7B9A3023-08AA-4E45-AB12-6A2F9682A3B8}" type="parTrans" cxnId="{03D572F8-E4D6-472D-A81D-B0A37E55735F}">
      <dgm:prSet/>
      <dgm:spPr/>
      <dgm:t>
        <a:bodyPr/>
        <a:lstStyle/>
        <a:p>
          <a:endParaRPr lang="en-IN"/>
        </a:p>
      </dgm:t>
    </dgm:pt>
    <dgm:pt modelId="{C227F2A1-F0A1-4320-B849-7B36D5DBA0C4}">
      <dgm:prSet phldrT="[Text]"/>
      <dgm:spPr/>
      <dgm:t>
        <a:bodyPr/>
        <a:lstStyle/>
        <a:p>
          <a:r>
            <a:rPr lang="en-IN" dirty="0"/>
            <a:t>Optimized FFT/IFFT Process</a:t>
          </a:r>
        </a:p>
      </dgm:t>
    </dgm:pt>
    <dgm:pt modelId="{8F58C799-5FA2-4D11-9B61-FCD3B8CD3F1B}" type="sibTrans" cxnId="{93F01AFA-7592-4536-91F9-92D693DE64D0}">
      <dgm:prSet/>
      <dgm:spPr/>
      <dgm:t>
        <a:bodyPr/>
        <a:lstStyle/>
        <a:p>
          <a:endParaRPr lang="en-IN"/>
        </a:p>
      </dgm:t>
    </dgm:pt>
    <dgm:pt modelId="{592536DA-8CB0-46FD-8045-C139B2DB60C1}" type="parTrans" cxnId="{93F01AFA-7592-4536-91F9-92D693DE64D0}">
      <dgm:prSet/>
      <dgm:spPr/>
      <dgm:t>
        <a:bodyPr/>
        <a:lstStyle/>
        <a:p>
          <a:endParaRPr lang="en-IN"/>
        </a:p>
      </dgm:t>
    </dgm:pt>
    <dgm:pt modelId="{E50EE0C4-7A3B-44AA-B56C-FCC6B427D97B}">
      <dgm:prSet phldrT="[Text]"/>
      <dgm:spPr/>
      <dgm:t>
        <a:bodyPr/>
        <a:lstStyle/>
        <a:p>
          <a:r>
            <a:rPr lang="en-IN" dirty="0"/>
            <a:t>Proposes a modified row-column FFT which saves on fetching &amp; computations in the overlapped portion</a:t>
          </a:r>
        </a:p>
      </dgm:t>
    </dgm:pt>
    <dgm:pt modelId="{885004EE-0F66-4ABF-BEF8-C516DDBC8473}" type="sibTrans" cxnId="{E1B0BF94-3476-48D9-88E7-65669104C5F2}">
      <dgm:prSet/>
      <dgm:spPr/>
      <dgm:t>
        <a:bodyPr/>
        <a:lstStyle/>
        <a:p>
          <a:endParaRPr lang="en-IN"/>
        </a:p>
      </dgm:t>
    </dgm:pt>
    <dgm:pt modelId="{FF0A8C57-FBB9-402D-B830-581C960C2E4A}" type="parTrans" cxnId="{E1B0BF94-3476-48D9-88E7-65669104C5F2}">
      <dgm:prSet/>
      <dgm:spPr/>
      <dgm:t>
        <a:bodyPr/>
        <a:lstStyle/>
        <a:p>
          <a:endParaRPr lang="en-IN"/>
        </a:p>
      </dgm:t>
    </dgm:pt>
    <dgm:pt modelId="{0D68C46E-F1D9-46EA-B20A-F4B289F4D277}">
      <dgm:prSet phldrT="[Text]"/>
      <dgm:spPr/>
      <dgm:t>
        <a:bodyPr/>
        <a:lstStyle/>
        <a:p>
          <a:r>
            <a:rPr lang="en-IN" dirty="0"/>
            <a:t>Real-FFT based optimizations improving on storage &amp; calculations</a:t>
          </a:r>
        </a:p>
      </dgm:t>
    </dgm:pt>
    <dgm:pt modelId="{1C2EF69F-6D62-4678-8253-68F6F0C5A116}" type="sibTrans" cxnId="{B82BE751-199A-4A27-9B4B-3FBC0825C0FE}">
      <dgm:prSet/>
      <dgm:spPr/>
      <dgm:t>
        <a:bodyPr/>
        <a:lstStyle/>
        <a:p>
          <a:endParaRPr lang="en-IN"/>
        </a:p>
      </dgm:t>
    </dgm:pt>
    <dgm:pt modelId="{71E7C9F8-2EC0-4267-8AD9-7D1BDB95D187}" type="parTrans" cxnId="{B82BE751-199A-4A27-9B4B-3FBC0825C0FE}">
      <dgm:prSet/>
      <dgm:spPr/>
      <dgm:t>
        <a:bodyPr/>
        <a:lstStyle/>
        <a:p>
          <a:endParaRPr lang="en-IN"/>
        </a:p>
      </dgm:t>
    </dgm:pt>
    <dgm:pt modelId="{04A28D8C-1033-4F47-8573-123D2BE4C2A3}">
      <dgm:prSet phldrT="[Text]"/>
      <dgm:spPr/>
      <dgm:t>
        <a:bodyPr/>
        <a:lstStyle/>
        <a:p>
          <a:r>
            <a:rPr lang="en-IN" dirty="0"/>
            <a:t>Vector-radix IFFT which saves a complex multiplication in butterfly</a:t>
          </a:r>
        </a:p>
      </dgm:t>
    </dgm:pt>
    <dgm:pt modelId="{2D0FCA85-456C-4D54-A8A6-4A02892DFFF4}" type="sibTrans" cxnId="{ADBAF001-094E-453A-A467-944D77B8A8E1}">
      <dgm:prSet/>
      <dgm:spPr/>
      <dgm:t>
        <a:bodyPr/>
        <a:lstStyle/>
        <a:p>
          <a:endParaRPr lang="en-IN"/>
        </a:p>
      </dgm:t>
    </dgm:pt>
    <dgm:pt modelId="{D7E10152-BD99-48FF-95F8-2BE6E7021656}" type="parTrans" cxnId="{ADBAF001-094E-453A-A467-944D77B8A8E1}">
      <dgm:prSet/>
      <dgm:spPr/>
      <dgm:t>
        <a:bodyPr/>
        <a:lstStyle/>
        <a:p>
          <a:endParaRPr lang="en-IN"/>
        </a:p>
      </dgm:t>
    </dgm:pt>
    <dgm:pt modelId="{9BF482F0-B2BC-490B-B2FF-A7AD62063D12}" type="pres">
      <dgm:prSet presAssocID="{A3585135-5ACA-4CF7-9FA4-514E868F20FA}" presName="Name0" presStyleCnt="0">
        <dgm:presLayoutVars>
          <dgm:dir/>
          <dgm:animLvl val="lvl"/>
          <dgm:resizeHandles val="exact"/>
        </dgm:presLayoutVars>
      </dgm:prSet>
      <dgm:spPr/>
    </dgm:pt>
    <dgm:pt modelId="{AC6A8E77-57D5-4524-B382-C8AA0D9160AD}" type="pres">
      <dgm:prSet presAssocID="{D958E572-3CF9-4780-9C23-FE6A86E14141}" presName="linNode" presStyleCnt="0"/>
      <dgm:spPr/>
    </dgm:pt>
    <dgm:pt modelId="{FF0BE1FF-3674-498C-BAA7-03CC06012272}" type="pres">
      <dgm:prSet presAssocID="{D958E572-3CF9-4780-9C23-FE6A86E14141}" presName="parTx" presStyleLbl="revTx" presStyleIdx="0" presStyleCnt="3">
        <dgm:presLayoutVars>
          <dgm:chMax val="1"/>
          <dgm:bulletEnabled val="1"/>
        </dgm:presLayoutVars>
      </dgm:prSet>
      <dgm:spPr/>
    </dgm:pt>
    <dgm:pt modelId="{524B02C8-BABF-4C37-9C8F-C7CED2893D5F}" type="pres">
      <dgm:prSet presAssocID="{D958E572-3CF9-4780-9C23-FE6A86E14141}" presName="bracket" presStyleLbl="parChTrans1D1" presStyleIdx="0" presStyleCnt="3"/>
      <dgm:spPr/>
    </dgm:pt>
    <dgm:pt modelId="{8C43223C-7BAE-4178-97CD-0E4D097F7A59}" type="pres">
      <dgm:prSet presAssocID="{D958E572-3CF9-4780-9C23-FE6A86E14141}" presName="spH" presStyleCnt="0"/>
      <dgm:spPr/>
    </dgm:pt>
    <dgm:pt modelId="{CC8A30E7-3F1A-47C4-8161-BB282FE28AE1}" type="pres">
      <dgm:prSet presAssocID="{D958E572-3CF9-4780-9C23-FE6A86E14141}" presName="desTx" presStyleLbl="node1" presStyleIdx="0" presStyleCnt="3">
        <dgm:presLayoutVars>
          <dgm:bulletEnabled val="1"/>
        </dgm:presLayoutVars>
      </dgm:prSet>
      <dgm:spPr/>
    </dgm:pt>
    <dgm:pt modelId="{36BDA898-8CF4-4C86-95EB-EC62F7D030A6}" type="pres">
      <dgm:prSet presAssocID="{47AFAC31-B1E2-459F-BA86-7DBF73580AD7}" presName="spV" presStyleCnt="0"/>
      <dgm:spPr/>
    </dgm:pt>
    <dgm:pt modelId="{30914C0D-A8A0-4CBF-ADFB-BCBECD4B4F1E}" type="pres">
      <dgm:prSet presAssocID="{A0F96EC6-F243-490B-AD43-84693EE13A8C}" presName="linNode" presStyleCnt="0"/>
      <dgm:spPr/>
    </dgm:pt>
    <dgm:pt modelId="{6B14C3C0-FB0E-4D86-91BC-5C9EE2FC368E}" type="pres">
      <dgm:prSet presAssocID="{A0F96EC6-F243-490B-AD43-84693EE13A8C}" presName="parTx" presStyleLbl="revTx" presStyleIdx="1" presStyleCnt="3">
        <dgm:presLayoutVars>
          <dgm:chMax val="1"/>
          <dgm:bulletEnabled val="1"/>
        </dgm:presLayoutVars>
      </dgm:prSet>
      <dgm:spPr/>
    </dgm:pt>
    <dgm:pt modelId="{E2BDCACE-71DD-46EA-8B7C-9E9A5162C7E4}" type="pres">
      <dgm:prSet presAssocID="{A0F96EC6-F243-490B-AD43-84693EE13A8C}" presName="bracket" presStyleLbl="parChTrans1D1" presStyleIdx="1" presStyleCnt="3"/>
      <dgm:spPr/>
    </dgm:pt>
    <dgm:pt modelId="{94EDEC22-489F-4F65-8461-4B0A06FFC056}" type="pres">
      <dgm:prSet presAssocID="{A0F96EC6-F243-490B-AD43-84693EE13A8C}" presName="spH" presStyleCnt="0"/>
      <dgm:spPr/>
    </dgm:pt>
    <dgm:pt modelId="{9D43DCC3-DF16-4D40-8C8C-E9ACB8180E82}" type="pres">
      <dgm:prSet presAssocID="{A0F96EC6-F243-490B-AD43-84693EE13A8C}" presName="desTx" presStyleLbl="node1" presStyleIdx="1" presStyleCnt="3">
        <dgm:presLayoutVars>
          <dgm:bulletEnabled val="1"/>
        </dgm:presLayoutVars>
      </dgm:prSet>
      <dgm:spPr/>
    </dgm:pt>
    <dgm:pt modelId="{44D45BE1-22D3-4A54-ABB0-1C057B318EED}" type="pres">
      <dgm:prSet presAssocID="{83429753-4C9F-401B-A42E-728C6FC1736D}" presName="spV" presStyleCnt="0"/>
      <dgm:spPr/>
    </dgm:pt>
    <dgm:pt modelId="{C95ED758-0F8C-46B6-BE98-6322515F664A}" type="pres">
      <dgm:prSet presAssocID="{C227F2A1-F0A1-4320-B849-7B36D5DBA0C4}" presName="linNode" presStyleCnt="0"/>
      <dgm:spPr/>
    </dgm:pt>
    <dgm:pt modelId="{AA9B8171-81E8-4752-AF19-AC5A12076E9B}" type="pres">
      <dgm:prSet presAssocID="{C227F2A1-F0A1-4320-B849-7B36D5DBA0C4}" presName="parTx" presStyleLbl="revTx" presStyleIdx="2" presStyleCnt="3">
        <dgm:presLayoutVars>
          <dgm:chMax val="1"/>
          <dgm:bulletEnabled val="1"/>
        </dgm:presLayoutVars>
      </dgm:prSet>
      <dgm:spPr/>
    </dgm:pt>
    <dgm:pt modelId="{A5ECA4E2-7907-4281-85B3-C12AC8CD870A}" type="pres">
      <dgm:prSet presAssocID="{C227F2A1-F0A1-4320-B849-7B36D5DBA0C4}" presName="bracket" presStyleLbl="parChTrans1D1" presStyleIdx="2" presStyleCnt="3"/>
      <dgm:spPr/>
    </dgm:pt>
    <dgm:pt modelId="{16542882-1713-4093-A555-D66A9C485D22}" type="pres">
      <dgm:prSet presAssocID="{C227F2A1-F0A1-4320-B849-7B36D5DBA0C4}" presName="spH" presStyleCnt="0"/>
      <dgm:spPr/>
    </dgm:pt>
    <dgm:pt modelId="{4300A41B-A4BC-4BB0-9087-B3B3803F7629}" type="pres">
      <dgm:prSet presAssocID="{C227F2A1-F0A1-4320-B849-7B36D5DBA0C4}" presName="desTx" presStyleLbl="node1" presStyleIdx="2" presStyleCnt="3">
        <dgm:presLayoutVars>
          <dgm:bulletEnabled val="1"/>
        </dgm:presLayoutVars>
      </dgm:prSet>
      <dgm:spPr/>
    </dgm:pt>
  </dgm:ptLst>
  <dgm:cxnLst>
    <dgm:cxn modelId="{ADBAF001-094E-453A-A467-944D77B8A8E1}" srcId="{C227F2A1-F0A1-4320-B849-7B36D5DBA0C4}" destId="{04A28D8C-1033-4F47-8573-123D2BE4C2A3}" srcOrd="2" destOrd="0" parTransId="{D7E10152-BD99-48FF-95F8-2BE6E7021656}" sibTransId="{2D0FCA85-456C-4D54-A8A6-4A02892DFFF4}"/>
    <dgm:cxn modelId="{A6A17402-5694-4648-BCC9-83A6DA9775E9}" type="presOf" srcId="{0D68C46E-F1D9-46EA-B20A-F4B289F4D277}" destId="{4300A41B-A4BC-4BB0-9087-B3B3803F7629}" srcOrd="0" destOrd="1" presId="urn:diagrams.loki3.com/BracketList"/>
    <dgm:cxn modelId="{30A1C10A-0B20-4BFA-B199-77A46DE7BC8D}" type="presOf" srcId="{C38ECD79-3ABF-4206-9E8E-BAB4D8FC17F0}" destId="{9D43DCC3-DF16-4D40-8C8C-E9ACB8180E82}" srcOrd="0" destOrd="1" presId="urn:diagrams.loki3.com/BracketList"/>
    <dgm:cxn modelId="{2B328D0D-C572-4224-BC8C-BEEEB988311E}" type="presOf" srcId="{A0F96EC6-F243-490B-AD43-84693EE13A8C}" destId="{6B14C3C0-FB0E-4D86-91BC-5C9EE2FC368E}" srcOrd="0" destOrd="0" presId="urn:diagrams.loki3.com/BracketList"/>
    <dgm:cxn modelId="{CD511B2B-1CB8-4AA2-9AA0-0DCA7EC534DB}" type="presOf" srcId="{A3585135-5ACA-4CF7-9FA4-514E868F20FA}" destId="{9BF482F0-B2BC-490B-B2FF-A7AD62063D12}" srcOrd="0" destOrd="0" presId="urn:diagrams.loki3.com/BracketList"/>
    <dgm:cxn modelId="{CFCE165D-AB29-46F4-B4EF-F0E0E7DFBE59}" type="presOf" srcId="{E50EE0C4-7A3B-44AA-B56C-FCC6B427D97B}" destId="{4300A41B-A4BC-4BB0-9087-B3B3803F7629}" srcOrd="0" destOrd="0" presId="urn:diagrams.loki3.com/BracketList"/>
    <dgm:cxn modelId="{D914FD6E-A700-46F4-B405-EDD0A1999A16}" srcId="{A3585135-5ACA-4CF7-9FA4-514E868F20FA}" destId="{D958E572-3CF9-4780-9C23-FE6A86E14141}" srcOrd="0" destOrd="0" parTransId="{E5A48CB8-CAA0-4221-9E1F-1885A69C8483}" sibTransId="{47AFAC31-B1E2-459F-BA86-7DBF73580AD7}"/>
    <dgm:cxn modelId="{C99B4851-F6A4-490D-A938-C8E926C4EE93}" srcId="{A0F96EC6-F243-490B-AD43-84693EE13A8C}" destId="{80C70635-7E09-4876-B693-52EE85C9D9A2}" srcOrd="0" destOrd="0" parTransId="{6D97BD10-C981-4E39-B6A5-CB2ADAFD030D}" sibTransId="{A00482AE-61F3-453E-9AAF-E88FB1CC11F8}"/>
    <dgm:cxn modelId="{B82BE751-199A-4A27-9B4B-3FBC0825C0FE}" srcId="{C227F2A1-F0A1-4320-B849-7B36D5DBA0C4}" destId="{0D68C46E-F1D9-46EA-B20A-F4B289F4D277}" srcOrd="1" destOrd="0" parTransId="{71E7C9F8-2EC0-4267-8AD9-7D1BDB95D187}" sibTransId="{1C2EF69F-6D62-4678-8253-68F6F0C5A116}"/>
    <dgm:cxn modelId="{82013A81-3BED-431B-9699-FEF8EAC97015}" type="presOf" srcId="{80C70635-7E09-4876-B693-52EE85C9D9A2}" destId="{9D43DCC3-DF16-4D40-8C8C-E9ACB8180E82}" srcOrd="0" destOrd="0" presId="urn:diagrams.loki3.com/BracketList"/>
    <dgm:cxn modelId="{E1B0BF94-3476-48D9-88E7-65669104C5F2}" srcId="{C227F2A1-F0A1-4320-B849-7B36D5DBA0C4}" destId="{E50EE0C4-7A3B-44AA-B56C-FCC6B427D97B}" srcOrd="0" destOrd="0" parTransId="{FF0A8C57-FBB9-402D-B830-581C960C2E4A}" sibTransId="{885004EE-0F66-4ABF-BEF8-C516DDBC8473}"/>
    <dgm:cxn modelId="{FBDAFB9C-8A7F-4073-ACC8-85929C48E3CB}" type="presOf" srcId="{04A28D8C-1033-4F47-8573-123D2BE4C2A3}" destId="{4300A41B-A4BC-4BB0-9087-B3B3803F7629}" srcOrd="0" destOrd="2" presId="urn:diagrams.loki3.com/BracketList"/>
    <dgm:cxn modelId="{FC3BF8AD-5CD5-4462-B7D6-612FD8F56A69}" type="presOf" srcId="{D958E572-3CF9-4780-9C23-FE6A86E14141}" destId="{FF0BE1FF-3674-498C-BAA7-03CC06012272}" srcOrd="0" destOrd="0" presId="urn:diagrams.loki3.com/BracketList"/>
    <dgm:cxn modelId="{86FE14C6-00BD-49E3-8C16-6609A0287AFC}" srcId="{A3585135-5ACA-4CF7-9FA4-514E868F20FA}" destId="{A0F96EC6-F243-490B-AD43-84693EE13A8C}" srcOrd="1" destOrd="0" parTransId="{AF3A73A6-6E1D-486C-9725-0D1061464BED}" sibTransId="{83429753-4C9F-401B-A42E-728C6FC1736D}"/>
    <dgm:cxn modelId="{3C3C7BCE-E904-4ABB-999F-4DBE460AF5D2}" type="presOf" srcId="{C227F2A1-F0A1-4320-B849-7B36D5DBA0C4}" destId="{AA9B8171-81E8-4752-AF19-AC5A12076E9B}" srcOrd="0" destOrd="0" presId="urn:diagrams.loki3.com/BracketList"/>
    <dgm:cxn modelId="{256F71F5-F8B9-4674-BEB4-A736E51F238B}" srcId="{D958E572-3CF9-4780-9C23-FE6A86E14141}" destId="{191301E7-0145-4D1A-B39D-9D2407E3C9B5}" srcOrd="0" destOrd="0" parTransId="{C56ED322-2691-4FE5-B1BA-1D6CC12A0E40}" sibTransId="{07DBD397-8207-46AD-8EAC-F7C0455E64B7}"/>
    <dgm:cxn modelId="{03D572F8-E4D6-472D-A81D-B0A37E55735F}" srcId="{A0F96EC6-F243-490B-AD43-84693EE13A8C}" destId="{C38ECD79-3ABF-4206-9E8E-BAB4D8FC17F0}" srcOrd="1" destOrd="0" parTransId="{7B9A3023-08AA-4E45-AB12-6A2F9682A3B8}" sibTransId="{BDC80653-7FF0-4FC0-A642-8F1175FBA994}"/>
    <dgm:cxn modelId="{93F01AFA-7592-4536-91F9-92D693DE64D0}" srcId="{A3585135-5ACA-4CF7-9FA4-514E868F20FA}" destId="{C227F2A1-F0A1-4320-B849-7B36D5DBA0C4}" srcOrd="2" destOrd="0" parTransId="{592536DA-8CB0-46FD-8045-C139B2DB60C1}" sibTransId="{8F58C799-5FA2-4D11-9B61-FCD3B8CD3F1B}"/>
    <dgm:cxn modelId="{360F2CFE-16BE-4429-9F55-B69ECE18398F}" type="presOf" srcId="{191301E7-0145-4D1A-B39D-9D2407E3C9B5}" destId="{CC8A30E7-3F1A-47C4-8161-BB282FE28AE1}" srcOrd="0" destOrd="0" presId="urn:diagrams.loki3.com/BracketList"/>
    <dgm:cxn modelId="{E5589D5C-1955-4896-8B78-EAC0ADF400CB}" type="presParOf" srcId="{9BF482F0-B2BC-490B-B2FF-A7AD62063D12}" destId="{AC6A8E77-57D5-4524-B382-C8AA0D9160AD}" srcOrd="0" destOrd="0" presId="urn:diagrams.loki3.com/BracketList"/>
    <dgm:cxn modelId="{694E9D93-A89A-4200-B150-023CD7685F84}" type="presParOf" srcId="{AC6A8E77-57D5-4524-B382-C8AA0D9160AD}" destId="{FF0BE1FF-3674-498C-BAA7-03CC06012272}" srcOrd="0" destOrd="0" presId="urn:diagrams.loki3.com/BracketList"/>
    <dgm:cxn modelId="{444C7BBE-8381-4D00-9EF7-70F6E1EB5D49}" type="presParOf" srcId="{AC6A8E77-57D5-4524-B382-C8AA0D9160AD}" destId="{524B02C8-BABF-4C37-9C8F-C7CED2893D5F}" srcOrd="1" destOrd="0" presId="urn:diagrams.loki3.com/BracketList"/>
    <dgm:cxn modelId="{A0CEF587-29E1-4FD6-96BB-9AA64B4085C4}" type="presParOf" srcId="{AC6A8E77-57D5-4524-B382-C8AA0D9160AD}" destId="{8C43223C-7BAE-4178-97CD-0E4D097F7A59}" srcOrd="2" destOrd="0" presId="urn:diagrams.loki3.com/BracketList"/>
    <dgm:cxn modelId="{0EBFF5F2-5B03-4ED3-A2B2-C6039CD6C1FD}" type="presParOf" srcId="{AC6A8E77-57D5-4524-B382-C8AA0D9160AD}" destId="{CC8A30E7-3F1A-47C4-8161-BB282FE28AE1}" srcOrd="3" destOrd="0" presId="urn:diagrams.loki3.com/BracketList"/>
    <dgm:cxn modelId="{8DE98BD4-0AA1-4E51-923C-D5FA0FA2BC28}" type="presParOf" srcId="{9BF482F0-B2BC-490B-B2FF-A7AD62063D12}" destId="{36BDA898-8CF4-4C86-95EB-EC62F7D030A6}" srcOrd="1" destOrd="0" presId="urn:diagrams.loki3.com/BracketList"/>
    <dgm:cxn modelId="{25A57055-AFF2-4119-A4B2-8852E142EF57}" type="presParOf" srcId="{9BF482F0-B2BC-490B-B2FF-A7AD62063D12}" destId="{30914C0D-A8A0-4CBF-ADFB-BCBECD4B4F1E}" srcOrd="2" destOrd="0" presId="urn:diagrams.loki3.com/BracketList"/>
    <dgm:cxn modelId="{B956F7B1-F0FC-4B08-8AD3-98172D5D44A6}" type="presParOf" srcId="{30914C0D-A8A0-4CBF-ADFB-BCBECD4B4F1E}" destId="{6B14C3C0-FB0E-4D86-91BC-5C9EE2FC368E}" srcOrd="0" destOrd="0" presId="urn:diagrams.loki3.com/BracketList"/>
    <dgm:cxn modelId="{A9EBEF40-3883-4C3C-886D-705BA01927EC}" type="presParOf" srcId="{30914C0D-A8A0-4CBF-ADFB-BCBECD4B4F1E}" destId="{E2BDCACE-71DD-46EA-8B7C-9E9A5162C7E4}" srcOrd="1" destOrd="0" presId="urn:diagrams.loki3.com/BracketList"/>
    <dgm:cxn modelId="{22F6D5D6-E9B5-4715-9217-BF0EE17CBF77}" type="presParOf" srcId="{30914C0D-A8A0-4CBF-ADFB-BCBECD4B4F1E}" destId="{94EDEC22-489F-4F65-8461-4B0A06FFC056}" srcOrd="2" destOrd="0" presId="urn:diagrams.loki3.com/BracketList"/>
    <dgm:cxn modelId="{1A0B3815-D81E-41D1-BA36-2AA9557B745D}" type="presParOf" srcId="{30914C0D-A8A0-4CBF-ADFB-BCBECD4B4F1E}" destId="{9D43DCC3-DF16-4D40-8C8C-E9ACB8180E82}" srcOrd="3" destOrd="0" presId="urn:diagrams.loki3.com/BracketList"/>
    <dgm:cxn modelId="{7818DB21-ECAE-4D91-A38C-2A20FFBECCEE}" type="presParOf" srcId="{9BF482F0-B2BC-490B-B2FF-A7AD62063D12}" destId="{44D45BE1-22D3-4A54-ABB0-1C057B318EED}" srcOrd="3" destOrd="0" presId="urn:diagrams.loki3.com/BracketList"/>
    <dgm:cxn modelId="{02A5D4F8-1736-4FA7-92C3-9C2E85B47154}" type="presParOf" srcId="{9BF482F0-B2BC-490B-B2FF-A7AD62063D12}" destId="{C95ED758-0F8C-46B6-BE98-6322515F664A}" srcOrd="4" destOrd="0" presId="urn:diagrams.loki3.com/BracketList"/>
    <dgm:cxn modelId="{347E556E-BE79-4239-983E-38A15E5B3131}" type="presParOf" srcId="{C95ED758-0F8C-46B6-BE98-6322515F664A}" destId="{AA9B8171-81E8-4752-AF19-AC5A12076E9B}" srcOrd="0" destOrd="0" presId="urn:diagrams.loki3.com/BracketList"/>
    <dgm:cxn modelId="{252BC94F-7DA8-430A-BF58-2CD7D7AC2C5B}" type="presParOf" srcId="{C95ED758-0F8C-46B6-BE98-6322515F664A}" destId="{A5ECA4E2-7907-4281-85B3-C12AC8CD870A}" srcOrd="1" destOrd="0" presId="urn:diagrams.loki3.com/BracketList"/>
    <dgm:cxn modelId="{38FA3A90-1741-4B76-8FB8-C79A0C9A49BC}" type="presParOf" srcId="{C95ED758-0F8C-46B6-BE98-6322515F664A}" destId="{16542882-1713-4093-A555-D66A9C485D22}" srcOrd="2" destOrd="0" presId="urn:diagrams.loki3.com/BracketList"/>
    <dgm:cxn modelId="{13CDD64C-0996-4F26-B436-FBA393953630}" type="presParOf" srcId="{C95ED758-0F8C-46B6-BE98-6322515F664A}" destId="{4300A41B-A4BC-4BB0-9087-B3B3803F7629}" srcOrd="3" destOrd="0" presId="urn:diagrams.loki3.com/BracketList"/>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D987256-9AB8-4E15-9A40-2B2FB48EA2B0}">
      <dsp:nvSpPr>
        <dsp:cNvPr id="0" name=""/>
        <dsp:cNvSpPr/>
      </dsp:nvSpPr>
      <dsp:spPr>
        <a:xfrm>
          <a:off x="0" y="135389"/>
          <a:ext cx="6576141" cy="503685"/>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dirty="0"/>
            <a:t>Introduction</a:t>
          </a:r>
          <a:endParaRPr lang="en-IN" sz="2100" kern="1200" dirty="0"/>
        </a:p>
      </dsp:txBody>
      <dsp:txXfrm>
        <a:off x="24588" y="159977"/>
        <a:ext cx="6526965" cy="454509"/>
      </dsp:txXfrm>
    </dsp:sp>
    <dsp:sp modelId="{8FAB4F07-163E-4A30-99BF-DE4CAC3BD8FC}">
      <dsp:nvSpPr>
        <dsp:cNvPr id="0" name=""/>
        <dsp:cNvSpPr/>
      </dsp:nvSpPr>
      <dsp:spPr>
        <a:xfrm>
          <a:off x="0" y="699554"/>
          <a:ext cx="6576141" cy="503685"/>
        </a:xfrm>
        <a:prstGeom prst="roundRect">
          <a:avLst/>
        </a:prstGeom>
        <a:solidFill>
          <a:schemeClr val="accent5">
            <a:hueOff val="-1225557"/>
            <a:satOff val="-1705"/>
            <a:lumOff val="-65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IN" sz="2100" kern="1200" dirty="0"/>
            <a:t>Motivation &amp; Related Works</a:t>
          </a:r>
        </a:p>
      </dsp:txBody>
      <dsp:txXfrm>
        <a:off x="24588" y="724142"/>
        <a:ext cx="6526965" cy="454509"/>
      </dsp:txXfrm>
    </dsp:sp>
    <dsp:sp modelId="{39884919-7C16-4AFD-B4A3-1716A25B5EA3}">
      <dsp:nvSpPr>
        <dsp:cNvPr id="0" name=""/>
        <dsp:cNvSpPr/>
      </dsp:nvSpPr>
      <dsp:spPr>
        <a:xfrm>
          <a:off x="0" y="1263719"/>
          <a:ext cx="6576141" cy="503685"/>
        </a:xfrm>
        <a:prstGeom prst="roundRect">
          <a:avLst/>
        </a:prstGeom>
        <a:solidFill>
          <a:schemeClr val="accent5">
            <a:hueOff val="-2451115"/>
            <a:satOff val="-3409"/>
            <a:lumOff val="-130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IN" sz="2100" kern="1200" dirty="0"/>
            <a:t>Novelties</a:t>
          </a:r>
        </a:p>
      </dsp:txBody>
      <dsp:txXfrm>
        <a:off x="24588" y="1288307"/>
        <a:ext cx="6526965" cy="454509"/>
      </dsp:txXfrm>
    </dsp:sp>
    <dsp:sp modelId="{B1D74E34-30F8-446E-9921-E278E8529985}">
      <dsp:nvSpPr>
        <dsp:cNvPr id="0" name=""/>
        <dsp:cNvSpPr/>
      </dsp:nvSpPr>
      <dsp:spPr>
        <a:xfrm>
          <a:off x="0" y="1827884"/>
          <a:ext cx="6576141" cy="503685"/>
        </a:xfrm>
        <a:prstGeom prst="roundRect">
          <a:avLst/>
        </a:prstGeom>
        <a:solidFill>
          <a:schemeClr val="accent5">
            <a:hueOff val="-3676672"/>
            <a:satOff val="-5114"/>
            <a:lumOff val="-196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IN" sz="2100" kern="1200" dirty="0"/>
            <a:t>Background</a:t>
          </a:r>
        </a:p>
      </dsp:txBody>
      <dsp:txXfrm>
        <a:off x="24588" y="1852472"/>
        <a:ext cx="6526965" cy="454509"/>
      </dsp:txXfrm>
    </dsp:sp>
    <dsp:sp modelId="{6563AA18-1206-4F5B-93A8-75B65F479CB8}">
      <dsp:nvSpPr>
        <dsp:cNvPr id="0" name=""/>
        <dsp:cNvSpPr/>
      </dsp:nvSpPr>
      <dsp:spPr>
        <a:xfrm>
          <a:off x="0" y="2392049"/>
          <a:ext cx="6576141" cy="503685"/>
        </a:xfrm>
        <a:prstGeom prst="roundRect">
          <a:avLst/>
        </a:prstGeom>
        <a:solidFill>
          <a:schemeClr val="accent5">
            <a:hueOff val="-4902230"/>
            <a:satOff val="-6819"/>
            <a:lumOff val="-261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dirty="0"/>
            <a:t>Proposed Approach</a:t>
          </a:r>
        </a:p>
      </dsp:txBody>
      <dsp:txXfrm>
        <a:off x="24588" y="2416637"/>
        <a:ext cx="6526965" cy="454509"/>
      </dsp:txXfrm>
    </dsp:sp>
    <dsp:sp modelId="{8F08F3AD-043F-4C8F-A36C-9366F4AFACF2}">
      <dsp:nvSpPr>
        <dsp:cNvPr id="0" name=""/>
        <dsp:cNvSpPr/>
      </dsp:nvSpPr>
      <dsp:spPr>
        <a:xfrm>
          <a:off x="0" y="2895734"/>
          <a:ext cx="6576141" cy="5542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8792" tIns="26670" rIns="149352" bIns="26670" numCol="1" spcCol="1270" anchor="t" anchorCtr="0">
          <a:noAutofit/>
        </a:bodyPr>
        <a:lstStyle/>
        <a:p>
          <a:pPr marL="171450" lvl="1" indent="-171450" algn="l" defTabSz="711200">
            <a:lnSpc>
              <a:spcPct val="90000"/>
            </a:lnSpc>
            <a:spcBef>
              <a:spcPct val="0"/>
            </a:spcBef>
            <a:spcAft>
              <a:spcPct val="20000"/>
            </a:spcAft>
            <a:buChar char="•"/>
          </a:pPr>
          <a:r>
            <a:rPr lang="en-US" sz="1600" kern="1200" dirty="0"/>
            <a:t>Algorithmic Improvements</a:t>
          </a:r>
        </a:p>
        <a:p>
          <a:pPr marL="171450" lvl="1" indent="-171450" algn="l" defTabSz="711200">
            <a:lnSpc>
              <a:spcPct val="90000"/>
            </a:lnSpc>
            <a:spcBef>
              <a:spcPct val="0"/>
            </a:spcBef>
            <a:spcAft>
              <a:spcPct val="20000"/>
            </a:spcAft>
            <a:buChar char="•"/>
          </a:pPr>
          <a:r>
            <a:rPr lang="en-US" sz="1600" kern="1200" dirty="0"/>
            <a:t>Architecture: 1. Forward FFT 2. HPG 3. Inverse FFT</a:t>
          </a:r>
        </a:p>
      </dsp:txBody>
      <dsp:txXfrm>
        <a:off x="0" y="2895734"/>
        <a:ext cx="6576141" cy="554242"/>
      </dsp:txXfrm>
    </dsp:sp>
    <dsp:sp modelId="{46E9E97F-0935-46AB-B524-70F329C621E9}">
      <dsp:nvSpPr>
        <dsp:cNvPr id="0" name=""/>
        <dsp:cNvSpPr/>
      </dsp:nvSpPr>
      <dsp:spPr>
        <a:xfrm>
          <a:off x="0" y="3449977"/>
          <a:ext cx="6576141" cy="503685"/>
        </a:xfrm>
        <a:prstGeom prst="roundRect">
          <a:avLst/>
        </a:prstGeom>
        <a:solidFill>
          <a:schemeClr val="accent5">
            <a:hueOff val="-6127787"/>
            <a:satOff val="-8523"/>
            <a:lumOff val="-326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dirty="0"/>
            <a:t>Experiments &amp; Results</a:t>
          </a:r>
        </a:p>
      </dsp:txBody>
      <dsp:txXfrm>
        <a:off x="24588" y="3474565"/>
        <a:ext cx="6526965" cy="454509"/>
      </dsp:txXfrm>
    </dsp:sp>
    <dsp:sp modelId="{FFD3E990-9EDC-406B-A385-B3A59C6E811E}">
      <dsp:nvSpPr>
        <dsp:cNvPr id="0" name=""/>
        <dsp:cNvSpPr/>
      </dsp:nvSpPr>
      <dsp:spPr>
        <a:xfrm>
          <a:off x="0" y="3953662"/>
          <a:ext cx="6576141" cy="825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8792" tIns="26670" rIns="149352" bIns="26670" numCol="1" spcCol="1270" anchor="t" anchorCtr="0">
          <a:noAutofit/>
        </a:bodyPr>
        <a:lstStyle/>
        <a:p>
          <a:pPr marL="171450" lvl="1" indent="-171450" algn="l" defTabSz="711200">
            <a:lnSpc>
              <a:spcPct val="90000"/>
            </a:lnSpc>
            <a:spcBef>
              <a:spcPct val="0"/>
            </a:spcBef>
            <a:spcAft>
              <a:spcPct val="20000"/>
            </a:spcAft>
            <a:buChar char="•"/>
          </a:pPr>
          <a:r>
            <a:rPr lang="en-US" sz="1600" kern="1200" dirty="0"/>
            <a:t>Setup</a:t>
          </a:r>
        </a:p>
        <a:p>
          <a:pPr marL="171450" lvl="1" indent="-171450" algn="l" defTabSz="711200">
            <a:lnSpc>
              <a:spcPct val="90000"/>
            </a:lnSpc>
            <a:spcBef>
              <a:spcPct val="0"/>
            </a:spcBef>
            <a:spcAft>
              <a:spcPct val="20000"/>
            </a:spcAft>
            <a:buChar char="•"/>
          </a:pPr>
          <a:r>
            <a:rPr lang="en-US" sz="1600" kern="1200" dirty="0"/>
            <a:t>Performance</a:t>
          </a:r>
        </a:p>
        <a:p>
          <a:pPr marL="171450" lvl="1" indent="-171450" algn="l" defTabSz="711200">
            <a:lnSpc>
              <a:spcPct val="90000"/>
            </a:lnSpc>
            <a:spcBef>
              <a:spcPct val="0"/>
            </a:spcBef>
            <a:spcAft>
              <a:spcPct val="20000"/>
            </a:spcAft>
            <a:buChar char="•"/>
          </a:pPr>
          <a:r>
            <a:rPr lang="en-US" sz="1600" kern="1200" dirty="0"/>
            <a:t>Performance Benchmark</a:t>
          </a:r>
        </a:p>
      </dsp:txBody>
      <dsp:txXfrm>
        <a:off x="0" y="3953662"/>
        <a:ext cx="6576141" cy="825930"/>
      </dsp:txXfrm>
    </dsp:sp>
    <dsp:sp modelId="{8F90309B-2899-4F0A-BEAA-F42C2C66F564}">
      <dsp:nvSpPr>
        <dsp:cNvPr id="0" name=""/>
        <dsp:cNvSpPr/>
      </dsp:nvSpPr>
      <dsp:spPr>
        <a:xfrm>
          <a:off x="0" y="4779592"/>
          <a:ext cx="6576141" cy="503685"/>
        </a:xfrm>
        <a:prstGeom prst="roundRect">
          <a:avLst/>
        </a:prstGeom>
        <a:solidFill>
          <a:schemeClr val="accent5">
            <a:hueOff val="-7353344"/>
            <a:satOff val="-10228"/>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dirty="0"/>
            <a:t>Conclusion</a:t>
          </a:r>
        </a:p>
      </dsp:txBody>
      <dsp:txXfrm>
        <a:off x="24588" y="4804180"/>
        <a:ext cx="6526965" cy="454509"/>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D987256-9AB8-4E15-9A40-2B2FB48EA2B0}">
      <dsp:nvSpPr>
        <dsp:cNvPr id="0" name=""/>
        <dsp:cNvSpPr/>
      </dsp:nvSpPr>
      <dsp:spPr>
        <a:xfrm>
          <a:off x="0" y="135389"/>
          <a:ext cx="6576141" cy="503685"/>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dirty="0"/>
            <a:t>Introduction</a:t>
          </a:r>
          <a:endParaRPr lang="en-IN" sz="2100" kern="1200" dirty="0"/>
        </a:p>
      </dsp:txBody>
      <dsp:txXfrm>
        <a:off x="24588" y="159977"/>
        <a:ext cx="6526965" cy="454509"/>
      </dsp:txXfrm>
    </dsp:sp>
    <dsp:sp modelId="{8FAB4F07-163E-4A30-99BF-DE4CAC3BD8FC}">
      <dsp:nvSpPr>
        <dsp:cNvPr id="0" name=""/>
        <dsp:cNvSpPr/>
      </dsp:nvSpPr>
      <dsp:spPr>
        <a:xfrm>
          <a:off x="0" y="699554"/>
          <a:ext cx="6576141" cy="503685"/>
        </a:xfrm>
        <a:prstGeom prst="roundRect">
          <a:avLst/>
        </a:prstGeom>
        <a:solidFill>
          <a:schemeClr val="accent5">
            <a:hueOff val="-1225557"/>
            <a:satOff val="-1705"/>
            <a:lumOff val="-65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IN" sz="2100" kern="1200" dirty="0"/>
            <a:t>Motivation &amp; Related Works</a:t>
          </a:r>
        </a:p>
      </dsp:txBody>
      <dsp:txXfrm>
        <a:off x="24588" y="724142"/>
        <a:ext cx="6526965" cy="454509"/>
      </dsp:txXfrm>
    </dsp:sp>
    <dsp:sp modelId="{39884919-7C16-4AFD-B4A3-1716A25B5EA3}">
      <dsp:nvSpPr>
        <dsp:cNvPr id="0" name=""/>
        <dsp:cNvSpPr/>
      </dsp:nvSpPr>
      <dsp:spPr>
        <a:xfrm>
          <a:off x="0" y="1263719"/>
          <a:ext cx="6576141" cy="503685"/>
        </a:xfrm>
        <a:prstGeom prst="roundRect">
          <a:avLst/>
        </a:prstGeom>
        <a:solidFill>
          <a:schemeClr val="accent5">
            <a:hueOff val="-2451115"/>
            <a:satOff val="-3409"/>
            <a:lumOff val="-130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IN" sz="2100" kern="1200" dirty="0"/>
            <a:t>Novelties</a:t>
          </a:r>
        </a:p>
      </dsp:txBody>
      <dsp:txXfrm>
        <a:off x="24588" y="1288307"/>
        <a:ext cx="6526965" cy="454509"/>
      </dsp:txXfrm>
    </dsp:sp>
    <dsp:sp modelId="{B1D74E34-30F8-446E-9921-E278E8529985}">
      <dsp:nvSpPr>
        <dsp:cNvPr id="0" name=""/>
        <dsp:cNvSpPr/>
      </dsp:nvSpPr>
      <dsp:spPr>
        <a:xfrm>
          <a:off x="0" y="1827884"/>
          <a:ext cx="6576141" cy="503685"/>
        </a:xfrm>
        <a:prstGeom prst="roundRect">
          <a:avLst/>
        </a:prstGeom>
        <a:solidFill>
          <a:schemeClr val="accent5">
            <a:hueOff val="-3676672"/>
            <a:satOff val="-5114"/>
            <a:lumOff val="-196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IN" sz="2100" kern="1200" dirty="0"/>
            <a:t>Background</a:t>
          </a:r>
        </a:p>
      </dsp:txBody>
      <dsp:txXfrm>
        <a:off x="24588" y="1852472"/>
        <a:ext cx="6526965" cy="454509"/>
      </dsp:txXfrm>
    </dsp:sp>
    <dsp:sp modelId="{6563AA18-1206-4F5B-93A8-75B65F479CB8}">
      <dsp:nvSpPr>
        <dsp:cNvPr id="0" name=""/>
        <dsp:cNvSpPr/>
      </dsp:nvSpPr>
      <dsp:spPr>
        <a:xfrm>
          <a:off x="0" y="2392049"/>
          <a:ext cx="6576141" cy="503685"/>
        </a:xfrm>
        <a:prstGeom prst="roundRect">
          <a:avLst/>
        </a:prstGeom>
        <a:solidFill>
          <a:schemeClr val="accent5">
            <a:hueOff val="-4902230"/>
            <a:satOff val="-6819"/>
            <a:lumOff val="-261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dirty="0"/>
            <a:t>Proposed Approach</a:t>
          </a:r>
        </a:p>
      </dsp:txBody>
      <dsp:txXfrm>
        <a:off x="24588" y="2416637"/>
        <a:ext cx="6526965" cy="454509"/>
      </dsp:txXfrm>
    </dsp:sp>
    <dsp:sp modelId="{8F08F3AD-043F-4C8F-A36C-9366F4AFACF2}">
      <dsp:nvSpPr>
        <dsp:cNvPr id="0" name=""/>
        <dsp:cNvSpPr/>
      </dsp:nvSpPr>
      <dsp:spPr>
        <a:xfrm>
          <a:off x="0" y="2895734"/>
          <a:ext cx="6576141" cy="5542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8792" tIns="26670" rIns="149352" bIns="26670" numCol="1" spcCol="1270" anchor="t" anchorCtr="0">
          <a:noAutofit/>
        </a:bodyPr>
        <a:lstStyle/>
        <a:p>
          <a:pPr marL="171450" lvl="1" indent="-171450" algn="l" defTabSz="711200">
            <a:lnSpc>
              <a:spcPct val="90000"/>
            </a:lnSpc>
            <a:spcBef>
              <a:spcPct val="0"/>
            </a:spcBef>
            <a:spcAft>
              <a:spcPct val="20000"/>
            </a:spcAft>
            <a:buChar char="•"/>
          </a:pPr>
          <a:r>
            <a:rPr lang="en-US" sz="1600" kern="1200" dirty="0"/>
            <a:t>Algorithmic Improvements</a:t>
          </a:r>
        </a:p>
        <a:p>
          <a:pPr marL="171450" lvl="1" indent="-171450" algn="l" defTabSz="711200">
            <a:lnSpc>
              <a:spcPct val="90000"/>
            </a:lnSpc>
            <a:spcBef>
              <a:spcPct val="0"/>
            </a:spcBef>
            <a:spcAft>
              <a:spcPct val="20000"/>
            </a:spcAft>
            <a:buChar char="•"/>
          </a:pPr>
          <a:r>
            <a:rPr lang="en-US" sz="1600" kern="1200" dirty="0"/>
            <a:t>Architecture: 1. Forward FFT 2. HPG 3. Inverse FFT</a:t>
          </a:r>
        </a:p>
      </dsp:txBody>
      <dsp:txXfrm>
        <a:off x="0" y="2895734"/>
        <a:ext cx="6576141" cy="554242"/>
      </dsp:txXfrm>
    </dsp:sp>
    <dsp:sp modelId="{46E9E97F-0935-46AB-B524-70F329C621E9}">
      <dsp:nvSpPr>
        <dsp:cNvPr id="0" name=""/>
        <dsp:cNvSpPr/>
      </dsp:nvSpPr>
      <dsp:spPr>
        <a:xfrm>
          <a:off x="0" y="3449977"/>
          <a:ext cx="6576141" cy="503685"/>
        </a:xfrm>
        <a:prstGeom prst="roundRect">
          <a:avLst/>
        </a:prstGeom>
        <a:solidFill>
          <a:schemeClr val="accent5">
            <a:hueOff val="-6127787"/>
            <a:satOff val="-8523"/>
            <a:lumOff val="-326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dirty="0"/>
            <a:t>Experiments &amp; Results</a:t>
          </a:r>
        </a:p>
      </dsp:txBody>
      <dsp:txXfrm>
        <a:off x="24588" y="3474565"/>
        <a:ext cx="6526965" cy="454509"/>
      </dsp:txXfrm>
    </dsp:sp>
    <dsp:sp modelId="{FFD3E990-9EDC-406B-A385-B3A59C6E811E}">
      <dsp:nvSpPr>
        <dsp:cNvPr id="0" name=""/>
        <dsp:cNvSpPr/>
      </dsp:nvSpPr>
      <dsp:spPr>
        <a:xfrm>
          <a:off x="0" y="3953662"/>
          <a:ext cx="6576141" cy="825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8792" tIns="26670" rIns="149352" bIns="26670" numCol="1" spcCol="1270" anchor="t" anchorCtr="0">
          <a:noAutofit/>
        </a:bodyPr>
        <a:lstStyle/>
        <a:p>
          <a:pPr marL="171450" lvl="1" indent="-171450" algn="l" defTabSz="711200">
            <a:lnSpc>
              <a:spcPct val="90000"/>
            </a:lnSpc>
            <a:spcBef>
              <a:spcPct val="0"/>
            </a:spcBef>
            <a:spcAft>
              <a:spcPct val="20000"/>
            </a:spcAft>
            <a:buChar char="•"/>
          </a:pPr>
          <a:r>
            <a:rPr lang="en-US" sz="1600" kern="1200" dirty="0"/>
            <a:t>Setup</a:t>
          </a:r>
        </a:p>
        <a:p>
          <a:pPr marL="171450" lvl="1" indent="-171450" algn="l" defTabSz="711200">
            <a:lnSpc>
              <a:spcPct val="90000"/>
            </a:lnSpc>
            <a:spcBef>
              <a:spcPct val="0"/>
            </a:spcBef>
            <a:spcAft>
              <a:spcPct val="20000"/>
            </a:spcAft>
            <a:buChar char="•"/>
          </a:pPr>
          <a:r>
            <a:rPr lang="en-US" sz="1600" kern="1200" dirty="0"/>
            <a:t>Performance</a:t>
          </a:r>
        </a:p>
        <a:p>
          <a:pPr marL="171450" lvl="1" indent="-171450" algn="l" defTabSz="711200">
            <a:lnSpc>
              <a:spcPct val="90000"/>
            </a:lnSpc>
            <a:spcBef>
              <a:spcPct val="0"/>
            </a:spcBef>
            <a:spcAft>
              <a:spcPct val="20000"/>
            </a:spcAft>
            <a:buChar char="•"/>
          </a:pPr>
          <a:r>
            <a:rPr lang="en-US" sz="1600" kern="1200" dirty="0"/>
            <a:t>Performance Benchmark</a:t>
          </a:r>
        </a:p>
      </dsp:txBody>
      <dsp:txXfrm>
        <a:off x="0" y="3953662"/>
        <a:ext cx="6576141" cy="825930"/>
      </dsp:txXfrm>
    </dsp:sp>
    <dsp:sp modelId="{8F90309B-2899-4F0A-BEAA-F42C2C66F564}">
      <dsp:nvSpPr>
        <dsp:cNvPr id="0" name=""/>
        <dsp:cNvSpPr/>
      </dsp:nvSpPr>
      <dsp:spPr>
        <a:xfrm>
          <a:off x="0" y="4779592"/>
          <a:ext cx="6576141" cy="503685"/>
        </a:xfrm>
        <a:prstGeom prst="roundRect">
          <a:avLst/>
        </a:prstGeom>
        <a:solidFill>
          <a:schemeClr val="accent5">
            <a:hueOff val="-7353344"/>
            <a:satOff val="-10228"/>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dirty="0"/>
            <a:t>Conclusion</a:t>
          </a:r>
        </a:p>
      </dsp:txBody>
      <dsp:txXfrm>
        <a:off x="24588" y="4804180"/>
        <a:ext cx="6526965" cy="454509"/>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6F63A0-597C-4B4B-8386-D840116745FE}">
      <dsp:nvSpPr>
        <dsp:cNvPr id="0" name=""/>
        <dsp:cNvSpPr/>
      </dsp:nvSpPr>
      <dsp:spPr>
        <a:xfrm>
          <a:off x="0" y="147071"/>
          <a:ext cx="4994894" cy="551655"/>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dirty="0" err="1"/>
            <a:t>Ifmap</a:t>
          </a:r>
          <a:r>
            <a:rPr lang="en-US" sz="2300" kern="1200" dirty="0"/>
            <a:t> tensor (Input Feature Map)</a:t>
          </a:r>
        </a:p>
      </dsp:txBody>
      <dsp:txXfrm>
        <a:off x="26930" y="174001"/>
        <a:ext cx="4941034" cy="497795"/>
      </dsp:txXfrm>
    </dsp:sp>
    <dsp:sp modelId="{A1BD46D9-B9E7-4DED-9FAD-20D8B705475B}">
      <dsp:nvSpPr>
        <dsp:cNvPr id="0" name=""/>
        <dsp:cNvSpPr/>
      </dsp:nvSpPr>
      <dsp:spPr>
        <a:xfrm>
          <a:off x="0" y="698726"/>
          <a:ext cx="4994894" cy="12378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8588" tIns="29210" rIns="163576" bIns="29210" numCol="1" spcCol="1270" anchor="t" anchorCtr="0">
          <a:noAutofit/>
        </a:bodyPr>
        <a:lstStyle/>
        <a:p>
          <a:pPr marL="171450" lvl="1" indent="-171450" algn="l" defTabSz="800100">
            <a:lnSpc>
              <a:spcPct val="90000"/>
            </a:lnSpc>
            <a:spcBef>
              <a:spcPct val="0"/>
            </a:spcBef>
            <a:spcAft>
              <a:spcPct val="20000"/>
            </a:spcAft>
            <a:buChar char="•"/>
          </a:pPr>
          <a:r>
            <a:rPr lang="en-US" sz="1800" kern="1200" dirty="0"/>
            <a:t>4-dimensional tensor (</a:t>
          </a:r>
          <a14:m xmlns:a14="http://schemas.microsoft.com/office/drawing/2010/main">
            <m:oMath xmlns:m="http://schemas.openxmlformats.org/officeDocument/2006/math">
              <m:r>
                <a:rPr lang="en-US" sz="1800" kern="1200" smtClean="0">
                  <a:latin typeface="Cambria Math" panose="02040503050406030204" pitchFamily="18" charset="0"/>
                </a:rPr>
                <m:t>𝐼𝐹𝑆</m:t>
              </m:r>
              <m:r>
                <a:rPr lang="en-US" sz="1800" kern="1200" smtClean="0">
                  <a:latin typeface="Cambria Math" panose="02040503050406030204" pitchFamily="18" charset="0"/>
                </a:rPr>
                <m:t>∗</m:t>
              </m:r>
              <m:r>
                <a:rPr lang="en-US" sz="1800" kern="1200" smtClean="0">
                  <a:latin typeface="Cambria Math" panose="02040503050406030204" pitchFamily="18" charset="0"/>
                </a:rPr>
                <m:t>𝐼𝐹𝑆</m:t>
              </m:r>
              <m:r>
                <a:rPr lang="en-IN" sz="1800" b="0" i="0" kern="1200" smtClean="0">
                  <a:latin typeface="Cambria Math" panose="02040503050406030204" pitchFamily="18" charset="0"/>
                </a:rPr>
                <m:t>∗</m:t>
              </m:r>
              <m:r>
                <a:rPr lang="en-US" sz="1800" kern="1200" smtClean="0">
                  <a:latin typeface="Cambria Math" panose="02040503050406030204" pitchFamily="18" charset="0"/>
                </a:rPr>
                <m:t>𝐼𝐶</m:t>
              </m:r>
              <m:r>
                <a:rPr lang="en-US" sz="1800" kern="1200" smtClean="0">
                  <a:latin typeface="Cambria Math" panose="02040503050406030204" pitchFamily="18" charset="0"/>
                </a:rPr>
                <m:t>∗</m:t>
              </m:r>
              <m:r>
                <a:rPr lang="en-US" sz="1800" kern="1200" smtClean="0">
                  <a:latin typeface="Cambria Math" panose="02040503050406030204" pitchFamily="18" charset="0"/>
                </a:rPr>
                <m:t>𝑁</m:t>
              </m:r>
            </m:oMath>
          </a14:m>
          <a:r>
            <a:rPr lang="en-US" sz="1800" kern="1200" dirty="0"/>
            <a:t>)</a:t>
          </a:r>
        </a:p>
        <a:p>
          <a:pPr marL="171450" lvl="1" indent="-171450" algn="l" defTabSz="800100">
            <a:lnSpc>
              <a:spcPct val="90000"/>
            </a:lnSpc>
            <a:spcBef>
              <a:spcPct val="0"/>
            </a:spcBef>
            <a:spcAft>
              <a:spcPct val="20000"/>
            </a:spcAft>
            <a:buChar char="•"/>
          </a:pPr>
          <a:r>
            <a:rPr lang="en-US" sz="1800" kern="1200" dirty="0"/>
            <a:t>IFS : Input </a:t>
          </a:r>
          <a:r>
            <a:rPr lang="en-US" sz="1800" kern="1200" dirty="0" err="1"/>
            <a:t>fmap</a:t>
          </a:r>
          <a:r>
            <a:rPr lang="en-US" sz="1800" kern="1200" dirty="0"/>
            <a:t> Size (generally a square matrix)</a:t>
          </a:r>
        </a:p>
        <a:p>
          <a:pPr marL="171450" lvl="1" indent="-171450" algn="l" defTabSz="800100">
            <a:lnSpc>
              <a:spcPct val="90000"/>
            </a:lnSpc>
            <a:spcBef>
              <a:spcPct val="0"/>
            </a:spcBef>
            <a:spcAft>
              <a:spcPct val="20000"/>
            </a:spcAft>
            <a:buChar char="•"/>
          </a:pPr>
          <a:r>
            <a:rPr lang="en-US" sz="1800" kern="1200" dirty="0"/>
            <a:t>IC : Input Channels</a:t>
          </a:r>
        </a:p>
        <a:p>
          <a:pPr marL="171450" lvl="1" indent="-171450" algn="l" defTabSz="800100">
            <a:lnSpc>
              <a:spcPct val="90000"/>
            </a:lnSpc>
            <a:spcBef>
              <a:spcPct val="0"/>
            </a:spcBef>
            <a:spcAft>
              <a:spcPct val="20000"/>
            </a:spcAft>
            <a:buChar char="•"/>
          </a:pPr>
          <a:r>
            <a:rPr lang="en-US" sz="1800" kern="1200" dirty="0"/>
            <a:t>N : # of </a:t>
          </a:r>
          <a:r>
            <a:rPr lang="en-US" sz="1800" kern="1200" dirty="0" err="1"/>
            <a:t>ifmaps</a:t>
          </a:r>
          <a:r>
            <a:rPr lang="en-US" sz="1800" kern="1200" dirty="0"/>
            <a:t> in a batch</a:t>
          </a:r>
        </a:p>
      </dsp:txBody>
      <dsp:txXfrm>
        <a:off x="0" y="698726"/>
        <a:ext cx="4994894" cy="1237860"/>
      </dsp:txXfrm>
    </dsp:sp>
    <dsp:sp modelId="{2023D216-48E4-48F5-AF94-92F58CB281C8}">
      <dsp:nvSpPr>
        <dsp:cNvPr id="0" name=""/>
        <dsp:cNvSpPr/>
      </dsp:nvSpPr>
      <dsp:spPr>
        <a:xfrm>
          <a:off x="0" y="1936586"/>
          <a:ext cx="4994894" cy="551655"/>
        </a:xfrm>
        <a:prstGeom prst="roundRect">
          <a:avLst/>
        </a:prstGeom>
        <a:solidFill>
          <a:schemeClr val="accent5">
            <a:hueOff val="-2451115"/>
            <a:satOff val="-3409"/>
            <a:lumOff val="-130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dirty="0" err="1"/>
            <a:t>wt</a:t>
          </a:r>
          <a:r>
            <a:rPr lang="en-US" sz="2300" kern="1200" dirty="0"/>
            <a:t> tensor (Weight)</a:t>
          </a:r>
        </a:p>
      </dsp:txBody>
      <dsp:txXfrm>
        <a:off x="26930" y="1963516"/>
        <a:ext cx="4941034" cy="497795"/>
      </dsp:txXfrm>
    </dsp:sp>
    <dsp:sp modelId="{253962A1-4997-4CC6-9E53-78C8BCE011AE}">
      <dsp:nvSpPr>
        <dsp:cNvPr id="0" name=""/>
        <dsp:cNvSpPr/>
      </dsp:nvSpPr>
      <dsp:spPr>
        <a:xfrm>
          <a:off x="0" y="2488241"/>
          <a:ext cx="4994894" cy="9283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8588" tIns="29210" rIns="163576" bIns="29210" numCol="1" spcCol="1270" anchor="t" anchorCtr="0">
          <a:noAutofit/>
        </a:bodyPr>
        <a:lstStyle/>
        <a:p>
          <a:pPr marL="171450" lvl="1" indent="-171450" algn="l" defTabSz="800100">
            <a:lnSpc>
              <a:spcPct val="90000"/>
            </a:lnSpc>
            <a:spcBef>
              <a:spcPct val="0"/>
            </a:spcBef>
            <a:spcAft>
              <a:spcPct val="20000"/>
            </a:spcAft>
            <a:buChar char="•"/>
          </a:pPr>
          <a:r>
            <a:rPr lang="en-US" sz="1800" kern="1200" dirty="0"/>
            <a:t>4-dimensional tensor (</a:t>
          </a:r>
          <a14:m xmlns:a14="http://schemas.microsoft.com/office/drawing/2010/main">
            <m:oMath xmlns:m="http://schemas.openxmlformats.org/officeDocument/2006/math">
              <m:r>
                <a:rPr lang="en-US" sz="1800" kern="1200" smtClean="0">
                  <a:latin typeface="Cambria Math" panose="02040503050406030204" pitchFamily="18" charset="0"/>
                </a:rPr>
                <m:t>𝐹𝑆</m:t>
              </m:r>
              <m:r>
                <a:rPr lang="en-US" sz="1800" kern="1200" smtClean="0">
                  <a:latin typeface="Cambria Math" panose="02040503050406030204" pitchFamily="18" charset="0"/>
                </a:rPr>
                <m:t>∗</m:t>
              </m:r>
              <m:r>
                <a:rPr lang="en-US" sz="1800" kern="1200" smtClean="0">
                  <a:latin typeface="Cambria Math" panose="02040503050406030204" pitchFamily="18" charset="0"/>
                </a:rPr>
                <m:t>𝐹𝑆</m:t>
              </m:r>
              <m:r>
                <a:rPr lang="en-US" sz="1800" kern="1200" smtClean="0">
                  <a:latin typeface="Cambria Math" panose="02040503050406030204" pitchFamily="18" charset="0"/>
                </a:rPr>
                <m:t>∗</m:t>
              </m:r>
              <m:r>
                <a:rPr lang="en-US" sz="1800" kern="1200" smtClean="0">
                  <a:latin typeface="Cambria Math" panose="02040503050406030204" pitchFamily="18" charset="0"/>
                </a:rPr>
                <m:t>𝐼𝐶</m:t>
              </m:r>
              <m:r>
                <a:rPr lang="en-US" sz="1800" kern="1200" smtClean="0">
                  <a:latin typeface="Cambria Math" panose="02040503050406030204" pitchFamily="18" charset="0"/>
                </a:rPr>
                <m:t>∗</m:t>
              </m:r>
              <m:r>
                <a:rPr lang="en-US" sz="1800" kern="1200" smtClean="0">
                  <a:latin typeface="Cambria Math" panose="02040503050406030204" pitchFamily="18" charset="0"/>
                </a:rPr>
                <m:t>𝑂𝐶</m:t>
              </m:r>
            </m:oMath>
          </a14:m>
          <a:r>
            <a:rPr lang="en-US" sz="1800" kern="1200" dirty="0"/>
            <a:t>)</a:t>
          </a:r>
        </a:p>
        <a:p>
          <a:pPr marL="171450" lvl="1" indent="-171450" algn="l" defTabSz="800100">
            <a:lnSpc>
              <a:spcPct val="90000"/>
            </a:lnSpc>
            <a:spcBef>
              <a:spcPct val="0"/>
            </a:spcBef>
            <a:spcAft>
              <a:spcPct val="20000"/>
            </a:spcAft>
            <a:buChar char="•"/>
          </a:pPr>
          <a:r>
            <a:rPr lang="en-US" sz="1800" kern="1200" dirty="0"/>
            <a:t>FS : WT Size (Generally a square matrix)</a:t>
          </a:r>
        </a:p>
        <a:p>
          <a:pPr marL="171450" lvl="1" indent="-171450" algn="l" defTabSz="800100">
            <a:lnSpc>
              <a:spcPct val="90000"/>
            </a:lnSpc>
            <a:spcBef>
              <a:spcPct val="0"/>
            </a:spcBef>
            <a:spcAft>
              <a:spcPct val="20000"/>
            </a:spcAft>
            <a:buChar char="•"/>
          </a:pPr>
          <a:r>
            <a:rPr lang="en-US" sz="1800" kern="1200" dirty="0"/>
            <a:t>OC : Output Channels</a:t>
          </a:r>
        </a:p>
      </dsp:txBody>
      <dsp:txXfrm>
        <a:off x="0" y="2488241"/>
        <a:ext cx="4994894" cy="928395"/>
      </dsp:txXfrm>
    </dsp:sp>
    <dsp:sp modelId="{6205484D-A7EE-4BB6-8C6C-A2AD8F93213C}">
      <dsp:nvSpPr>
        <dsp:cNvPr id="0" name=""/>
        <dsp:cNvSpPr/>
      </dsp:nvSpPr>
      <dsp:spPr>
        <a:xfrm>
          <a:off x="0" y="3416637"/>
          <a:ext cx="4994894" cy="551655"/>
        </a:xfrm>
        <a:prstGeom prst="roundRect">
          <a:avLst/>
        </a:prstGeom>
        <a:solidFill>
          <a:schemeClr val="accent5">
            <a:hueOff val="-4902230"/>
            <a:satOff val="-6819"/>
            <a:lumOff val="-261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dirty="0" err="1"/>
            <a:t>ofmap</a:t>
          </a:r>
          <a:r>
            <a:rPr lang="en-US" sz="2300" kern="1200" dirty="0"/>
            <a:t> tensor (Output Feature Map)</a:t>
          </a:r>
        </a:p>
      </dsp:txBody>
      <dsp:txXfrm>
        <a:off x="26930" y="3443567"/>
        <a:ext cx="4941034" cy="497795"/>
      </dsp:txXfrm>
    </dsp:sp>
    <dsp:sp modelId="{5F0C2EF9-78DE-46B3-AA57-5670B0A4A874}">
      <dsp:nvSpPr>
        <dsp:cNvPr id="0" name=""/>
        <dsp:cNvSpPr/>
      </dsp:nvSpPr>
      <dsp:spPr>
        <a:xfrm>
          <a:off x="0" y="3968292"/>
          <a:ext cx="4994894" cy="618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8588" tIns="29210" rIns="163576" bIns="29210" numCol="1" spcCol="1270" anchor="t" anchorCtr="0">
          <a:noAutofit/>
        </a:bodyPr>
        <a:lstStyle/>
        <a:p>
          <a:pPr marL="171450" lvl="1" indent="-171450" algn="l" defTabSz="800100">
            <a:lnSpc>
              <a:spcPct val="90000"/>
            </a:lnSpc>
            <a:spcBef>
              <a:spcPct val="0"/>
            </a:spcBef>
            <a:spcAft>
              <a:spcPct val="20000"/>
            </a:spcAft>
            <a:buChar char="•"/>
          </a:pPr>
          <a:r>
            <a:rPr lang="en-US" sz="1800" kern="1200" dirty="0"/>
            <a:t>4-dimensional tensor (</a:t>
          </a:r>
          <a14:m xmlns:a14="http://schemas.microsoft.com/office/drawing/2010/main">
            <m:oMath xmlns:m="http://schemas.openxmlformats.org/officeDocument/2006/math">
              <m:r>
                <a:rPr lang="en-US" sz="1800" kern="1200" smtClean="0">
                  <a:latin typeface="Cambria Math" panose="02040503050406030204" pitchFamily="18" charset="0"/>
                </a:rPr>
                <m:t>𝑂𝐹𝑆</m:t>
              </m:r>
              <m:r>
                <a:rPr lang="en-US" sz="1800" kern="1200" smtClean="0">
                  <a:latin typeface="Cambria Math" panose="02040503050406030204" pitchFamily="18" charset="0"/>
                </a:rPr>
                <m:t>∗</m:t>
              </m:r>
              <m:r>
                <a:rPr lang="en-US" sz="1800" kern="1200" smtClean="0">
                  <a:latin typeface="Cambria Math" panose="02040503050406030204" pitchFamily="18" charset="0"/>
                </a:rPr>
                <m:t>𝑂𝐹𝑆</m:t>
              </m:r>
              <m:r>
                <a:rPr lang="en-US" sz="1800" kern="1200" smtClean="0">
                  <a:latin typeface="Cambria Math" panose="02040503050406030204" pitchFamily="18" charset="0"/>
                </a:rPr>
                <m:t>∗</m:t>
              </m:r>
              <m:r>
                <a:rPr lang="en-US" sz="1800" kern="1200" smtClean="0">
                  <a:latin typeface="Cambria Math" panose="02040503050406030204" pitchFamily="18" charset="0"/>
                </a:rPr>
                <m:t>𝑂𝐶</m:t>
              </m:r>
              <m:r>
                <a:rPr lang="en-IN" sz="1800" b="0" i="0" kern="1200" smtClean="0">
                  <a:latin typeface="Cambria Math" panose="02040503050406030204" pitchFamily="18" charset="0"/>
                </a:rPr>
                <m:t>∗</m:t>
              </m:r>
              <m:r>
                <a:rPr lang="en-US" sz="1800" kern="1200" smtClean="0">
                  <a:latin typeface="Cambria Math" panose="02040503050406030204" pitchFamily="18" charset="0"/>
                </a:rPr>
                <m:t>𝑁</m:t>
              </m:r>
            </m:oMath>
          </a14:m>
          <a:r>
            <a:rPr lang="en-US" sz="1800" kern="1200" dirty="0"/>
            <a:t>)</a:t>
          </a:r>
        </a:p>
        <a:p>
          <a:pPr marL="171450" lvl="1" indent="-171450" algn="l" defTabSz="800100">
            <a:lnSpc>
              <a:spcPct val="90000"/>
            </a:lnSpc>
            <a:spcBef>
              <a:spcPct val="0"/>
            </a:spcBef>
            <a:spcAft>
              <a:spcPct val="20000"/>
            </a:spcAft>
            <a:buChar char="•"/>
          </a:pPr>
          <a:r>
            <a:rPr lang="en-US" sz="1800" kern="1200" dirty="0"/>
            <a:t>OFS :Output  </a:t>
          </a:r>
          <a:r>
            <a:rPr lang="en-US" sz="1800" kern="1200" dirty="0" err="1"/>
            <a:t>fmap</a:t>
          </a:r>
          <a:r>
            <a:rPr lang="en-US" sz="1800" kern="1200" dirty="0"/>
            <a:t> Size (square matrix)</a:t>
          </a:r>
        </a:p>
      </dsp:txBody>
      <dsp:txXfrm>
        <a:off x="0" y="3968292"/>
        <a:ext cx="4994894" cy="618930"/>
      </dsp:txXfrm>
    </dsp:sp>
    <dsp:sp modelId="{20A7002A-8995-4FA4-AB25-5C72370C5ED9}">
      <dsp:nvSpPr>
        <dsp:cNvPr id="0" name=""/>
        <dsp:cNvSpPr/>
      </dsp:nvSpPr>
      <dsp:spPr>
        <a:xfrm>
          <a:off x="0" y="4587222"/>
          <a:ext cx="4994894" cy="551655"/>
        </a:xfrm>
        <a:prstGeom prst="roundRect">
          <a:avLst/>
        </a:prstGeom>
        <a:solidFill>
          <a:schemeClr val="accent5">
            <a:hueOff val="-7353344"/>
            <a:satOff val="-10228"/>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dirty="0" err="1"/>
            <a:t>psum</a:t>
          </a:r>
          <a:r>
            <a:rPr lang="en-US" sz="2300" kern="1200" dirty="0"/>
            <a:t> tensor (Partial Sum)</a:t>
          </a:r>
        </a:p>
      </dsp:txBody>
      <dsp:txXfrm>
        <a:off x="26930" y="4614152"/>
        <a:ext cx="4941034" cy="497795"/>
      </dsp:txXfrm>
    </dsp:sp>
    <dsp:sp modelId="{9A8533E0-D51C-4D66-A635-2CC2EF6BB6B7}">
      <dsp:nvSpPr>
        <dsp:cNvPr id="0" name=""/>
        <dsp:cNvSpPr/>
      </dsp:nvSpPr>
      <dsp:spPr>
        <a:xfrm>
          <a:off x="0" y="5138876"/>
          <a:ext cx="4994894" cy="3808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8588" tIns="29210" rIns="163576" bIns="29210" numCol="1" spcCol="1270" anchor="t" anchorCtr="0">
          <a:noAutofit/>
        </a:bodyPr>
        <a:lstStyle/>
        <a:p>
          <a:pPr marL="171450" lvl="1" indent="-171450" algn="l" defTabSz="800100">
            <a:lnSpc>
              <a:spcPct val="90000"/>
            </a:lnSpc>
            <a:spcBef>
              <a:spcPct val="0"/>
            </a:spcBef>
            <a:spcAft>
              <a:spcPct val="20000"/>
            </a:spcAft>
            <a:buChar char="•"/>
          </a:pPr>
          <a:r>
            <a:rPr lang="en-US" sz="1800" kern="1200" dirty="0"/>
            <a:t>Intermediate </a:t>
          </a:r>
          <a:r>
            <a:rPr lang="en-US" sz="1800" kern="1200" dirty="0" err="1"/>
            <a:t>ofmap</a:t>
          </a:r>
          <a:r>
            <a:rPr lang="en-US" sz="1800" kern="1200" dirty="0"/>
            <a:t> in case of tiling</a:t>
          </a:r>
        </a:p>
      </dsp:txBody>
      <dsp:txXfrm>
        <a:off x="0" y="5138876"/>
        <a:ext cx="4994894" cy="380880"/>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352433-1A49-418B-A131-C9CAF222CC1C}">
      <dsp:nvSpPr>
        <dsp:cNvPr id="0" name=""/>
        <dsp:cNvSpPr/>
      </dsp:nvSpPr>
      <dsp:spPr>
        <a:xfrm>
          <a:off x="0" y="355512"/>
          <a:ext cx="4558230" cy="1885275"/>
        </a:xfrm>
        <a:prstGeom prst="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53769" tIns="395732" rIns="353769" bIns="135128" numCol="1" spcCol="1270" anchor="t" anchorCtr="0">
          <a:noAutofit/>
        </a:bodyPr>
        <a:lstStyle/>
        <a:p>
          <a:pPr marL="171450" lvl="1" indent="-171450" algn="l" defTabSz="844550">
            <a:lnSpc>
              <a:spcPct val="90000"/>
            </a:lnSpc>
            <a:spcBef>
              <a:spcPct val="0"/>
            </a:spcBef>
            <a:spcAft>
              <a:spcPct val="15000"/>
            </a:spcAft>
            <a:buChar char="•"/>
          </a:pPr>
          <a:r>
            <a:rPr lang="en-IN" sz="1900" kern="1200"/>
            <a:t>Uses row-wise FFT’s then column-wise FFT’s resulting in </a:t>
          </a:r>
          <a14:m xmlns:a14="http://schemas.microsoft.com/office/drawing/2010/main">
            <m:oMath xmlns:m="http://schemas.openxmlformats.org/officeDocument/2006/math">
              <m:r>
                <a:rPr lang="en-IN" sz="1900" kern="1200">
                  <a:latin typeface="Cambria Math" panose="02040503050406030204" pitchFamily="18" charset="0"/>
                </a:rPr>
                <m:t>2</m:t>
              </m:r>
              <m:r>
                <a:rPr lang="en-IN" sz="1900" kern="1200">
                  <a:latin typeface="Cambria Math" panose="02040503050406030204" pitchFamily="18" charset="0"/>
                </a:rPr>
                <m:t>𝑛</m:t>
              </m:r>
            </m:oMath>
          </a14:m>
          <a:r>
            <a:rPr lang="en-IN" sz="1900" kern="1200"/>
            <a:t> 1-D FFT’s</a:t>
          </a:r>
        </a:p>
        <a:p>
          <a:pPr marL="171450" lvl="1" indent="-171450" algn="l" defTabSz="844550">
            <a:lnSpc>
              <a:spcPct val="90000"/>
            </a:lnSpc>
            <a:spcBef>
              <a:spcPct val="0"/>
            </a:spcBef>
            <a:spcAft>
              <a:spcPct val="15000"/>
            </a:spcAft>
            <a:buChar char="•"/>
          </a:pPr>
          <a14:m xmlns:a14="http://schemas.microsoft.com/office/drawing/2010/main">
            <m:oMath xmlns:m="http://schemas.openxmlformats.org/officeDocument/2006/math">
              <m:r>
                <a:rPr lang="en-IN" sz="1900" kern="1200" smtClean="0">
                  <a:latin typeface="Cambria Math" panose="02040503050406030204" pitchFamily="18" charset="0"/>
                </a:rPr>
                <m:t># </m:t>
              </m:r>
              <m:r>
                <a:rPr lang="en-IN" sz="1900" kern="1200" smtClean="0">
                  <a:latin typeface="Cambria Math" panose="02040503050406030204" pitchFamily="18" charset="0"/>
                </a:rPr>
                <m:t>𝐶𝑀𝑈</m:t>
              </m:r>
              <m:sSup>
                <m:sSupPr>
                  <m:ctrlPr>
                    <a:rPr lang="en-IN" sz="1900" i="1" kern="1200">
                      <a:latin typeface="Cambria Math" panose="02040503050406030204" pitchFamily="18" charset="0"/>
                    </a:rPr>
                  </m:ctrlPr>
                </m:sSupPr>
                <m:e>
                  <m:r>
                    <a:rPr lang="en-IN" sz="1900" kern="1200">
                      <a:latin typeface="Cambria Math" panose="02040503050406030204" pitchFamily="18" charset="0"/>
                    </a:rPr>
                    <m:t>𝐿</m:t>
                  </m:r>
                </m:e>
                <m:sup>
                  <m:r>
                    <a:rPr lang="en-IN" sz="1900" kern="1200">
                      <a:latin typeface="Cambria Math" panose="02040503050406030204" pitchFamily="18" charset="0"/>
                    </a:rPr>
                    <m:t>′</m:t>
                  </m:r>
                </m:sup>
              </m:sSup>
              <m:r>
                <a:rPr lang="en-IN" sz="1900" kern="1200">
                  <a:latin typeface="Cambria Math" panose="02040503050406030204" pitchFamily="18" charset="0"/>
                </a:rPr>
                <m:t>𝑠</m:t>
              </m:r>
              <m:r>
                <a:rPr lang="en-IN" sz="1900" kern="1200">
                  <a:latin typeface="Cambria Math" panose="02040503050406030204" pitchFamily="18" charset="0"/>
                </a:rPr>
                <m:t>=2</m:t>
              </m:r>
              <m:r>
                <a:rPr lang="en-IN" sz="1900" kern="1200">
                  <a:latin typeface="Cambria Math" panose="02040503050406030204" pitchFamily="18" charset="0"/>
                </a:rPr>
                <m:t>𝑛</m:t>
              </m:r>
              <m:r>
                <a:rPr lang="en-IN" sz="1900" kern="1200">
                  <a:latin typeface="Cambria Math" panose="02040503050406030204" pitchFamily="18" charset="0"/>
                </a:rPr>
                <m:t>∗</m:t>
              </m:r>
              <m:d>
                <m:dPr>
                  <m:ctrlPr>
                    <a:rPr lang="en-IN" sz="1900" i="1" kern="1200">
                      <a:latin typeface="Cambria Math" panose="02040503050406030204" pitchFamily="18" charset="0"/>
                    </a:rPr>
                  </m:ctrlPr>
                </m:dPr>
                <m:e>
                  <m:f>
                    <m:fPr>
                      <m:ctrlPr>
                        <a:rPr lang="en-IN" sz="1900" i="1" kern="1200">
                          <a:latin typeface="Cambria Math" panose="02040503050406030204" pitchFamily="18" charset="0"/>
                        </a:rPr>
                      </m:ctrlPr>
                    </m:fPr>
                    <m:num>
                      <m:r>
                        <a:rPr lang="en-IN" sz="1900" kern="1200">
                          <a:latin typeface="Cambria Math" panose="02040503050406030204" pitchFamily="18" charset="0"/>
                        </a:rPr>
                        <m:t>𝑛</m:t>
                      </m:r>
                    </m:num>
                    <m:den>
                      <m:r>
                        <a:rPr lang="en-IN" sz="1900" kern="1200">
                          <a:latin typeface="Cambria Math" panose="02040503050406030204" pitchFamily="18" charset="0"/>
                        </a:rPr>
                        <m:t>2</m:t>
                      </m:r>
                    </m:den>
                  </m:f>
                  <m:func>
                    <m:funcPr>
                      <m:ctrlPr>
                        <a:rPr lang="en-IN" sz="1900" i="1" kern="1200">
                          <a:latin typeface="Cambria Math" panose="02040503050406030204" pitchFamily="18" charset="0"/>
                        </a:rPr>
                      </m:ctrlPr>
                    </m:funcPr>
                    <m:fName>
                      <m:sSub>
                        <m:sSubPr>
                          <m:ctrlPr>
                            <a:rPr lang="en-IN" sz="1900" i="1" kern="1200">
                              <a:latin typeface="Cambria Math" panose="02040503050406030204" pitchFamily="18" charset="0"/>
                            </a:rPr>
                          </m:ctrlPr>
                        </m:sSubPr>
                        <m:e>
                          <m:r>
                            <m:rPr>
                              <m:sty m:val="p"/>
                            </m:rPr>
                            <a:rPr lang="en-IN" sz="1900" kern="1200">
                              <a:latin typeface="Cambria Math" panose="02040503050406030204" pitchFamily="18" charset="0"/>
                            </a:rPr>
                            <m:t>log</m:t>
                          </m:r>
                        </m:e>
                        <m:sub>
                          <m:r>
                            <a:rPr lang="en-IN" sz="1900" kern="1200">
                              <a:latin typeface="Cambria Math" panose="02040503050406030204" pitchFamily="18" charset="0"/>
                            </a:rPr>
                            <m:t>2</m:t>
                          </m:r>
                        </m:sub>
                      </m:sSub>
                    </m:fName>
                    <m:e>
                      <m:r>
                        <a:rPr lang="en-IN" sz="1900" kern="1200">
                          <a:latin typeface="Cambria Math" panose="02040503050406030204" pitchFamily="18" charset="0"/>
                        </a:rPr>
                        <m:t>𝑛</m:t>
                      </m:r>
                    </m:e>
                  </m:func>
                </m:e>
              </m:d>
            </m:oMath>
          </a14:m>
          <a:endParaRPr lang="en-IN" sz="1900" kern="1200" dirty="0"/>
        </a:p>
        <a:p>
          <a:pPr marL="171450" lvl="1" indent="-171450" algn="l" defTabSz="844550">
            <a:lnSpc>
              <a:spcPct val="90000"/>
            </a:lnSpc>
            <a:spcBef>
              <a:spcPct val="0"/>
            </a:spcBef>
            <a:spcAft>
              <a:spcPct val="15000"/>
            </a:spcAft>
            <a:buFont typeface="Arial" panose="020B0604020202020204" pitchFamily="34" charset="0"/>
            <a:buNone/>
          </a:pPr>
          <a14:m xmlns:a14="http://schemas.microsoft.com/office/drawing/2010/main">
            <m:oMathPara xmlns:m="http://schemas.openxmlformats.org/officeDocument/2006/math">
              <m:oMathParaPr>
                <m:jc m:val="centerGroup"/>
              </m:oMathParaPr>
              <m:oMath xmlns:m="http://schemas.openxmlformats.org/officeDocument/2006/math">
                <m:r>
                  <a:rPr lang="en-IN" sz="1900" kern="1200">
                    <a:latin typeface="Cambria Math" panose="02040503050406030204" pitchFamily="18" charset="0"/>
                  </a:rPr>
                  <m:t>= </m:t>
                </m:r>
                <m:sSup>
                  <m:sSupPr>
                    <m:ctrlPr>
                      <a:rPr lang="en-IN" sz="1900" i="1" kern="1200">
                        <a:latin typeface="Cambria Math" panose="02040503050406030204" pitchFamily="18" charset="0"/>
                      </a:rPr>
                    </m:ctrlPr>
                  </m:sSupPr>
                  <m:e>
                    <m:r>
                      <a:rPr lang="en-IN" sz="1900" kern="1200">
                        <a:latin typeface="Cambria Math" panose="02040503050406030204" pitchFamily="18" charset="0"/>
                      </a:rPr>
                      <m:t>𝑛</m:t>
                    </m:r>
                  </m:e>
                  <m:sup>
                    <m:r>
                      <a:rPr lang="en-IN" sz="1900" kern="1200">
                        <a:latin typeface="Cambria Math" panose="02040503050406030204" pitchFamily="18" charset="0"/>
                      </a:rPr>
                      <m:t>2</m:t>
                    </m:r>
                  </m:sup>
                </m:sSup>
                <m:func>
                  <m:funcPr>
                    <m:ctrlPr>
                      <a:rPr lang="en-IN" sz="1900" i="1" kern="1200">
                        <a:latin typeface="Cambria Math" panose="02040503050406030204" pitchFamily="18" charset="0"/>
                      </a:rPr>
                    </m:ctrlPr>
                  </m:funcPr>
                  <m:fName>
                    <m:sSub>
                      <m:sSubPr>
                        <m:ctrlPr>
                          <a:rPr lang="en-IN" sz="1900" i="1" kern="1200">
                            <a:latin typeface="Cambria Math" panose="02040503050406030204" pitchFamily="18" charset="0"/>
                          </a:rPr>
                        </m:ctrlPr>
                      </m:sSubPr>
                      <m:e>
                        <m:r>
                          <m:rPr>
                            <m:sty m:val="p"/>
                          </m:rPr>
                          <a:rPr lang="en-IN" sz="1900" kern="1200">
                            <a:latin typeface="Cambria Math" panose="02040503050406030204" pitchFamily="18" charset="0"/>
                          </a:rPr>
                          <m:t>log</m:t>
                        </m:r>
                      </m:e>
                      <m:sub>
                        <m:r>
                          <a:rPr lang="en-IN" sz="1900" kern="1200">
                            <a:latin typeface="Cambria Math" panose="02040503050406030204" pitchFamily="18" charset="0"/>
                          </a:rPr>
                          <m:t>2</m:t>
                        </m:r>
                      </m:sub>
                    </m:sSub>
                  </m:fName>
                  <m:e>
                    <m:r>
                      <a:rPr lang="en-IN" sz="1900" kern="1200">
                        <a:latin typeface="Cambria Math" panose="02040503050406030204" pitchFamily="18" charset="0"/>
                      </a:rPr>
                      <m:t>𝑛</m:t>
                    </m:r>
                  </m:e>
                </m:func>
              </m:oMath>
            </m:oMathPara>
          </a14:m>
          <a:endParaRPr lang="en-IN" sz="1900" kern="1200" dirty="0"/>
        </a:p>
      </dsp:txBody>
      <dsp:txXfrm>
        <a:off x="0" y="355512"/>
        <a:ext cx="4558230" cy="1885275"/>
      </dsp:txXfrm>
    </dsp:sp>
    <dsp:sp modelId="{DAC39F73-12AC-4327-A588-4765DD26BFB4}">
      <dsp:nvSpPr>
        <dsp:cNvPr id="0" name=""/>
        <dsp:cNvSpPr/>
      </dsp:nvSpPr>
      <dsp:spPr>
        <a:xfrm>
          <a:off x="227911" y="75072"/>
          <a:ext cx="3190761" cy="56088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03" tIns="0" rIns="120603" bIns="0" numCol="1" spcCol="1270" anchor="ctr" anchorCtr="0">
          <a:noAutofit/>
        </a:bodyPr>
        <a:lstStyle/>
        <a:p>
          <a:pPr marL="0" lvl="0" indent="0" algn="l" defTabSz="844550">
            <a:lnSpc>
              <a:spcPct val="90000"/>
            </a:lnSpc>
            <a:spcBef>
              <a:spcPct val="0"/>
            </a:spcBef>
            <a:spcAft>
              <a:spcPct val="35000"/>
            </a:spcAft>
            <a:buNone/>
          </a:pPr>
          <a:r>
            <a:rPr lang="en-IN" sz="1900" kern="1200"/>
            <a:t>Conventional 2-D FFT</a:t>
          </a:r>
        </a:p>
      </dsp:txBody>
      <dsp:txXfrm>
        <a:off x="255291" y="102452"/>
        <a:ext cx="3136001" cy="506120"/>
      </dsp:txXfrm>
    </dsp:sp>
    <dsp:sp modelId="{2D7266BA-A7A4-42E8-A35E-26817B13513E}">
      <dsp:nvSpPr>
        <dsp:cNvPr id="0" name=""/>
        <dsp:cNvSpPr/>
      </dsp:nvSpPr>
      <dsp:spPr>
        <a:xfrm>
          <a:off x="0" y="2623827"/>
          <a:ext cx="4558230" cy="2394000"/>
        </a:xfrm>
        <a:prstGeom prst="rect">
          <a:avLst/>
        </a:prstGeom>
        <a:solidFill>
          <a:schemeClr val="lt1">
            <a:alpha val="90000"/>
            <a:hueOff val="0"/>
            <a:satOff val="0"/>
            <a:lumOff val="0"/>
            <a:alphaOff val="0"/>
          </a:schemeClr>
        </a:solidFill>
        <a:ln w="12700" cap="flat" cmpd="sng" algn="ctr">
          <a:solidFill>
            <a:schemeClr val="accent5">
              <a:hueOff val="-7353344"/>
              <a:satOff val="-10228"/>
              <a:lumOff val="-3922"/>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53769" tIns="395732" rIns="353769" bIns="135128" numCol="1" spcCol="1270" anchor="t" anchorCtr="0">
          <a:noAutofit/>
        </a:bodyPr>
        <a:lstStyle/>
        <a:p>
          <a:pPr marL="171450" lvl="1" indent="-171450" algn="l" defTabSz="844550">
            <a:lnSpc>
              <a:spcPct val="90000"/>
            </a:lnSpc>
            <a:spcBef>
              <a:spcPct val="0"/>
            </a:spcBef>
            <a:spcAft>
              <a:spcPct val="15000"/>
            </a:spcAft>
            <a:buChar char="•"/>
          </a:pPr>
          <a:r>
            <a:rPr lang="en-IN" sz="1900" kern="1200"/>
            <a:t>Recursively breaks </a:t>
          </a:r>
          <a:r>
            <a:rPr lang="en-IN" sz="1900" kern="1200" dirty="0"/>
            <a:t>the FFT into smaller 2-D FFTs</a:t>
          </a:r>
        </a:p>
        <a:p>
          <a:pPr marL="171450" lvl="1" indent="-171450" algn="l" defTabSz="844550">
            <a:lnSpc>
              <a:spcPct val="90000"/>
            </a:lnSpc>
            <a:spcBef>
              <a:spcPct val="0"/>
            </a:spcBef>
            <a:spcAft>
              <a:spcPct val="15000"/>
            </a:spcAft>
            <a:buChar char="•"/>
          </a:pPr>
          <a:r>
            <a:rPr lang="en-IN" sz="1900" kern="1200"/>
            <a:t>Combinations are </a:t>
          </a:r>
          <a14:m xmlns:a14="http://schemas.microsoft.com/office/drawing/2010/main">
            <m:oMath xmlns:m="http://schemas.openxmlformats.org/officeDocument/2006/math">
              <m:d>
                <m:dPr>
                  <m:begChr m:val="{"/>
                  <m:endChr m:val="}"/>
                  <m:ctrlPr>
                    <a:rPr lang="en-IN" sz="1900" i="1" kern="1200">
                      <a:latin typeface="Cambria Math" panose="02040503050406030204" pitchFamily="18" charset="0"/>
                    </a:rPr>
                  </m:ctrlPr>
                </m:dPr>
                <m:e>
                  <m:d>
                    <m:dPr>
                      <m:ctrlPr>
                        <a:rPr lang="en-IN" sz="1900" i="1" kern="1200">
                          <a:latin typeface="Cambria Math" panose="02040503050406030204" pitchFamily="18" charset="0"/>
                        </a:rPr>
                      </m:ctrlPr>
                    </m:dPr>
                    <m:e>
                      <m:r>
                        <a:rPr lang="en-IN" sz="1900" kern="1200">
                          <a:latin typeface="Cambria Math" panose="02040503050406030204" pitchFamily="18" charset="0"/>
                        </a:rPr>
                        <m:t>𝑒</m:t>
                      </m:r>
                      <m:r>
                        <a:rPr lang="en-IN" sz="1900" kern="1200">
                          <a:latin typeface="Cambria Math" panose="02040503050406030204" pitchFamily="18" charset="0"/>
                        </a:rPr>
                        <m:t>,</m:t>
                      </m:r>
                      <m:r>
                        <a:rPr lang="en-IN" sz="1900" kern="1200">
                          <a:latin typeface="Cambria Math" panose="02040503050406030204" pitchFamily="18" charset="0"/>
                        </a:rPr>
                        <m:t>𝑒</m:t>
                      </m:r>
                    </m:e>
                  </m:d>
                  <m:r>
                    <a:rPr lang="en-IN" sz="1900" kern="1200">
                      <a:latin typeface="Cambria Math" panose="02040503050406030204" pitchFamily="18" charset="0"/>
                    </a:rPr>
                    <m:t>,</m:t>
                  </m:r>
                  <m:d>
                    <m:dPr>
                      <m:endChr m:val=""/>
                      <m:ctrlPr>
                        <a:rPr lang="en-IN" sz="1900" i="1" kern="1200">
                          <a:latin typeface="Cambria Math" panose="02040503050406030204" pitchFamily="18" charset="0"/>
                        </a:rPr>
                      </m:ctrlPr>
                    </m:dPr>
                    <m:e>
                      <m:r>
                        <a:rPr lang="en-IN" sz="1900" kern="1200">
                          <a:latin typeface="Cambria Math" panose="02040503050406030204" pitchFamily="18" charset="0"/>
                        </a:rPr>
                        <m:t>𝑒</m:t>
                      </m:r>
                      <m:r>
                        <a:rPr lang="en-IN" sz="1900" kern="1200">
                          <a:latin typeface="Cambria Math" panose="02040503050406030204" pitchFamily="18" charset="0"/>
                        </a:rPr>
                        <m:t>,</m:t>
                      </m:r>
                      <m:r>
                        <a:rPr lang="en-IN" sz="1900" kern="1200">
                          <a:latin typeface="Cambria Math" panose="02040503050406030204" pitchFamily="18" charset="0"/>
                        </a:rPr>
                        <m:t>𝑜</m:t>
                      </m:r>
                      <m:r>
                        <a:rPr lang="en-IN" sz="1900" kern="1200">
                          <a:latin typeface="Cambria Math" panose="02040503050406030204" pitchFamily="18" charset="0"/>
                        </a:rPr>
                        <m:t>),</m:t>
                      </m:r>
                    </m:e>
                  </m:d>
                  <m:r>
                    <m:rPr>
                      <m:nor/>
                    </m:rPr>
                    <a:rPr lang="en-IN" sz="1900" kern="1200">
                      <a:latin typeface="Cambria Math" panose="02040503050406030204" pitchFamily="18" charset="0"/>
                    </a:rPr>
                    <m:t> </m:t>
                  </m:r>
                  <m:d>
                    <m:dPr>
                      <m:endChr m:val=""/>
                      <m:ctrlPr>
                        <a:rPr lang="en-IN" sz="1900" i="1" kern="1200">
                          <a:latin typeface="Cambria Math" panose="02040503050406030204" pitchFamily="18" charset="0"/>
                        </a:rPr>
                      </m:ctrlPr>
                    </m:dPr>
                    <m:e>
                      <m:r>
                        <a:rPr lang="en-IN" sz="1900" kern="1200">
                          <a:latin typeface="Cambria Math" panose="02040503050406030204" pitchFamily="18" charset="0"/>
                        </a:rPr>
                        <m:t>𝑜</m:t>
                      </m:r>
                      <m:r>
                        <a:rPr lang="en-IN" sz="1900" kern="1200">
                          <a:latin typeface="Cambria Math" panose="02040503050406030204" pitchFamily="18" charset="0"/>
                        </a:rPr>
                        <m:t>,</m:t>
                      </m:r>
                      <m:r>
                        <a:rPr lang="en-IN" sz="1900" kern="1200">
                          <a:latin typeface="Cambria Math" panose="02040503050406030204" pitchFamily="18" charset="0"/>
                        </a:rPr>
                        <m:t>𝑒</m:t>
                      </m:r>
                      <m:r>
                        <a:rPr lang="en-IN" sz="1900" kern="1200">
                          <a:latin typeface="Cambria Math" panose="02040503050406030204" pitchFamily="18" charset="0"/>
                        </a:rPr>
                        <m:t>),</m:t>
                      </m:r>
                    </m:e>
                  </m:d>
                  <m:r>
                    <m:rPr>
                      <m:nor/>
                    </m:rPr>
                    <a:rPr lang="en-IN" sz="1900" kern="1200">
                      <a:latin typeface="Cambria Math" panose="02040503050406030204" pitchFamily="18" charset="0"/>
                    </a:rPr>
                    <m:t>(</m:t>
                  </m:r>
                  <m:r>
                    <a:rPr lang="en-IN" sz="1900" kern="1200">
                      <a:latin typeface="Cambria Math" panose="02040503050406030204" pitchFamily="18" charset="0"/>
                    </a:rPr>
                    <m:t>𝑜</m:t>
                  </m:r>
                  <m:r>
                    <a:rPr lang="en-IN" sz="1900" kern="1200">
                      <a:latin typeface="Cambria Math" panose="02040503050406030204" pitchFamily="18" charset="0"/>
                    </a:rPr>
                    <m:t>,</m:t>
                  </m:r>
                  <m:r>
                    <a:rPr lang="en-IN" sz="1900" kern="1200">
                      <a:latin typeface="Cambria Math" panose="02040503050406030204" pitchFamily="18" charset="0"/>
                    </a:rPr>
                    <m:t>𝑜</m:t>
                  </m:r>
                  <m:r>
                    <a:rPr lang="en-IN" sz="1900" kern="1200">
                      <a:latin typeface="Cambria Math" panose="02040503050406030204" pitchFamily="18" charset="0"/>
                    </a:rPr>
                    <m:t>)</m:t>
                  </m:r>
                </m:e>
              </m:d>
            </m:oMath>
          </a14:m>
          <a:endParaRPr lang="en-IN" sz="1900" kern="1200"/>
        </a:p>
        <a:p>
          <a:pPr marL="171450" lvl="1" indent="-171450" algn="l" defTabSz="844550">
            <a:lnSpc>
              <a:spcPct val="90000"/>
            </a:lnSpc>
            <a:spcBef>
              <a:spcPct val="0"/>
            </a:spcBef>
            <a:spcAft>
              <a:spcPct val="15000"/>
            </a:spcAft>
            <a:buChar char="•"/>
          </a:pPr>
          <a:r>
            <a:rPr lang="en-IN" sz="1900" kern="1200" dirty="0"/>
            <a:t>Saves a single CMUL in a butterfly</a:t>
          </a:r>
        </a:p>
        <a:p>
          <a:pPr marL="171450" lvl="1" indent="-171450" algn="l" defTabSz="844550">
            <a:lnSpc>
              <a:spcPct val="90000"/>
            </a:lnSpc>
            <a:spcBef>
              <a:spcPct val="0"/>
            </a:spcBef>
            <a:spcAft>
              <a:spcPct val="15000"/>
            </a:spcAft>
            <a:buChar char="•"/>
          </a:pPr>
          <a14:m xmlns:a14="http://schemas.microsoft.com/office/drawing/2010/main">
            <m:oMath xmlns:m="http://schemas.openxmlformats.org/officeDocument/2006/math">
              <m:r>
                <a:rPr lang="en-IN" sz="1900" kern="1200" smtClean="0">
                  <a:latin typeface="Cambria Math" panose="02040503050406030204" pitchFamily="18" charset="0"/>
                </a:rPr>
                <m:t># </m:t>
              </m:r>
              <m:r>
                <a:rPr lang="en-IN" sz="1900" kern="1200" smtClean="0">
                  <a:latin typeface="Cambria Math" panose="02040503050406030204" pitchFamily="18" charset="0"/>
                </a:rPr>
                <m:t>𝐶𝑀𝑈</m:t>
              </m:r>
              <m:sSup>
                <m:sSupPr>
                  <m:ctrlPr>
                    <a:rPr lang="en-IN" sz="1900" i="1" kern="1200">
                      <a:latin typeface="Cambria Math" panose="02040503050406030204" pitchFamily="18" charset="0"/>
                    </a:rPr>
                  </m:ctrlPr>
                </m:sSupPr>
                <m:e>
                  <m:r>
                    <a:rPr lang="en-IN" sz="1900" kern="1200">
                      <a:latin typeface="Cambria Math" panose="02040503050406030204" pitchFamily="18" charset="0"/>
                    </a:rPr>
                    <m:t>𝐿</m:t>
                  </m:r>
                </m:e>
                <m:sup>
                  <m:r>
                    <a:rPr lang="en-IN" sz="1900" kern="1200">
                      <a:latin typeface="Cambria Math" panose="02040503050406030204" pitchFamily="18" charset="0"/>
                    </a:rPr>
                    <m:t>′</m:t>
                  </m:r>
                </m:sup>
              </m:sSup>
              <m:r>
                <a:rPr lang="en-IN" sz="1900" kern="1200">
                  <a:latin typeface="Cambria Math" panose="02040503050406030204" pitchFamily="18" charset="0"/>
                </a:rPr>
                <m:t>𝑠</m:t>
              </m:r>
              <m:r>
                <a:rPr lang="en-IN" sz="1900" kern="1200">
                  <a:latin typeface="Cambria Math" panose="02040503050406030204" pitchFamily="18" charset="0"/>
                </a:rPr>
                <m:t>=</m:t>
              </m:r>
              <m:sSup>
                <m:sSupPr>
                  <m:ctrlPr>
                    <a:rPr lang="en-IN" sz="1900" i="1" kern="1200">
                      <a:latin typeface="Cambria Math" panose="02040503050406030204" pitchFamily="18" charset="0"/>
                    </a:rPr>
                  </m:ctrlPr>
                </m:sSupPr>
                <m:e>
                  <m:f>
                    <m:fPr>
                      <m:ctrlPr>
                        <a:rPr lang="en-IN" sz="1900" i="1" kern="1200">
                          <a:latin typeface="Cambria Math" panose="02040503050406030204" pitchFamily="18" charset="0"/>
                        </a:rPr>
                      </m:ctrlPr>
                    </m:fPr>
                    <m:num>
                      <m:r>
                        <a:rPr lang="en-IN" sz="1900" kern="1200">
                          <a:latin typeface="Cambria Math" panose="02040503050406030204" pitchFamily="18" charset="0"/>
                        </a:rPr>
                        <m:t>3</m:t>
                      </m:r>
                    </m:num>
                    <m:den>
                      <m:r>
                        <a:rPr lang="en-IN" sz="1900" kern="1200">
                          <a:latin typeface="Cambria Math" panose="02040503050406030204" pitchFamily="18" charset="0"/>
                        </a:rPr>
                        <m:t>4</m:t>
                      </m:r>
                    </m:den>
                  </m:f>
                  <m:r>
                    <a:rPr lang="en-IN" sz="1900" kern="1200">
                      <a:latin typeface="Cambria Math" panose="02040503050406030204" pitchFamily="18" charset="0"/>
                    </a:rPr>
                    <m:t>𝑛</m:t>
                  </m:r>
                </m:e>
                <m:sup>
                  <m:r>
                    <a:rPr lang="en-IN" sz="1900" kern="1200">
                      <a:latin typeface="Cambria Math" panose="02040503050406030204" pitchFamily="18" charset="0"/>
                    </a:rPr>
                    <m:t>2</m:t>
                  </m:r>
                </m:sup>
              </m:sSup>
              <m:func>
                <m:funcPr>
                  <m:ctrlPr>
                    <a:rPr lang="en-IN" sz="1900" i="1" kern="1200">
                      <a:latin typeface="Cambria Math" panose="02040503050406030204" pitchFamily="18" charset="0"/>
                    </a:rPr>
                  </m:ctrlPr>
                </m:funcPr>
                <m:fName>
                  <m:sSub>
                    <m:sSubPr>
                      <m:ctrlPr>
                        <a:rPr lang="en-IN" sz="1900" i="1" kern="1200">
                          <a:latin typeface="Cambria Math" panose="02040503050406030204" pitchFamily="18" charset="0"/>
                        </a:rPr>
                      </m:ctrlPr>
                    </m:sSubPr>
                    <m:e>
                      <m:r>
                        <m:rPr>
                          <m:sty m:val="p"/>
                        </m:rPr>
                        <a:rPr lang="en-IN" sz="1900" kern="1200">
                          <a:latin typeface="Cambria Math" panose="02040503050406030204" pitchFamily="18" charset="0"/>
                        </a:rPr>
                        <m:t>log</m:t>
                      </m:r>
                    </m:e>
                    <m:sub>
                      <m:r>
                        <a:rPr lang="en-IN" sz="1900" kern="1200">
                          <a:latin typeface="Cambria Math" panose="02040503050406030204" pitchFamily="18" charset="0"/>
                        </a:rPr>
                        <m:t>2</m:t>
                      </m:r>
                    </m:sub>
                  </m:sSub>
                </m:fName>
                <m:e>
                  <m:r>
                    <a:rPr lang="en-IN" sz="1900" kern="1200">
                      <a:latin typeface="Cambria Math" panose="02040503050406030204" pitchFamily="18" charset="0"/>
                    </a:rPr>
                    <m:t>𝑛</m:t>
                  </m:r>
                </m:e>
              </m:func>
            </m:oMath>
          </a14:m>
          <a:endParaRPr lang="en-IN" sz="1900" kern="1200"/>
        </a:p>
      </dsp:txBody>
      <dsp:txXfrm>
        <a:off x="0" y="2623827"/>
        <a:ext cx="4558230" cy="2394000"/>
      </dsp:txXfrm>
    </dsp:sp>
    <dsp:sp modelId="{8DB101D3-6141-46C9-A58C-D14FBCB856EB}">
      <dsp:nvSpPr>
        <dsp:cNvPr id="0" name=""/>
        <dsp:cNvSpPr/>
      </dsp:nvSpPr>
      <dsp:spPr>
        <a:xfrm>
          <a:off x="227911" y="2343387"/>
          <a:ext cx="3190761" cy="560880"/>
        </a:xfrm>
        <a:prstGeom prst="roundRect">
          <a:avLst/>
        </a:prstGeom>
        <a:solidFill>
          <a:schemeClr val="accent5">
            <a:hueOff val="-7353344"/>
            <a:satOff val="-10228"/>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03" tIns="0" rIns="120603" bIns="0" numCol="1" spcCol="1270" anchor="ctr" anchorCtr="0">
          <a:noAutofit/>
        </a:bodyPr>
        <a:lstStyle/>
        <a:p>
          <a:pPr marL="0" lvl="0" indent="0" algn="l" defTabSz="844550">
            <a:lnSpc>
              <a:spcPct val="90000"/>
            </a:lnSpc>
            <a:spcBef>
              <a:spcPct val="0"/>
            </a:spcBef>
            <a:spcAft>
              <a:spcPct val="35000"/>
            </a:spcAft>
            <a:buNone/>
          </a:pPr>
          <a:r>
            <a:rPr lang="en-IN" sz="1900" kern="1200" dirty="0"/>
            <a:t>Vector-Radix 2-D FFT</a:t>
          </a:r>
        </a:p>
      </dsp:txBody>
      <dsp:txXfrm>
        <a:off x="255291" y="2370767"/>
        <a:ext cx="3136001" cy="506120"/>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D987256-9AB8-4E15-9A40-2B2FB48EA2B0}">
      <dsp:nvSpPr>
        <dsp:cNvPr id="0" name=""/>
        <dsp:cNvSpPr/>
      </dsp:nvSpPr>
      <dsp:spPr>
        <a:xfrm>
          <a:off x="0" y="135389"/>
          <a:ext cx="6576141" cy="503685"/>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dirty="0"/>
            <a:t>Introduction</a:t>
          </a:r>
          <a:endParaRPr lang="en-IN" sz="2100" kern="1200" dirty="0"/>
        </a:p>
      </dsp:txBody>
      <dsp:txXfrm>
        <a:off x="24588" y="159977"/>
        <a:ext cx="6526965" cy="454509"/>
      </dsp:txXfrm>
    </dsp:sp>
    <dsp:sp modelId="{8FAB4F07-163E-4A30-99BF-DE4CAC3BD8FC}">
      <dsp:nvSpPr>
        <dsp:cNvPr id="0" name=""/>
        <dsp:cNvSpPr/>
      </dsp:nvSpPr>
      <dsp:spPr>
        <a:xfrm>
          <a:off x="0" y="699554"/>
          <a:ext cx="6576141" cy="503685"/>
        </a:xfrm>
        <a:prstGeom prst="roundRect">
          <a:avLst/>
        </a:prstGeom>
        <a:solidFill>
          <a:schemeClr val="accent5">
            <a:hueOff val="-1225557"/>
            <a:satOff val="-1705"/>
            <a:lumOff val="-65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IN" sz="2100" kern="1200" dirty="0"/>
            <a:t>Motivation &amp; Related Works</a:t>
          </a:r>
        </a:p>
      </dsp:txBody>
      <dsp:txXfrm>
        <a:off x="24588" y="724142"/>
        <a:ext cx="6526965" cy="454509"/>
      </dsp:txXfrm>
    </dsp:sp>
    <dsp:sp modelId="{39884919-7C16-4AFD-B4A3-1716A25B5EA3}">
      <dsp:nvSpPr>
        <dsp:cNvPr id="0" name=""/>
        <dsp:cNvSpPr/>
      </dsp:nvSpPr>
      <dsp:spPr>
        <a:xfrm>
          <a:off x="0" y="1263719"/>
          <a:ext cx="6576141" cy="503685"/>
        </a:xfrm>
        <a:prstGeom prst="roundRect">
          <a:avLst/>
        </a:prstGeom>
        <a:solidFill>
          <a:schemeClr val="accent5">
            <a:hueOff val="-2451115"/>
            <a:satOff val="-3409"/>
            <a:lumOff val="-130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IN" sz="2100" kern="1200" dirty="0"/>
            <a:t>Novelties</a:t>
          </a:r>
        </a:p>
      </dsp:txBody>
      <dsp:txXfrm>
        <a:off x="24588" y="1288307"/>
        <a:ext cx="6526965" cy="454509"/>
      </dsp:txXfrm>
    </dsp:sp>
    <dsp:sp modelId="{B1D74E34-30F8-446E-9921-E278E8529985}">
      <dsp:nvSpPr>
        <dsp:cNvPr id="0" name=""/>
        <dsp:cNvSpPr/>
      </dsp:nvSpPr>
      <dsp:spPr>
        <a:xfrm>
          <a:off x="0" y="1827884"/>
          <a:ext cx="6576141" cy="503685"/>
        </a:xfrm>
        <a:prstGeom prst="roundRect">
          <a:avLst/>
        </a:prstGeom>
        <a:solidFill>
          <a:schemeClr val="accent5">
            <a:hueOff val="-3676672"/>
            <a:satOff val="-5114"/>
            <a:lumOff val="-196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IN" sz="2100" kern="1200" dirty="0"/>
            <a:t>Background</a:t>
          </a:r>
        </a:p>
      </dsp:txBody>
      <dsp:txXfrm>
        <a:off x="24588" y="1852472"/>
        <a:ext cx="6526965" cy="454509"/>
      </dsp:txXfrm>
    </dsp:sp>
    <dsp:sp modelId="{6563AA18-1206-4F5B-93A8-75B65F479CB8}">
      <dsp:nvSpPr>
        <dsp:cNvPr id="0" name=""/>
        <dsp:cNvSpPr/>
      </dsp:nvSpPr>
      <dsp:spPr>
        <a:xfrm>
          <a:off x="0" y="2392049"/>
          <a:ext cx="6576141" cy="503685"/>
        </a:xfrm>
        <a:prstGeom prst="roundRect">
          <a:avLst/>
        </a:prstGeom>
        <a:solidFill>
          <a:schemeClr val="accent5">
            <a:hueOff val="-4902230"/>
            <a:satOff val="-6819"/>
            <a:lumOff val="-261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dirty="0"/>
            <a:t>Proposed Approach</a:t>
          </a:r>
        </a:p>
      </dsp:txBody>
      <dsp:txXfrm>
        <a:off x="24588" y="2416637"/>
        <a:ext cx="6526965" cy="454509"/>
      </dsp:txXfrm>
    </dsp:sp>
    <dsp:sp modelId="{8F08F3AD-043F-4C8F-A36C-9366F4AFACF2}">
      <dsp:nvSpPr>
        <dsp:cNvPr id="0" name=""/>
        <dsp:cNvSpPr/>
      </dsp:nvSpPr>
      <dsp:spPr>
        <a:xfrm>
          <a:off x="0" y="2895734"/>
          <a:ext cx="6576141" cy="5542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8792" tIns="26670" rIns="149352" bIns="26670" numCol="1" spcCol="1270" anchor="t" anchorCtr="0">
          <a:noAutofit/>
        </a:bodyPr>
        <a:lstStyle/>
        <a:p>
          <a:pPr marL="171450" lvl="1" indent="-171450" algn="l" defTabSz="711200">
            <a:lnSpc>
              <a:spcPct val="90000"/>
            </a:lnSpc>
            <a:spcBef>
              <a:spcPct val="0"/>
            </a:spcBef>
            <a:spcAft>
              <a:spcPct val="20000"/>
            </a:spcAft>
            <a:buChar char="•"/>
          </a:pPr>
          <a:r>
            <a:rPr lang="en-US" sz="1600" kern="1200" dirty="0"/>
            <a:t>Algorithmic Improvements</a:t>
          </a:r>
        </a:p>
        <a:p>
          <a:pPr marL="171450" lvl="1" indent="-171450" algn="l" defTabSz="711200">
            <a:lnSpc>
              <a:spcPct val="90000"/>
            </a:lnSpc>
            <a:spcBef>
              <a:spcPct val="0"/>
            </a:spcBef>
            <a:spcAft>
              <a:spcPct val="20000"/>
            </a:spcAft>
            <a:buChar char="•"/>
          </a:pPr>
          <a:r>
            <a:rPr lang="en-US" sz="1600" kern="1200" dirty="0"/>
            <a:t>Architecture: 1. Forward FFT 2. HPG 3. Inverse FFT</a:t>
          </a:r>
        </a:p>
      </dsp:txBody>
      <dsp:txXfrm>
        <a:off x="0" y="2895734"/>
        <a:ext cx="6576141" cy="554242"/>
      </dsp:txXfrm>
    </dsp:sp>
    <dsp:sp modelId="{46E9E97F-0935-46AB-B524-70F329C621E9}">
      <dsp:nvSpPr>
        <dsp:cNvPr id="0" name=""/>
        <dsp:cNvSpPr/>
      </dsp:nvSpPr>
      <dsp:spPr>
        <a:xfrm>
          <a:off x="0" y="3449977"/>
          <a:ext cx="6576141" cy="503685"/>
        </a:xfrm>
        <a:prstGeom prst="roundRect">
          <a:avLst/>
        </a:prstGeom>
        <a:solidFill>
          <a:schemeClr val="accent5">
            <a:hueOff val="-6127787"/>
            <a:satOff val="-8523"/>
            <a:lumOff val="-326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dirty="0"/>
            <a:t>Experiments &amp; Results</a:t>
          </a:r>
        </a:p>
      </dsp:txBody>
      <dsp:txXfrm>
        <a:off x="24588" y="3474565"/>
        <a:ext cx="6526965" cy="454509"/>
      </dsp:txXfrm>
    </dsp:sp>
    <dsp:sp modelId="{FFD3E990-9EDC-406B-A385-B3A59C6E811E}">
      <dsp:nvSpPr>
        <dsp:cNvPr id="0" name=""/>
        <dsp:cNvSpPr/>
      </dsp:nvSpPr>
      <dsp:spPr>
        <a:xfrm>
          <a:off x="0" y="3953662"/>
          <a:ext cx="6576141" cy="825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8792" tIns="26670" rIns="149352" bIns="26670" numCol="1" spcCol="1270" anchor="t" anchorCtr="0">
          <a:noAutofit/>
        </a:bodyPr>
        <a:lstStyle/>
        <a:p>
          <a:pPr marL="171450" lvl="1" indent="-171450" algn="l" defTabSz="711200">
            <a:lnSpc>
              <a:spcPct val="90000"/>
            </a:lnSpc>
            <a:spcBef>
              <a:spcPct val="0"/>
            </a:spcBef>
            <a:spcAft>
              <a:spcPct val="20000"/>
            </a:spcAft>
            <a:buChar char="•"/>
          </a:pPr>
          <a:r>
            <a:rPr lang="en-US" sz="1600" kern="1200" dirty="0"/>
            <a:t>Setup</a:t>
          </a:r>
        </a:p>
        <a:p>
          <a:pPr marL="171450" lvl="1" indent="-171450" algn="l" defTabSz="711200">
            <a:lnSpc>
              <a:spcPct val="90000"/>
            </a:lnSpc>
            <a:spcBef>
              <a:spcPct val="0"/>
            </a:spcBef>
            <a:spcAft>
              <a:spcPct val="20000"/>
            </a:spcAft>
            <a:buChar char="•"/>
          </a:pPr>
          <a:r>
            <a:rPr lang="en-US" sz="1600" kern="1200" dirty="0"/>
            <a:t>Performance</a:t>
          </a:r>
        </a:p>
        <a:p>
          <a:pPr marL="171450" lvl="1" indent="-171450" algn="l" defTabSz="711200">
            <a:lnSpc>
              <a:spcPct val="90000"/>
            </a:lnSpc>
            <a:spcBef>
              <a:spcPct val="0"/>
            </a:spcBef>
            <a:spcAft>
              <a:spcPct val="20000"/>
            </a:spcAft>
            <a:buChar char="•"/>
          </a:pPr>
          <a:r>
            <a:rPr lang="en-US" sz="1600" kern="1200" dirty="0"/>
            <a:t>Performance Benchmark</a:t>
          </a:r>
        </a:p>
      </dsp:txBody>
      <dsp:txXfrm>
        <a:off x="0" y="3953662"/>
        <a:ext cx="6576141" cy="825930"/>
      </dsp:txXfrm>
    </dsp:sp>
    <dsp:sp modelId="{8F90309B-2899-4F0A-BEAA-F42C2C66F564}">
      <dsp:nvSpPr>
        <dsp:cNvPr id="0" name=""/>
        <dsp:cNvSpPr/>
      </dsp:nvSpPr>
      <dsp:spPr>
        <a:xfrm>
          <a:off x="0" y="4779592"/>
          <a:ext cx="6576141" cy="503685"/>
        </a:xfrm>
        <a:prstGeom prst="roundRect">
          <a:avLst/>
        </a:prstGeom>
        <a:solidFill>
          <a:schemeClr val="accent5">
            <a:hueOff val="-7353344"/>
            <a:satOff val="-10228"/>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dirty="0"/>
            <a:t>Conclusion</a:t>
          </a:r>
        </a:p>
      </dsp:txBody>
      <dsp:txXfrm>
        <a:off x="24588" y="4804180"/>
        <a:ext cx="6526965" cy="454509"/>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E76D052-B497-4560-8BF4-AF49F9297739}">
      <dsp:nvSpPr>
        <dsp:cNvPr id="0" name=""/>
        <dsp:cNvSpPr/>
      </dsp:nvSpPr>
      <dsp:spPr>
        <a:xfrm>
          <a:off x="0" y="624"/>
          <a:ext cx="3701087" cy="0"/>
        </a:xfrm>
        <a:prstGeom prst="lin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743D005-B980-426F-8C0D-5F62B01E2BA9}">
      <dsp:nvSpPr>
        <dsp:cNvPr id="0" name=""/>
        <dsp:cNvSpPr/>
      </dsp:nvSpPr>
      <dsp:spPr>
        <a:xfrm>
          <a:off x="0" y="624"/>
          <a:ext cx="3701087" cy="10226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IN" sz="2000" kern="1200" dirty="0"/>
            <a:t>CNN deals with real </a:t>
          </a:r>
          <a:r>
            <a:rPr lang="en-IN" sz="2000" kern="1200" dirty="0" err="1"/>
            <a:t>ifmap</a:t>
          </a:r>
          <a:r>
            <a:rPr lang="en-IN" sz="2000" kern="1200" dirty="0"/>
            <a:t> &amp; real weight</a:t>
          </a:r>
        </a:p>
      </dsp:txBody>
      <dsp:txXfrm>
        <a:off x="0" y="624"/>
        <a:ext cx="3701087" cy="1022628"/>
      </dsp:txXfrm>
    </dsp:sp>
    <dsp:sp modelId="{B1A10659-27E3-4798-9DD5-26231E403D6C}">
      <dsp:nvSpPr>
        <dsp:cNvPr id="0" name=""/>
        <dsp:cNvSpPr/>
      </dsp:nvSpPr>
      <dsp:spPr>
        <a:xfrm>
          <a:off x="0" y="1023252"/>
          <a:ext cx="3701087" cy="0"/>
        </a:xfrm>
        <a:prstGeom prst="line">
          <a:avLst/>
        </a:prstGeom>
        <a:solidFill>
          <a:schemeClr val="accent5">
            <a:hueOff val="-1838336"/>
            <a:satOff val="-2557"/>
            <a:lumOff val="-981"/>
            <a:alphaOff val="0"/>
          </a:schemeClr>
        </a:solidFill>
        <a:ln w="12700" cap="flat" cmpd="sng" algn="ctr">
          <a:solidFill>
            <a:schemeClr val="accent5">
              <a:hueOff val="-1838336"/>
              <a:satOff val="-2557"/>
              <a:lumOff val="-98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A6A6608-0605-4A25-825D-890A4D694D1F}">
      <dsp:nvSpPr>
        <dsp:cNvPr id="0" name=""/>
        <dsp:cNvSpPr/>
      </dsp:nvSpPr>
      <dsp:spPr>
        <a:xfrm>
          <a:off x="0" y="1023252"/>
          <a:ext cx="3701087" cy="10226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IN" sz="2000" kern="1200" dirty="0"/>
            <a:t>Hence IFMAP &amp; WT are conjugate symmetric</a:t>
          </a:r>
        </a:p>
      </dsp:txBody>
      <dsp:txXfrm>
        <a:off x="0" y="1023252"/>
        <a:ext cx="3701087" cy="1022628"/>
      </dsp:txXfrm>
    </dsp:sp>
    <dsp:sp modelId="{E06A9E48-65C7-4B20-8C58-F0B0ECEDBDB0}">
      <dsp:nvSpPr>
        <dsp:cNvPr id="0" name=""/>
        <dsp:cNvSpPr/>
      </dsp:nvSpPr>
      <dsp:spPr>
        <a:xfrm>
          <a:off x="0" y="2045880"/>
          <a:ext cx="3701087" cy="0"/>
        </a:xfrm>
        <a:prstGeom prst="line">
          <a:avLst/>
        </a:prstGeom>
        <a:solidFill>
          <a:schemeClr val="accent5">
            <a:hueOff val="-3676672"/>
            <a:satOff val="-5114"/>
            <a:lumOff val="-1961"/>
            <a:alphaOff val="0"/>
          </a:schemeClr>
        </a:solidFill>
        <a:ln w="12700" cap="flat" cmpd="sng" algn="ctr">
          <a:solidFill>
            <a:schemeClr val="accent5">
              <a:hueOff val="-3676672"/>
              <a:satOff val="-5114"/>
              <a:lumOff val="-196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A4D1069-E404-4CCB-B4C4-579B73F0D30A}">
      <dsp:nvSpPr>
        <dsp:cNvPr id="0" name=""/>
        <dsp:cNvSpPr/>
      </dsp:nvSpPr>
      <dsp:spPr>
        <a:xfrm>
          <a:off x="0" y="2045880"/>
          <a:ext cx="3701087" cy="10226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IN" sz="2000" kern="1200" dirty="0"/>
            <a:t>By combining two real data , we can compute two real FFT by a single complex FFT</a:t>
          </a:r>
        </a:p>
      </dsp:txBody>
      <dsp:txXfrm>
        <a:off x="0" y="2045880"/>
        <a:ext cx="3701087" cy="1022628"/>
      </dsp:txXfrm>
    </dsp:sp>
    <dsp:sp modelId="{7E26D0B4-EE85-4B18-9FD8-77FD9B15AFB8}">
      <dsp:nvSpPr>
        <dsp:cNvPr id="0" name=""/>
        <dsp:cNvSpPr/>
      </dsp:nvSpPr>
      <dsp:spPr>
        <a:xfrm>
          <a:off x="0" y="3068508"/>
          <a:ext cx="3701087" cy="0"/>
        </a:xfrm>
        <a:prstGeom prst="line">
          <a:avLst/>
        </a:prstGeom>
        <a:solidFill>
          <a:schemeClr val="accent5">
            <a:hueOff val="-5515009"/>
            <a:satOff val="-7671"/>
            <a:lumOff val="-2942"/>
            <a:alphaOff val="0"/>
          </a:schemeClr>
        </a:solidFill>
        <a:ln w="12700" cap="flat" cmpd="sng" algn="ctr">
          <a:solidFill>
            <a:schemeClr val="accent5">
              <a:hueOff val="-5515009"/>
              <a:satOff val="-7671"/>
              <a:lumOff val="-294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35224F0-B4F0-43F8-9F06-7EDAC28F7BED}">
      <dsp:nvSpPr>
        <dsp:cNvPr id="0" name=""/>
        <dsp:cNvSpPr/>
      </dsp:nvSpPr>
      <dsp:spPr>
        <a:xfrm>
          <a:off x="0" y="3068508"/>
          <a:ext cx="3701087" cy="10226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IN" sz="2000" kern="1200" dirty="0"/>
            <a:t>Produces 4 </a:t>
          </a:r>
          <a:r>
            <a:rPr lang="en-IN" sz="2000" kern="1200" dirty="0" err="1"/>
            <a:t>ofmaps</a:t>
          </a:r>
          <a:r>
            <a:rPr lang="en-IN" sz="2000" kern="1200" dirty="0"/>
            <a:t> by storing a single complex </a:t>
          </a:r>
          <a:r>
            <a:rPr lang="en-IN" sz="2000" kern="1200" dirty="0" err="1"/>
            <a:t>ifmap</a:t>
          </a:r>
          <a:r>
            <a:rPr lang="en-IN" sz="2000" kern="1200" dirty="0"/>
            <a:t> and a complex </a:t>
          </a:r>
          <a:r>
            <a:rPr lang="en-IN" sz="2000" kern="1200" dirty="0" err="1"/>
            <a:t>wt</a:t>
          </a:r>
          <a:endParaRPr lang="en-IN" sz="2000" kern="1200" dirty="0"/>
        </a:p>
      </dsp:txBody>
      <dsp:txXfrm>
        <a:off x="0" y="3068508"/>
        <a:ext cx="3701087" cy="1022628"/>
      </dsp:txXfrm>
    </dsp:sp>
    <dsp:sp modelId="{0FFE6C11-21AA-4581-8FFE-1770B0A064C0}">
      <dsp:nvSpPr>
        <dsp:cNvPr id="0" name=""/>
        <dsp:cNvSpPr/>
      </dsp:nvSpPr>
      <dsp:spPr>
        <a:xfrm>
          <a:off x="0" y="4091136"/>
          <a:ext cx="3701087" cy="0"/>
        </a:xfrm>
        <a:prstGeom prst="line">
          <a:avLst/>
        </a:prstGeom>
        <a:solidFill>
          <a:schemeClr val="accent5">
            <a:hueOff val="-7353344"/>
            <a:satOff val="-10228"/>
            <a:lumOff val="-3922"/>
            <a:alphaOff val="0"/>
          </a:schemeClr>
        </a:solidFill>
        <a:ln w="12700" cap="flat" cmpd="sng" algn="ctr">
          <a:solidFill>
            <a:schemeClr val="accent5">
              <a:hueOff val="-7353344"/>
              <a:satOff val="-10228"/>
              <a:lumOff val="-392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7DC4E9D-A806-422B-8346-AE16747FEAA8}">
      <dsp:nvSpPr>
        <dsp:cNvPr id="0" name=""/>
        <dsp:cNvSpPr/>
      </dsp:nvSpPr>
      <dsp:spPr>
        <a:xfrm>
          <a:off x="0" y="4091136"/>
          <a:ext cx="3701087" cy="10226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IN" sz="2000" kern="1200" dirty="0"/>
            <a:t>Enhances Throughput &amp; Reuse Factors</a:t>
          </a:r>
        </a:p>
      </dsp:txBody>
      <dsp:txXfrm>
        <a:off x="0" y="4091136"/>
        <a:ext cx="3701087" cy="1022628"/>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3CF7BE3-E1DF-467E-8ADE-A588B0BF53A8}">
      <dsp:nvSpPr>
        <dsp:cNvPr id="0" name=""/>
        <dsp:cNvSpPr/>
      </dsp:nvSpPr>
      <dsp:spPr>
        <a:xfrm>
          <a:off x="0" y="122806"/>
          <a:ext cx="4036262" cy="455715"/>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IN" sz="1900" kern="1200" dirty="0"/>
            <a:t>Fetches the </a:t>
          </a:r>
          <a:r>
            <a:rPr lang="en-IN" sz="1900" kern="1200" dirty="0" err="1"/>
            <a:t>ifmap</a:t>
          </a:r>
          <a:endParaRPr lang="en-IN" sz="1900" kern="1200" dirty="0"/>
        </a:p>
      </dsp:txBody>
      <dsp:txXfrm>
        <a:off x="22246" y="145052"/>
        <a:ext cx="3991770" cy="411223"/>
      </dsp:txXfrm>
    </dsp:sp>
    <dsp:sp modelId="{6B1B6254-A28A-4CC4-89D9-6A3D51BB5503}">
      <dsp:nvSpPr>
        <dsp:cNvPr id="0" name=""/>
        <dsp:cNvSpPr/>
      </dsp:nvSpPr>
      <dsp:spPr>
        <a:xfrm>
          <a:off x="0" y="578521"/>
          <a:ext cx="4036262" cy="314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151" tIns="24130" rIns="135128" bIns="24130" numCol="1" spcCol="1270" anchor="t" anchorCtr="0">
          <a:noAutofit/>
        </a:bodyPr>
        <a:lstStyle/>
        <a:p>
          <a:pPr marL="114300" lvl="1" indent="-114300" algn="l" defTabSz="666750">
            <a:lnSpc>
              <a:spcPct val="90000"/>
            </a:lnSpc>
            <a:spcBef>
              <a:spcPct val="0"/>
            </a:spcBef>
            <a:spcAft>
              <a:spcPct val="20000"/>
            </a:spcAft>
            <a:buChar char="•"/>
          </a:pPr>
          <a:r>
            <a:rPr lang="en-IN" sz="1500" kern="1200" dirty="0"/>
            <a:t>Reorders in a patched fashion</a:t>
          </a:r>
        </a:p>
      </dsp:txBody>
      <dsp:txXfrm>
        <a:off x="0" y="578521"/>
        <a:ext cx="4036262" cy="314640"/>
      </dsp:txXfrm>
    </dsp:sp>
    <dsp:sp modelId="{E15726F0-AD79-404F-BC4F-F56E4CC75F30}">
      <dsp:nvSpPr>
        <dsp:cNvPr id="0" name=""/>
        <dsp:cNvSpPr/>
      </dsp:nvSpPr>
      <dsp:spPr>
        <a:xfrm>
          <a:off x="0" y="893161"/>
          <a:ext cx="4036262" cy="455715"/>
        </a:xfrm>
        <a:prstGeom prst="roundRect">
          <a:avLst/>
        </a:prstGeom>
        <a:solidFill>
          <a:schemeClr val="accent5">
            <a:hueOff val="-1470669"/>
            <a:satOff val="-2046"/>
            <a:lumOff val="-78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IN" sz="1900" kern="1200" dirty="0"/>
            <a:t>Partition into overlapping patches</a:t>
          </a:r>
        </a:p>
      </dsp:txBody>
      <dsp:txXfrm>
        <a:off x="22246" y="915407"/>
        <a:ext cx="3991770" cy="411223"/>
      </dsp:txXfrm>
    </dsp:sp>
    <dsp:sp modelId="{9B67BB84-C427-45E0-AAFF-3BF310CCA778}">
      <dsp:nvSpPr>
        <dsp:cNvPr id="0" name=""/>
        <dsp:cNvSpPr/>
      </dsp:nvSpPr>
      <dsp:spPr>
        <a:xfrm>
          <a:off x="0" y="1348876"/>
          <a:ext cx="4036262" cy="7276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151" tIns="24130" rIns="135128" bIns="24130" numCol="1" spcCol="1270" anchor="t" anchorCtr="0">
          <a:noAutofit/>
        </a:bodyPr>
        <a:lstStyle/>
        <a:p>
          <a:pPr marL="114300" lvl="1" indent="-114300" algn="l" defTabSz="666750">
            <a:lnSpc>
              <a:spcPct val="90000"/>
            </a:lnSpc>
            <a:spcBef>
              <a:spcPct val="0"/>
            </a:spcBef>
            <a:spcAft>
              <a:spcPct val="20000"/>
            </a:spcAft>
            <a:buChar char="•"/>
          </a:pPr>
          <a:r>
            <a:rPr lang="en-IN" sz="1500" kern="1200" dirty="0"/>
            <a:t>Column-buffers for storing overlapping columns</a:t>
          </a:r>
        </a:p>
        <a:p>
          <a:pPr marL="114300" lvl="1" indent="-114300" algn="l" defTabSz="666750">
            <a:lnSpc>
              <a:spcPct val="90000"/>
            </a:lnSpc>
            <a:spcBef>
              <a:spcPct val="0"/>
            </a:spcBef>
            <a:spcAft>
              <a:spcPct val="20000"/>
            </a:spcAft>
            <a:buChar char="•"/>
          </a:pPr>
          <a:r>
            <a:rPr lang="en-IN" sz="1500" kern="1200" dirty="0"/>
            <a:t>Row-buffers for storing FFT of overlapped rows</a:t>
          </a:r>
        </a:p>
      </dsp:txBody>
      <dsp:txXfrm>
        <a:off x="0" y="1348876"/>
        <a:ext cx="4036262" cy="727605"/>
      </dsp:txXfrm>
    </dsp:sp>
    <dsp:sp modelId="{CE5850C1-1482-40E1-85DD-90EB6068B28F}">
      <dsp:nvSpPr>
        <dsp:cNvPr id="0" name=""/>
        <dsp:cNvSpPr/>
      </dsp:nvSpPr>
      <dsp:spPr>
        <a:xfrm>
          <a:off x="0" y="2076481"/>
          <a:ext cx="4036262" cy="455715"/>
        </a:xfrm>
        <a:prstGeom prst="roundRect">
          <a:avLst/>
        </a:prstGeom>
        <a:solidFill>
          <a:schemeClr val="accent5">
            <a:hueOff val="-2941338"/>
            <a:satOff val="-4091"/>
            <a:lumOff val="-156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IN" sz="1900" kern="1200" dirty="0"/>
            <a:t>Row-wise FFT</a:t>
          </a:r>
        </a:p>
      </dsp:txBody>
      <dsp:txXfrm>
        <a:off x="22246" y="2098727"/>
        <a:ext cx="3991770" cy="411223"/>
      </dsp:txXfrm>
    </dsp:sp>
    <dsp:sp modelId="{C2DD0E93-365A-4366-9B2D-6E1B0F317DF9}">
      <dsp:nvSpPr>
        <dsp:cNvPr id="0" name=""/>
        <dsp:cNvSpPr/>
      </dsp:nvSpPr>
      <dsp:spPr>
        <a:xfrm>
          <a:off x="0" y="2532196"/>
          <a:ext cx="4036262" cy="5211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151" tIns="24130" rIns="135128" bIns="24130" numCol="1" spcCol="1270" anchor="t" anchorCtr="0">
          <a:noAutofit/>
        </a:bodyPr>
        <a:lstStyle/>
        <a:p>
          <a:pPr marL="114300" lvl="1" indent="-114300" algn="l" defTabSz="666750">
            <a:lnSpc>
              <a:spcPct val="90000"/>
            </a:lnSpc>
            <a:spcBef>
              <a:spcPct val="0"/>
            </a:spcBef>
            <a:spcAft>
              <a:spcPct val="20000"/>
            </a:spcAft>
            <a:buChar char="•"/>
          </a:pPr>
          <a:r>
            <a:rPr lang="en-IN" sz="1500" kern="1200" dirty="0"/>
            <a:t>Pipelined 6-stage 1-D FFT</a:t>
          </a:r>
        </a:p>
        <a:p>
          <a:pPr marL="114300" lvl="1" indent="-114300" algn="l" defTabSz="666750">
            <a:lnSpc>
              <a:spcPct val="90000"/>
            </a:lnSpc>
            <a:spcBef>
              <a:spcPct val="0"/>
            </a:spcBef>
            <a:spcAft>
              <a:spcPct val="20000"/>
            </a:spcAft>
            <a:buChar char="•"/>
          </a:pPr>
          <a:r>
            <a:rPr lang="en-IN" sz="1500" kern="1200" dirty="0"/>
            <a:t>Looped for (PS-FS+1) times</a:t>
          </a:r>
        </a:p>
      </dsp:txBody>
      <dsp:txXfrm>
        <a:off x="0" y="2532196"/>
        <a:ext cx="4036262" cy="521122"/>
      </dsp:txXfrm>
    </dsp:sp>
    <dsp:sp modelId="{08019C28-6AF8-4658-BB21-9AAE126A50CE}">
      <dsp:nvSpPr>
        <dsp:cNvPr id="0" name=""/>
        <dsp:cNvSpPr/>
      </dsp:nvSpPr>
      <dsp:spPr>
        <a:xfrm>
          <a:off x="0" y="3053318"/>
          <a:ext cx="4036262" cy="455715"/>
        </a:xfrm>
        <a:prstGeom prst="roundRect">
          <a:avLst/>
        </a:prstGeom>
        <a:solidFill>
          <a:schemeClr val="accent5">
            <a:hueOff val="-4412007"/>
            <a:satOff val="-6137"/>
            <a:lumOff val="-235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IN" sz="1900" kern="1200" dirty="0"/>
            <a:t>Transpose</a:t>
          </a:r>
        </a:p>
      </dsp:txBody>
      <dsp:txXfrm>
        <a:off x="22246" y="3075564"/>
        <a:ext cx="3991770" cy="411223"/>
      </dsp:txXfrm>
    </dsp:sp>
    <dsp:sp modelId="{80A91214-4167-485C-BA9B-F7BFC9919569}">
      <dsp:nvSpPr>
        <dsp:cNvPr id="0" name=""/>
        <dsp:cNvSpPr/>
      </dsp:nvSpPr>
      <dsp:spPr>
        <a:xfrm>
          <a:off x="0" y="3563753"/>
          <a:ext cx="4036262" cy="455715"/>
        </a:xfrm>
        <a:prstGeom prst="roundRect">
          <a:avLst/>
        </a:prstGeom>
        <a:solidFill>
          <a:schemeClr val="accent5">
            <a:hueOff val="-5882676"/>
            <a:satOff val="-8182"/>
            <a:lumOff val="-313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IN" sz="1900" kern="1200" dirty="0"/>
            <a:t>Column-wise FFT</a:t>
          </a:r>
        </a:p>
      </dsp:txBody>
      <dsp:txXfrm>
        <a:off x="22246" y="3585999"/>
        <a:ext cx="3991770" cy="411223"/>
      </dsp:txXfrm>
    </dsp:sp>
    <dsp:sp modelId="{55713FB0-3152-462A-9784-5CC69D197D74}">
      <dsp:nvSpPr>
        <dsp:cNvPr id="0" name=""/>
        <dsp:cNvSpPr/>
      </dsp:nvSpPr>
      <dsp:spPr>
        <a:xfrm>
          <a:off x="0" y="4019468"/>
          <a:ext cx="4036262" cy="5211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151" tIns="24130" rIns="135128" bIns="24130" numCol="1" spcCol="1270" anchor="t" anchorCtr="0">
          <a:noAutofit/>
        </a:bodyPr>
        <a:lstStyle/>
        <a:p>
          <a:pPr marL="114300" lvl="1" indent="-114300" algn="l" defTabSz="666750">
            <a:lnSpc>
              <a:spcPct val="90000"/>
            </a:lnSpc>
            <a:spcBef>
              <a:spcPct val="0"/>
            </a:spcBef>
            <a:spcAft>
              <a:spcPct val="20000"/>
            </a:spcAft>
            <a:buChar char="•"/>
          </a:pPr>
          <a:r>
            <a:rPr lang="en-IN" sz="1500" kern="1200" dirty="0"/>
            <a:t>Pipelined 6-stage 1-D FFT</a:t>
          </a:r>
        </a:p>
        <a:p>
          <a:pPr marL="114300" lvl="1" indent="-114300" algn="l" defTabSz="666750">
            <a:lnSpc>
              <a:spcPct val="90000"/>
            </a:lnSpc>
            <a:spcBef>
              <a:spcPct val="0"/>
            </a:spcBef>
            <a:spcAft>
              <a:spcPct val="20000"/>
            </a:spcAft>
            <a:buChar char="•"/>
          </a:pPr>
          <a:r>
            <a:rPr lang="en-IN" sz="1500" kern="1200" dirty="0"/>
            <a:t>Looped for PS times</a:t>
          </a:r>
        </a:p>
      </dsp:txBody>
      <dsp:txXfrm>
        <a:off x="0" y="4019468"/>
        <a:ext cx="4036262" cy="521122"/>
      </dsp:txXfrm>
    </dsp:sp>
    <dsp:sp modelId="{11ADAE90-91ED-4672-9A1A-4596E50476C6}">
      <dsp:nvSpPr>
        <dsp:cNvPr id="0" name=""/>
        <dsp:cNvSpPr/>
      </dsp:nvSpPr>
      <dsp:spPr>
        <a:xfrm>
          <a:off x="0" y="4540591"/>
          <a:ext cx="4036262" cy="455715"/>
        </a:xfrm>
        <a:prstGeom prst="roundRect">
          <a:avLst/>
        </a:prstGeom>
        <a:solidFill>
          <a:schemeClr val="accent5">
            <a:hueOff val="-7353344"/>
            <a:satOff val="-10228"/>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IN" sz="1900" kern="1200" dirty="0"/>
            <a:t>Memory write</a:t>
          </a:r>
        </a:p>
      </dsp:txBody>
      <dsp:txXfrm>
        <a:off x="22246" y="4562837"/>
        <a:ext cx="3991770" cy="411223"/>
      </dsp:txXfrm>
    </dsp:sp>
    <dsp:sp modelId="{2751311C-024D-4B07-A2CD-AB959C88CEDE}">
      <dsp:nvSpPr>
        <dsp:cNvPr id="0" name=""/>
        <dsp:cNvSpPr/>
      </dsp:nvSpPr>
      <dsp:spPr>
        <a:xfrm>
          <a:off x="0" y="4996306"/>
          <a:ext cx="4036262" cy="5211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151" tIns="24130" rIns="135128" bIns="24130" numCol="1" spcCol="1270" anchor="t" anchorCtr="0">
          <a:noAutofit/>
        </a:bodyPr>
        <a:lstStyle/>
        <a:p>
          <a:pPr marL="114300" lvl="1" indent="-114300" algn="l" defTabSz="666750">
            <a:lnSpc>
              <a:spcPct val="90000"/>
            </a:lnSpc>
            <a:spcBef>
              <a:spcPct val="0"/>
            </a:spcBef>
            <a:spcAft>
              <a:spcPct val="20000"/>
            </a:spcAft>
            <a:buChar char="•"/>
          </a:pPr>
          <a:r>
            <a:rPr lang="en-IN" sz="1500" kern="1200" dirty="0"/>
            <a:t>Transposed write to DRAM</a:t>
          </a:r>
        </a:p>
        <a:p>
          <a:pPr marL="114300" lvl="1" indent="-114300" algn="l" defTabSz="666750">
            <a:lnSpc>
              <a:spcPct val="90000"/>
            </a:lnSpc>
            <a:spcBef>
              <a:spcPct val="0"/>
            </a:spcBef>
            <a:spcAft>
              <a:spcPct val="20000"/>
            </a:spcAft>
            <a:buChar char="•"/>
          </a:pPr>
          <a:r>
            <a:rPr lang="en-IN" sz="1500" kern="1200"/>
            <a:t>FFT of patch written to memory(IFMAP)</a:t>
          </a:r>
          <a:endParaRPr lang="en-IN" sz="1500" kern="1200" dirty="0"/>
        </a:p>
      </dsp:txBody>
      <dsp:txXfrm>
        <a:off x="0" y="4996306"/>
        <a:ext cx="4036262" cy="521122"/>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3CF7BE3-E1DF-467E-8ADE-A588B0BF53A8}">
      <dsp:nvSpPr>
        <dsp:cNvPr id="0" name=""/>
        <dsp:cNvSpPr/>
      </dsp:nvSpPr>
      <dsp:spPr>
        <a:xfrm>
          <a:off x="0" y="221603"/>
          <a:ext cx="4617895" cy="407745"/>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IN" sz="1700" kern="1200" dirty="0"/>
            <a:t>Flexible tile fetcher</a:t>
          </a:r>
        </a:p>
      </dsp:txBody>
      <dsp:txXfrm>
        <a:off x="19904" y="241507"/>
        <a:ext cx="4578087" cy="367937"/>
      </dsp:txXfrm>
    </dsp:sp>
    <dsp:sp modelId="{6B1B6254-A28A-4CC4-89D9-6A3D51BB5503}">
      <dsp:nvSpPr>
        <dsp:cNvPr id="0" name=""/>
        <dsp:cNvSpPr/>
      </dsp:nvSpPr>
      <dsp:spPr>
        <a:xfrm>
          <a:off x="0" y="629348"/>
          <a:ext cx="4617895" cy="6334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6618" tIns="21590" rIns="120904" bIns="21590" numCol="1" spcCol="1270" anchor="t" anchorCtr="0">
          <a:noAutofit/>
        </a:bodyPr>
        <a:lstStyle/>
        <a:p>
          <a:pPr marL="114300" lvl="1" indent="-114300" algn="l" defTabSz="577850">
            <a:lnSpc>
              <a:spcPct val="90000"/>
            </a:lnSpc>
            <a:spcBef>
              <a:spcPct val="0"/>
            </a:spcBef>
            <a:spcAft>
              <a:spcPct val="20000"/>
            </a:spcAft>
            <a:buChar char="•"/>
          </a:pPr>
          <a:r>
            <a:rPr lang="en-IN" sz="1300" kern="1200" dirty="0"/>
            <a:t>Fetches the updated patches required for the current iteration as per the tiling schedule</a:t>
          </a:r>
        </a:p>
        <a:p>
          <a:pPr marL="114300" lvl="1" indent="-114300" algn="l" defTabSz="577850">
            <a:lnSpc>
              <a:spcPct val="90000"/>
            </a:lnSpc>
            <a:spcBef>
              <a:spcPct val="0"/>
            </a:spcBef>
            <a:spcAft>
              <a:spcPct val="20000"/>
            </a:spcAft>
            <a:buChar char="•"/>
          </a:pPr>
          <a:r>
            <a:rPr lang="en-IN" sz="1300" kern="1200" dirty="0"/>
            <a:t>Stationed patches are unchanged</a:t>
          </a:r>
        </a:p>
      </dsp:txBody>
      <dsp:txXfrm>
        <a:off x="0" y="629348"/>
        <a:ext cx="4617895" cy="633420"/>
      </dsp:txXfrm>
    </dsp:sp>
    <dsp:sp modelId="{1ECBBB8B-64D2-452F-838B-1CD3682A5427}">
      <dsp:nvSpPr>
        <dsp:cNvPr id="0" name=""/>
        <dsp:cNvSpPr/>
      </dsp:nvSpPr>
      <dsp:spPr>
        <a:xfrm>
          <a:off x="0" y="1262768"/>
          <a:ext cx="4617895" cy="407745"/>
        </a:xfrm>
        <a:prstGeom prst="roundRect">
          <a:avLst/>
        </a:prstGeom>
        <a:solidFill>
          <a:schemeClr val="accent5">
            <a:hueOff val="-1838336"/>
            <a:satOff val="-2557"/>
            <a:lumOff val="-98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IN" sz="1700" kern="1200" dirty="0"/>
            <a:t>Tile Buffer</a:t>
          </a:r>
        </a:p>
      </dsp:txBody>
      <dsp:txXfrm>
        <a:off x="19904" y="1282672"/>
        <a:ext cx="4578087" cy="367937"/>
      </dsp:txXfrm>
    </dsp:sp>
    <dsp:sp modelId="{49CC6E8D-8DF8-4EC1-8ED3-69DC0C00A0E1}">
      <dsp:nvSpPr>
        <dsp:cNvPr id="0" name=""/>
        <dsp:cNvSpPr/>
      </dsp:nvSpPr>
      <dsp:spPr>
        <a:xfrm>
          <a:off x="0" y="1670513"/>
          <a:ext cx="4617895" cy="1126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6618" tIns="21590" rIns="120904" bIns="21590" numCol="1" spcCol="1270" anchor="t" anchorCtr="0">
          <a:noAutofit/>
        </a:bodyPr>
        <a:lstStyle/>
        <a:p>
          <a:pPr marL="114300" lvl="1" indent="-114300" algn="l" defTabSz="577850">
            <a:lnSpc>
              <a:spcPct val="90000"/>
            </a:lnSpc>
            <a:spcBef>
              <a:spcPct val="0"/>
            </a:spcBef>
            <a:spcAft>
              <a:spcPct val="20000"/>
            </a:spcAft>
            <a:buChar char="•"/>
          </a:pPr>
          <a:r>
            <a:rPr lang="en-IN" sz="1300" kern="1200" dirty="0"/>
            <a:t>Reshaped wide memory made up of URAMS</a:t>
          </a:r>
        </a:p>
        <a:p>
          <a:pPr marL="114300" lvl="1" indent="-114300" algn="l" defTabSz="577850">
            <a:lnSpc>
              <a:spcPct val="90000"/>
            </a:lnSpc>
            <a:spcBef>
              <a:spcPct val="0"/>
            </a:spcBef>
            <a:spcAft>
              <a:spcPct val="20000"/>
            </a:spcAft>
            <a:buChar char="•"/>
          </a:pPr>
          <a:r>
            <a:rPr lang="en-IN" sz="1300" kern="1200" dirty="0"/>
            <a:t>128x parallelization</a:t>
          </a:r>
        </a:p>
        <a:p>
          <a:pPr marL="114300" lvl="1" indent="-114300" algn="l" defTabSz="577850">
            <a:lnSpc>
              <a:spcPct val="90000"/>
            </a:lnSpc>
            <a:spcBef>
              <a:spcPct val="0"/>
            </a:spcBef>
            <a:spcAft>
              <a:spcPct val="20000"/>
            </a:spcAft>
            <a:buChar char="•"/>
          </a:pPr>
          <a:r>
            <a:rPr lang="en-IN" sz="1300" kern="1200" dirty="0"/>
            <a:t>Entire sub-patch(parallelization) can be fetched in a single </a:t>
          </a:r>
          <a:r>
            <a:rPr lang="en-IN" sz="1300" kern="1200" dirty="0" err="1"/>
            <a:t>clk</a:t>
          </a:r>
          <a:r>
            <a:rPr lang="en-IN" sz="1300" kern="1200" dirty="0"/>
            <a:t> </a:t>
          </a:r>
        </a:p>
        <a:p>
          <a:pPr marL="114300" lvl="1" indent="-114300" algn="l" defTabSz="577850">
            <a:lnSpc>
              <a:spcPct val="90000"/>
            </a:lnSpc>
            <a:spcBef>
              <a:spcPct val="0"/>
            </a:spcBef>
            <a:spcAft>
              <a:spcPct val="20000"/>
            </a:spcAft>
            <a:buChar char="•"/>
          </a:pPr>
          <a:r>
            <a:rPr lang="en-IN" sz="1300" kern="1200" dirty="0"/>
            <a:t>8 URAM’s are reshaped to enable this</a:t>
          </a:r>
        </a:p>
        <a:p>
          <a:pPr marL="114300" lvl="1" indent="-114300" algn="l" defTabSz="577850">
            <a:lnSpc>
              <a:spcPct val="90000"/>
            </a:lnSpc>
            <a:spcBef>
              <a:spcPct val="0"/>
            </a:spcBef>
            <a:spcAft>
              <a:spcPct val="20000"/>
            </a:spcAft>
            <a:buChar char="•"/>
          </a:pPr>
          <a:r>
            <a:rPr lang="en-IN" sz="1300" kern="1200" dirty="0"/>
            <a:t>Flexible size allocation of on-chip buffer to different operands</a:t>
          </a:r>
        </a:p>
      </dsp:txBody>
      <dsp:txXfrm>
        <a:off x="0" y="1670513"/>
        <a:ext cx="4617895" cy="1126080"/>
      </dsp:txXfrm>
    </dsp:sp>
    <dsp:sp modelId="{7AD7F536-36D2-4114-A255-B796BB6A17E6}">
      <dsp:nvSpPr>
        <dsp:cNvPr id="0" name=""/>
        <dsp:cNvSpPr/>
      </dsp:nvSpPr>
      <dsp:spPr>
        <a:xfrm>
          <a:off x="0" y="2796593"/>
          <a:ext cx="4617895" cy="407745"/>
        </a:xfrm>
        <a:prstGeom prst="roundRect">
          <a:avLst/>
        </a:prstGeom>
        <a:solidFill>
          <a:schemeClr val="accent5">
            <a:hueOff val="-3676672"/>
            <a:satOff val="-5114"/>
            <a:lumOff val="-196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IN" sz="1700" kern="1200" dirty="0"/>
            <a:t>Weight-FFT splitter</a:t>
          </a:r>
        </a:p>
      </dsp:txBody>
      <dsp:txXfrm>
        <a:off x="19904" y="2816497"/>
        <a:ext cx="4578087" cy="367937"/>
      </dsp:txXfrm>
    </dsp:sp>
    <dsp:sp modelId="{DB5B9717-90C5-4708-B78D-86BFFF3671BF}">
      <dsp:nvSpPr>
        <dsp:cNvPr id="0" name=""/>
        <dsp:cNvSpPr/>
      </dsp:nvSpPr>
      <dsp:spPr>
        <a:xfrm>
          <a:off x="0" y="3204338"/>
          <a:ext cx="4617895" cy="2815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6618" tIns="21590" rIns="120904" bIns="21590" numCol="1" spcCol="1270" anchor="t" anchorCtr="0">
          <a:noAutofit/>
        </a:bodyPr>
        <a:lstStyle/>
        <a:p>
          <a:pPr marL="114300" lvl="1" indent="-114300" algn="l" defTabSz="577850">
            <a:lnSpc>
              <a:spcPct val="90000"/>
            </a:lnSpc>
            <a:spcBef>
              <a:spcPct val="0"/>
            </a:spcBef>
            <a:spcAft>
              <a:spcPct val="20000"/>
            </a:spcAft>
            <a:buChar char="•"/>
          </a:pPr>
          <a:r>
            <a:rPr lang="en-IN" sz="1300" kern="1200" dirty="0"/>
            <a:t>Individual weights are extracted from the complex weight FFT </a:t>
          </a:r>
        </a:p>
      </dsp:txBody>
      <dsp:txXfrm>
        <a:off x="0" y="3204338"/>
        <a:ext cx="4617895" cy="281520"/>
      </dsp:txXfrm>
    </dsp:sp>
    <dsp:sp modelId="{E15726F0-AD79-404F-BC4F-F56E4CC75F30}">
      <dsp:nvSpPr>
        <dsp:cNvPr id="0" name=""/>
        <dsp:cNvSpPr/>
      </dsp:nvSpPr>
      <dsp:spPr>
        <a:xfrm>
          <a:off x="0" y="3485858"/>
          <a:ext cx="4617895" cy="407745"/>
        </a:xfrm>
        <a:prstGeom prst="roundRect">
          <a:avLst/>
        </a:prstGeom>
        <a:solidFill>
          <a:schemeClr val="accent5">
            <a:hueOff val="-5515009"/>
            <a:satOff val="-7671"/>
            <a:lumOff val="-294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IN" sz="1700" kern="1200" dirty="0"/>
            <a:t>Executes the Complex MAC(CMAC) computation</a:t>
          </a:r>
        </a:p>
      </dsp:txBody>
      <dsp:txXfrm>
        <a:off x="19904" y="3505762"/>
        <a:ext cx="4578087" cy="367937"/>
      </dsp:txXfrm>
    </dsp:sp>
    <dsp:sp modelId="{9B67BB84-C427-45E0-AAFF-3BF310CCA778}">
      <dsp:nvSpPr>
        <dsp:cNvPr id="0" name=""/>
        <dsp:cNvSpPr/>
      </dsp:nvSpPr>
      <dsp:spPr>
        <a:xfrm>
          <a:off x="0" y="3893603"/>
          <a:ext cx="4617895" cy="6686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6618" tIns="21590" rIns="120904" bIns="21590" numCol="1" spcCol="1270" anchor="t" anchorCtr="0">
          <a:noAutofit/>
        </a:bodyPr>
        <a:lstStyle/>
        <a:p>
          <a:pPr marL="114300" lvl="1" indent="-114300" algn="l" defTabSz="577850">
            <a:lnSpc>
              <a:spcPct val="90000"/>
            </a:lnSpc>
            <a:spcBef>
              <a:spcPct val="0"/>
            </a:spcBef>
            <a:spcAft>
              <a:spcPct val="20000"/>
            </a:spcAft>
            <a:buChar char="•"/>
          </a:pPr>
          <a:r>
            <a:rPr lang="en-IN" sz="1300" kern="1200" dirty="0"/>
            <a:t>Intra-patch parallelization</a:t>
          </a:r>
        </a:p>
        <a:p>
          <a:pPr marL="114300" lvl="1" indent="-114300" algn="l" defTabSz="577850">
            <a:lnSpc>
              <a:spcPct val="90000"/>
            </a:lnSpc>
            <a:spcBef>
              <a:spcPct val="0"/>
            </a:spcBef>
            <a:spcAft>
              <a:spcPct val="20000"/>
            </a:spcAft>
            <a:buChar char="•"/>
          </a:pPr>
          <a:r>
            <a:rPr lang="en-IN" sz="1300" kern="1200" dirty="0"/>
            <a:t>WT is sequentially considered after the weight-</a:t>
          </a:r>
          <a:r>
            <a:rPr lang="en-IN" sz="1300" kern="1200" dirty="0" err="1"/>
            <a:t>fft</a:t>
          </a:r>
          <a:r>
            <a:rPr lang="en-IN" sz="1300" kern="1200" dirty="0"/>
            <a:t> splitting</a:t>
          </a:r>
        </a:p>
        <a:p>
          <a:pPr marL="114300" lvl="1" indent="-114300" algn="l" defTabSz="577850">
            <a:lnSpc>
              <a:spcPct val="90000"/>
            </a:lnSpc>
            <a:spcBef>
              <a:spcPct val="0"/>
            </a:spcBef>
            <a:spcAft>
              <a:spcPct val="20000"/>
            </a:spcAft>
            <a:buChar char="•"/>
          </a:pPr>
          <a:r>
            <a:rPr lang="en-IN" sz="1300" kern="1200" dirty="0"/>
            <a:t>Computation happens across </a:t>
          </a:r>
          <a14:m xmlns:a14="http://schemas.microsoft.com/office/drawing/2010/main">
            <m:oMath xmlns:m="http://schemas.openxmlformats.org/officeDocument/2006/math">
              <m:sSub>
                <m:sSubPr>
                  <m:ctrlPr>
                    <a:rPr lang="en-IN" sz="1300" i="1" kern="1200" dirty="0" smtClean="0">
                      <a:latin typeface="Cambria Math" panose="02040503050406030204" pitchFamily="18" charset="0"/>
                    </a:rPr>
                  </m:ctrlPr>
                </m:sSubPr>
                <m:e>
                  <m:r>
                    <a:rPr lang="en-IN" sz="1300" b="0" i="1" kern="1200" dirty="0" smtClean="0">
                      <a:latin typeface="Cambria Math" panose="02040503050406030204" pitchFamily="18" charset="0"/>
                    </a:rPr>
                    <m:t>𝑂𝐶</m:t>
                  </m:r>
                </m:e>
                <m:sub>
                  <m:r>
                    <a:rPr lang="en-IN" sz="1300" b="0" i="1" kern="1200" dirty="0" smtClean="0">
                      <a:latin typeface="Cambria Math" panose="02040503050406030204" pitchFamily="18" charset="0"/>
                    </a:rPr>
                    <m:t>𝑡𝑖𝑙𝑒</m:t>
                  </m:r>
                </m:sub>
              </m:sSub>
              <m:r>
                <a:rPr lang="en-IN" sz="1300" i="1" kern="1200" dirty="0" smtClean="0">
                  <a:latin typeface="Cambria Math" panose="02040503050406030204" pitchFamily="18" charset="0"/>
                </a:rPr>
                <m:t>,</m:t>
              </m:r>
            </m:oMath>
          </a14:m>
          <a:r>
            <a:rPr lang="en-IN" sz="1300" kern="1200" dirty="0"/>
            <a:t> </a:t>
          </a:r>
          <a14:m xmlns:a14="http://schemas.microsoft.com/office/drawing/2010/main">
            <m:oMath xmlns:m="http://schemas.openxmlformats.org/officeDocument/2006/math">
              <m:sSub>
                <m:sSubPr>
                  <m:ctrlPr>
                    <a:rPr lang="en-IN" sz="1300" i="1" kern="1200" dirty="0" smtClean="0">
                      <a:latin typeface="Cambria Math" panose="02040503050406030204" pitchFamily="18" charset="0"/>
                    </a:rPr>
                  </m:ctrlPr>
                </m:sSubPr>
                <m:e>
                  <m:r>
                    <a:rPr lang="en-IN" sz="1300" b="0" i="1" kern="1200" dirty="0" smtClean="0">
                      <a:latin typeface="Cambria Math" panose="02040503050406030204" pitchFamily="18" charset="0"/>
                    </a:rPr>
                    <m:t>𝐼𝐶</m:t>
                  </m:r>
                </m:e>
                <m:sub>
                  <m:r>
                    <a:rPr lang="en-IN" sz="1300" b="0" i="1" kern="1200" dirty="0" smtClean="0">
                      <a:latin typeface="Cambria Math" panose="02040503050406030204" pitchFamily="18" charset="0"/>
                    </a:rPr>
                    <m:t>𝑡𝑖𝑙𝑒</m:t>
                  </m:r>
                </m:sub>
              </m:sSub>
              <m:r>
                <a:rPr lang="en-IN" sz="1300" i="1" kern="1200" dirty="0" smtClean="0">
                  <a:latin typeface="Cambria Math" panose="02040503050406030204" pitchFamily="18" charset="0"/>
                </a:rPr>
                <m:t>,</m:t>
              </m:r>
            </m:oMath>
          </a14:m>
          <a:r>
            <a:rPr lang="en-IN" sz="1300" kern="1200" dirty="0"/>
            <a:t> </a:t>
          </a:r>
          <a14:m xmlns:a14="http://schemas.microsoft.com/office/drawing/2010/main">
            <m:oMath xmlns:m="http://schemas.openxmlformats.org/officeDocument/2006/math">
              <m:sSub>
                <m:sSubPr>
                  <m:ctrlPr>
                    <a:rPr lang="en-IN" sz="1300" i="1" kern="1200" dirty="0" smtClean="0">
                      <a:latin typeface="Cambria Math" panose="02040503050406030204" pitchFamily="18" charset="0"/>
                    </a:rPr>
                  </m:ctrlPr>
                </m:sSubPr>
                <m:e>
                  <m:r>
                    <a:rPr lang="en-IN" sz="1300" b="0" i="1" kern="1200" dirty="0" smtClean="0">
                      <a:latin typeface="Cambria Math" panose="02040503050406030204" pitchFamily="18" charset="0"/>
                    </a:rPr>
                    <m:t>𝑃𝑁</m:t>
                  </m:r>
                </m:e>
                <m:sub>
                  <m:r>
                    <a:rPr lang="en-IN" sz="1300" b="0" i="1" kern="1200" dirty="0" smtClean="0">
                      <a:latin typeface="Cambria Math" panose="02040503050406030204" pitchFamily="18" charset="0"/>
                    </a:rPr>
                    <m:t>𝑡𝑖𝑙𝑒</m:t>
                  </m:r>
                </m:sub>
              </m:sSub>
              <m:r>
                <a:rPr lang="en-IN" sz="1300" i="1" kern="1200" dirty="0" smtClean="0">
                  <a:latin typeface="Cambria Math" panose="02040503050406030204" pitchFamily="18" charset="0"/>
                </a:rPr>
                <m:t>,</m:t>
              </m:r>
            </m:oMath>
          </a14:m>
          <a:endParaRPr lang="en-IN" sz="1300" kern="1200" dirty="0"/>
        </a:p>
      </dsp:txBody>
      <dsp:txXfrm>
        <a:off x="0" y="3893603"/>
        <a:ext cx="4617895" cy="668609"/>
      </dsp:txXfrm>
    </dsp:sp>
    <dsp:sp modelId="{CE5850C1-1482-40E1-85DD-90EB6068B28F}">
      <dsp:nvSpPr>
        <dsp:cNvPr id="0" name=""/>
        <dsp:cNvSpPr/>
      </dsp:nvSpPr>
      <dsp:spPr>
        <a:xfrm>
          <a:off x="0" y="4562213"/>
          <a:ext cx="4617895" cy="407745"/>
        </a:xfrm>
        <a:prstGeom prst="roundRect">
          <a:avLst/>
        </a:prstGeom>
        <a:solidFill>
          <a:schemeClr val="accent5">
            <a:hueOff val="-7353344"/>
            <a:satOff val="-10228"/>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IN" sz="1700" kern="1200" dirty="0"/>
            <a:t>PSUM writer</a:t>
          </a:r>
        </a:p>
      </dsp:txBody>
      <dsp:txXfrm>
        <a:off x="19904" y="4582117"/>
        <a:ext cx="4578087" cy="367937"/>
      </dsp:txXfrm>
    </dsp:sp>
    <dsp:sp modelId="{C2DD0E93-365A-4366-9B2D-6E1B0F317DF9}">
      <dsp:nvSpPr>
        <dsp:cNvPr id="0" name=""/>
        <dsp:cNvSpPr/>
      </dsp:nvSpPr>
      <dsp:spPr>
        <a:xfrm>
          <a:off x="0" y="4969958"/>
          <a:ext cx="4617895" cy="4486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6618" tIns="21590" rIns="120904" bIns="21590" numCol="1" spcCol="1270" anchor="t" anchorCtr="0">
          <a:noAutofit/>
        </a:bodyPr>
        <a:lstStyle/>
        <a:p>
          <a:pPr marL="114300" lvl="1" indent="-114300" algn="l" defTabSz="577850">
            <a:lnSpc>
              <a:spcPct val="90000"/>
            </a:lnSpc>
            <a:spcBef>
              <a:spcPct val="0"/>
            </a:spcBef>
            <a:spcAft>
              <a:spcPct val="20000"/>
            </a:spcAft>
            <a:buChar char="•"/>
          </a:pPr>
          <a:r>
            <a:rPr lang="en-IN" sz="1300" kern="1200" dirty="0"/>
            <a:t>Writes the PSUM patches to the DRAM</a:t>
          </a:r>
        </a:p>
        <a:p>
          <a:pPr marL="114300" lvl="1" indent="-114300" algn="l" defTabSz="577850">
            <a:lnSpc>
              <a:spcPct val="90000"/>
            </a:lnSpc>
            <a:spcBef>
              <a:spcPct val="0"/>
            </a:spcBef>
            <a:spcAft>
              <a:spcPct val="20000"/>
            </a:spcAft>
            <a:buChar char="•"/>
          </a:pPr>
          <a:r>
            <a:rPr lang="en-IN" sz="1300" kern="1200" dirty="0"/>
            <a:t>Happens across </a:t>
          </a:r>
          <a14:m xmlns:a14="http://schemas.microsoft.com/office/drawing/2010/main">
            <m:oMath xmlns:m="http://schemas.openxmlformats.org/officeDocument/2006/math">
              <m:sSub>
                <m:sSubPr>
                  <m:ctrlPr>
                    <a:rPr lang="en-IN" sz="1300" i="1" kern="1200" dirty="0" smtClean="0">
                      <a:latin typeface="Cambria Math" panose="02040503050406030204" pitchFamily="18" charset="0"/>
                    </a:rPr>
                  </m:ctrlPr>
                </m:sSubPr>
                <m:e>
                  <m:r>
                    <a:rPr lang="en-IN" sz="1300" b="0" i="1" kern="1200" dirty="0" smtClean="0">
                      <a:latin typeface="Cambria Math" panose="02040503050406030204" pitchFamily="18" charset="0"/>
                    </a:rPr>
                    <m:t>𝑂𝐶</m:t>
                  </m:r>
                </m:e>
                <m:sub>
                  <m:r>
                    <a:rPr lang="en-IN" sz="1300" b="0" i="1" kern="1200" dirty="0" smtClean="0">
                      <a:latin typeface="Cambria Math" panose="02040503050406030204" pitchFamily="18" charset="0"/>
                    </a:rPr>
                    <m:t>𝑡𝑖𝑙𝑒</m:t>
                  </m:r>
                </m:sub>
              </m:sSub>
              <m:r>
                <a:rPr lang="en-IN" sz="1300" i="1" kern="1200" dirty="0" smtClean="0">
                  <a:latin typeface="Cambria Math" panose="02040503050406030204" pitchFamily="18" charset="0"/>
                </a:rPr>
                <m:t>,</m:t>
              </m:r>
            </m:oMath>
          </a14:m>
          <a:r>
            <a:rPr lang="en-IN" sz="1300" kern="1200" dirty="0"/>
            <a:t> </a:t>
          </a:r>
          <a14:m xmlns:a14="http://schemas.microsoft.com/office/drawing/2010/main">
            <m:oMath xmlns:m="http://schemas.openxmlformats.org/officeDocument/2006/math">
              <m:sSub>
                <m:sSubPr>
                  <m:ctrlPr>
                    <a:rPr lang="en-IN" sz="1300" i="1" kern="1200" dirty="0" smtClean="0">
                      <a:latin typeface="Cambria Math" panose="02040503050406030204" pitchFamily="18" charset="0"/>
                    </a:rPr>
                  </m:ctrlPr>
                </m:sSubPr>
                <m:e>
                  <m:r>
                    <a:rPr lang="en-IN" sz="1300" b="0" i="1" kern="1200" dirty="0" smtClean="0">
                      <a:latin typeface="Cambria Math" panose="02040503050406030204" pitchFamily="18" charset="0"/>
                    </a:rPr>
                    <m:t>𝑃𝑁</m:t>
                  </m:r>
                </m:e>
                <m:sub>
                  <m:r>
                    <a:rPr lang="en-IN" sz="1300" b="0" i="1" kern="1200" dirty="0" smtClean="0">
                      <a:latin typeface="Cambria Math" panose="02040503050406030204" pitchFamily="18" charset="0"/>
                    </a:rPr>
                    <m:t>𝑡𝑖𝑙𝑒</m:t>
                  </m:r>
                </m:sub>
              </m:sSub>
            </m:oMath>
          </a14:m>
          <a:endParaRPr lang="en-IN" sz="1300" kern="1200" dirty="0"/>
        </a:p>
      </dsp:txBody>
      <dsp:txXfrm>
        <a:off x="0" y="4969958"/>
        <a:ext cx="4617895" cy="448672"/>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0151CA-9B89-4A97-B794-C903A1272D3C}">
      <dsp:nvSpPr>
        <dsp:cNvPr id="0" name=""/>
        <dsp:cNvSpPr/>
      </dsp:nvSpPr>
      <dsp:spPr>
        <a:xfrm>
          <a:off x="2571414" y="0"/>
          <a:ext cx="5372771" cy="5372771"/>
        </a:xfrm>
        <a:prstGeom prst="diamond">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3E6AB15-5B16-476F-B411-6695C054EBD6}">
      <dsp:nvSpPr>
        <dsp:cNvPr id="0" name=""/>
        <dsp:cNvSpPr/>
      </dsp:nvSpPr>
      <dsp:spPr>
        <a:xfrm>
          <a:off x="3081827" y="510413"/>
          <a:ext cx="2095381" cy="2095381"/>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IN" sz="2200" kern="1200" dirty="0"/>
            <a:t>Parallel </a:t>
          </a:r>
          <a:r>
            <a:rPr lang="en-IN" sz="2200" kern="1200" dirty="0" err="1"/>
            <a:t>pt.wise</a:t>
          </a:r>
          <a:r>
            <a:rPr lang="en-IN" sz="2200" kern="1200" dirty="0"/>
            <a:t> Complex Hadamard product </a:t>
          </a:r>
          <a:r>
            <a:rPr lang="en-IN" sz="2200" kern="1200" dirty="0" err="1"/>
            <a:t>bw</a:t>
          </a:r>
          <a:r>
            <a:rPr lang="en-IN" sz="2200" kern="1200" dirty="0"/>
            <a:t> IFMAP &amp; WT</a:t>
          </a:r>
        </a:p>
      </dsp:txBody>
      <dsp:txXfrm>
        <a:off x="3184115" y="612701"/>
        <a:ext cx="1890805" cy="1890805"/>
      </dsp:txXfrm>
    </dsp:sp>
    <dsp:sp modelId="{E66B0B54-1848-48B2-ADB6-24BEC7A9ED51}">
      <dsp:nvSpPr>
        <dsp:cNvPr id="0" name=""/>
        <dsp:cNvSpPr/>
      </dsp:nvSpPr>
      <dsp:spPr>
        <a:xfrm>
          <a:off x="5338391" y="510413"/>
          <a:ext cx="2095381" cy="2095381"/>
        </a:xfrm>
        <a:prstGeom prst="roundRect">
          <a:avLst/>
        </a:prstGeom>
        <a:solidFill>
          <a:schemeClr val="accent5">
            <a:hueOff val="-2451115"/>
            <a:satOff val="-3409"/>
            <a:lumOff val="-130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IN" sz="2200" kern="1200" dirty="0"/>
            <a:t>Linearise &amp; form sub-patches(LSP) of the order of parallelism</a:t>
          </a:r>
        </a:p>
      </dsp:txBody>
      <dsp:txXfrm>
        <a:off x="5440679" y="612701"/>
        <a:ext cx="1890805" cy="1890805"/>
      </dsp:txXfrm>
    </dsp:sp>
    <dsp:sp modelId="{19BA8AA4-EFFA-47EC-8CD8-4A9647357C63}">
      <dsp:nvSpPr>
        <dsp:cNvPr id="0" name=""/>
        <dsp:cNvSpPr/>
      </dsp:nvSpPr>
      <dsp:spPr>
        <a:xfrm>
          <a:off x="3081827" y="2766977"/>
          <a:ext cx="2095381" cy="2095381"/>
        </a:xfrm>
        <a:prstGeom prst="roundRect">
          <a:avLst/>
        </a:prstGeom>
        <a:solidFill>
          <a:schemeClr val="accent5">
            <a:hueOff val="-4902230"/>
            <a:satOff val="-6819"/>
            <a:lumOff val="-261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IN" sz="2200" kern="1200" dirty="0"/>
            <a:t>Parallel complex MAC on LSP</a:t>
          </a:r>
        </a:p>
      </dsp:txBody>
      <dsp:txXfrm>
        <a:off x="3184115" y="2869265"/>
        <a:ext cx="1890805" cy="1890805"/>
      </dsp:txXfrm>
    </dsp:sp>
    <dsp:sp modelId="{DDD083BB-E89A-49D6-B756-03B89146BE94}">
      <dsp:nvSpPr>
        <dsp:cNvPr id="0" name=""/>
        <dsp:cNvSpPr/>
      </dsp:nvSpPr>
      <dsp:spPr>
        <a:xfrm>
          <a:off x="5338391" y="2766977"/>
          <a:ext cx="2095381" cy="2095381"/>
        </a:xfrm>
        <a:prstGeom prst="roundRect">
          <a:avLst/>
        </a:prstGeom>
        <a:solidFill>
          <a:schemeClr val="accent5">
            <a:hueOff val="-7353344"/>
            <a:satOff val="-10228"/>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IN" sz="2200" kern="1200" dirty="0"/>
            <a:t>Parallelism can be controlled by LSP size</a:t>
          </a:r>
        </a:p>
        <a:p>
          <a:pPr marL="0" lvl="0" indent="0" algn="ctr" defTabSz="977900">
            <a:lnSpc>
              <a:spcPct val="90000"/>
            </a:lnSpc>
            <a:spcBef>
              <a:spcPct val="0"/>
            </a:spcBef>
            <a:spcAft>
              <a:spcPct val="35000"/>
            </a:spcAft>
            <a:buNone/>
          </a:pPr>
          <a:endParaRPr lang="en-IN" sz="2200" kern="1200" dirty="0"/>
        </a:p>
      </dsp:txBody>
      <dsp:txXfrm>
        <a:off x="5440679" y="2869265"/>
        <a:ext cx="1890805" cy="1890805"/>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D1E8246-31F0-4E86-9F29-2EB1C4C9F733}">
      <dsp:nvSpPr>
        <dsp:cNvPr id="0" name=""/>
        <dsp:cNvSpPr/>
      </dsp:nvSpPr>
      <dsp:spPr>
        <a:xfrm>
          <a:off x="0" y="45451"/>
          <a:ext cx="10515600" cy="599625"/>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a:t>Configurable tile size for each of the operands</a:t>
          </a:r>
          <a:endParaRPr lang="en-IN" sz="2500" kern="1200"/>
        </a:p>
      </dsp:txBody>
      <dsp:txXfrm>
        <a:off x="29271" y="74722"/>
        <a:ext cx="10457058" cy="541083"/>
      </dsp:txXfrm>
    </dsp:sp>
    <dsp:sp modelId="{880D4B79-D3CC-47ED-9083-B9392497E8B3}">
      <dsp:nvSpPr>
        <dsp:cNvPr id="0" name=""/>
        <dsp:cNvSpPr/>
      </dsp:nvSpPr>
      <dsp:spPr>
        <a:xfrm>
          <a:off x="0" y="717076"/>
          <a:ext cx="10515600" cy="599625"/>
        </a:xfrm>
        <a:prstGeom prst="roundRect">
          <a:avLst/>
        </a:prstGeom>
        <a:solidFill>
          <a:schemeClr val="accent5">
            <a:hueOff val="-2451115"/>
            <a:satOff val="-3409"/>
            <a:lumOff val="-130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dirty="0"/>
            <a:t>Controlled by tiling control register</a:t>
          </a:r>
          <a:endParaRPr lang="en-IN" sz="2500" kern="1200" dirty="0"/>
        </a:p>
      </dsp:txBody>
      <dsp:txXfrm>
        <a:off x="29271" y="746347"/>
        <a:ext cx="10457058" cy="541083"/>
      </dsp:txXfrm>
    </dsp:sp>
    <dsp:sp modelId="{EE751736-84B6-46CB-AA7B-FBC2B6F7D6A2}">
      <dsp:nvSpPr>
        <dsp:cNvPr id="0" name=""/>
        <dsp:cNvSpPr/>
      </dsp:nvSpPr>
      <dsp:spPr>
        <a:xfrm>
          <a:off x="0" y="1388701"/>
          <a:ext cx="10515600" cy="599625"/>
        </a:xfrm>
        <a:prstGeom prst="roundRect">
          <a:avLst/>
        </a:prstGeom>
        <a:solidFill>
          <a:schemeClr val="accent5">
            <a:hueOff val="-4902230"/>
            <a:satOff val="-6819"/>
            <a:lumOff val="-261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a:t>Flexible dataflow choices</a:t>
          </a:r>
          <a:endParaRPr lang="en-IN" sz="2500" kern="1200"/>
        </a:p>
      </dsp:txBody>
      <dsp:txXfrm>
        <a:off x="29271" y="1417972"/>
        <a:ext cx="10457058" cy="541083"/>
      </dsp:txXfrm>
    </dsp:sp>
    <dsp:sp modelId="{0CB1176D-EA4B-419B-917A-0A8D899BC733}">
      <dsp:nvSpPr>
        <dsp:cNvPr id="0" name=""/>
        <dsp:cNvSpPr/>
      </dsp:nvSpPr>
      <dsp:spPr>
        <a:xfrm>
          <a:off x="0" y="2060326"/>
          <a:ext cx="10515600" cy="599625"/>
        </a:xfrm>
        <a:prstGeom prst="roundRect">
          <a:avLst/>
        </a:prstGeom>
        <a:solidFill>
          <a:schemeClr val="accent5">
            <a:hueOff val="-7353344"/>
            <a:satOff val="-10228"/>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dirty="0"/>
            <a:t>Depends on the control, can be configured as </a:t>
          </a:r>
          <a:endParaRPr lang="en-IN" sz="2500" kern="1200" dirty="0"/>
        </a:p>
      </dsp:txBody>
      <dsp:txXfrm>
        <a:off x="29271" y="2089597"/>
        <a:ext cx="10457058" cy="541083"/>
      </dsp:txXfrm>
    </dsp:sp>
    <dsp:sp modelId="{174BC822-D3BB-4923-B55B-DD46B4116D08}">
      <dsp:nvSpPr>
        <dsp:cNvPr id="0" name=""/>
        <dsp:cNvSpPr/>
      </dsp:nvSpPr>
      <dsp:spPr>
        <a:xfrm>
          <a:off x="0" y="2659951"/>
          <a:ext cx="10515600" cy="6856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31750" rIns="177800" bIns="31750" numCol="1" spcCol="1270" anchor="t" anchorCtr="0">
          <a:noAutofit/>
        </a:bodyPr>
        <a:lstStyle/>
        <a:p>
          <a:pPr marL="228600" lvl="1" indent="-228600" algn="l" defTabSz="889000">
            <a:lnSpc>
              <a:spcPct val="90000"/>
            </a:lnSpc>
            <a:spcBef>
              <a:spcPct val="0"/>
            </a:spcBef>
            <a:spcAft>
              <a:spcPct val="20000"/>
            </a:spcAft>
            <a:buChar char="•"/>
          </a:pPr>
          <a:r>
            <a:rPr lang="en-US" sz="2000" kern="1200"/>
            <a:t>weight stationary ,input stationary or output stationary</a:t>
          </a:r>
          <a:endParaRPr lang="en-IN" sz="2000" kern="1200"/>
        </a:p>
        <a:p>
          <a:pPr marL="228600" lvl="1" indent="-228600" algn="l" defTabSz="889000">
            <a:lnSpc>
              <a:spcPct val="90000"/>
            </a:lnSpc>
            <a:spcBef>
              <a:spcPct val="0"/>
            </a:spcBef>
            <a:spcAft>
              <a:spcPct val="20000"/>
            </a:spcAft>
            <a:buChar char="•"/>
          </a:pPr>
          <a:r>
            <a:rPr lang="en-US" sz="2000" kern="1200"/>
            <a:t>Varies between layers</a:t>
          </a:r>
          <a:endParaRPr lang="en-IN" sz="2000" kern="1200"/>
        </a:p>
      </dsp:txBody>
      <dsp:txXfrm>
        <a:off x="0" y="2659951"/>
        <a:ext cx="10515600" cy="685687"/>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33A2B03-C061-47BA-88FC-91712C1DF1AD}">
      <dsp:nvSpPr>
        <dsp:cNvPr id="0" name=""/>
        <dsp:cNvSpPr/>
      </dsp:nvSpPr>
      <dsp:spPr>
        <a:xfrm>
          <a:off x="5775" y="388369"/>
          <a:ext cx="2954144" cy="415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9352" tIns="53340" rIns="149352" bIns="53340" numCol="1" spcCol="1270" anchor="ctr" anchorCtr="0">
          <a:noAutofit/>
        </a:bodyPr>
        <a:lstStyle/>
        <a:p>
          <a:pPr marL="0" lvl="0" indent="0" algn="r" defTabSz="933450">
            <a:lnSpc>
              <a:spcPct val="90000"/>
            </a:lnSpc>
            <a:spcBef>
              <a:spcPct val="0"/>
            </a:spcBef>
            <a:spcAft>
              <a:spcPct val="35000"/>
            </a:spcAft>
            <a:buNone/>
          </a:pPr>
          <a:r>
            <a:rPr lang="en-US" sz="2100" kern="1200"/>
            <a:t>Sizes of each operands</a:t>
          </a:r>
          <a:endParaRPr lang="en-US" sz="2100" kern="1200" dirty="0"/>
        </a:p>
      </dsp:txBody>
      <dsp:txXfrm>
        <a:off x="5775" y="388369"/>
        <a:ext cx="2954144" cy="415800"/>
      </dsp:txXfrm>
    </dsp:sp>
    <dsp:sp modelId="{251CF822-A0BE-4E43-899D-2781A9F78D59}">
      <dsp:nvSpPr>
        <dsp:cNvPr id="0" name=""/>
        <dsp:cNvSpPr/>
      </dsp:nvSpPr>
      <dsp:spPr>
        <a:xfrm>
          <a:off x="2959919" y="11551"/>
          <a:ext cx="590828" cy="1169437"/>
        </a:xfrm>
        <a:prstGeom prst="leftBrace">
          <a:avLst>
            <a:gd name="adj1" fmla="val 35000"/>
            <a:gd name="adj2" fmla="val 50000"/>
          </a:avLst>
        </a:pr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7DB2635-2975-4889-934A-4DFE4CBC339F}">
      <dsp:nvSpPr>
        <dsp:cNvPr id="0" name=""/>
        <dsp:cNvSpPr/>
      </dsp:nvSpPr>
      <dsp:spPr>
        <a:xfrm>
          <a:off x="3787080" y="11551"/>
          <a:ext cx="8035273" cy="1169437"/>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228600" lvl="1" indent="-228600" algn="l" defTabSz="933450">
            <a:lnSpc>
              <a:spcPct val="90000"/>
            </a:lnSpc>
            <a:spcBef>
              <a:spcPct val="0"/>
            </a:spcBef>
            <a:spcAft>
              <a:spcPct val="15000"/>
            </a:spcAft>
            <a:buChar char="•"/>
          </a:pPr>
          <a:r>
            <a:rPr lang="en-US" sz="2100" kern="1200" dirty="0"/>
            <a:t>IFMAP : </a:t>
          </a:r>
          <a14:m xmlns:a14="http://schemas.microsoft.com/office/drawing/2010/main">
            <m:oMath xmlns:m="http://schemas.openxmlformats.org/officeDocument/2006/math">
              <m:r>
                <a:rPr lang="en-US" sz="2100" i="1" kern="1200" dirty="0" smtClean="0">
                  <a:latin typeface="Cambria Math" panose="02040503050406030204" pitchFamily="18" charset="0"/>
                </a:rPr>
                <m:t>𝑖</m:t>
              </m:r>
              <m:sSub>
                <m:sSubPr>
                  <m:ctrlPr>
                    <a:rPr lang="en-US" sz="2100" i="1" kern="1200" dirty="0" smtClean="0">
                      <a:latin typeface="Cambria Math" panose="02040503050406030204" pitchFamily="18" charset="0"/>
                    </a:rPr>
                  </m:ctrlPr>
                </m:sSubPr>
                <m:e>
                  <m:r>
                    <a:rPr lang="en-US" sz="2100" i="1" kern="1200" dirty="0" smtClean="0">
                      <a:latin typeface="Cambria Math" panose="02040503050406030204" pitchFamily="18" charset="0"/>
                    </a:rPr>
                    <m:t>𝑐</m:t>
                  </m:r>
                </m:e>
                <m:sub>
                  <m:r>
                    <a:rPr lang="en-IN" sz="2100" b="0" i="1" kern="1200" dirty="0" smtClean="0">
                      <a:latin typeface="Cambria Math" panose="02040503050406030204" pitchFamily="18" charset="0"/>
                    </a:rPr>
                    <m:t>𝑡𝑖𝑙𝑒</m:t>
                  </m:r>
                </m:sub>
              </m:sSub>
              <m:r>
                <a:rPr lang="en-US" sz="2100" i="1" kern="1200" dirty="0">
                  <a:latin typeface="Cambria Math" panose="02040503050406030204" pitchFamily="18" charset="0"/>
                </a:rPr>
                <m:t>∗</m:t>
              </m:r>
              <m:r>
                <a:rPr lang="en-US" sz="2100" i="1" kern="1200" dirty="0" err="1">
                  <a:latin typeface="Cambria Math" panose="02040503050406030204" pitchFamily="18" charset="0"/>
                </a:rPr>
                <m:t>𝑝</m:t>
              </m:r>
              <m:sSub>
                <m:sSubPr>
                  <m:ctrlPr>
                    <a:rPr lang="en-US" sz="2100" i="1" kern="1200" dirty="0" err="1">
                      <a:latin typeface="Cambria Math" panose="02040503050406030204" pitchFamily="18" charset="0"/>
                    </a:rPr>
                  </m:ctrlPr>
                </m:sSubPr>
                <m:e>
                  <m:r>
                    <a:rPr lang="en-US" sz="2100" i="1" kern="1200" dirty="0" err="1">
                      <a:latin typeface="Cambria Math" panose="02040503050406030204" pitchFamily="18" charset="0"/>
                    </a:rPr>
                    <m:t>𝑛</m:t>
                  </m:r>
                </m:e>
                <m:sub>
                  <m:r>
                    <a:rPr lang="en-IN" sz="2100" b="0" i="1" kern="1200" dirty="0" smtClean="0">
                      <a:latin typeface="Cambria Math" panose="02040503050406030204" pitchFamily="18" charset="0"/>
                    </a:rPr>
                    <m:t>𝑡𝑖𝑙𝑒</m:t>
                  </m:r>
                </m:sub>
              </m:sSub>
            </m:oMath>
          </a14:m>
          <a:r>
            <a:rPr lang="en-US" sz="2100" kern="1200" dirty="0"/>
            <a:t> (</a:t>
          </a:r>
          <a14:m xmlns:a14="http://schemas.microsoft.com/office/drawing/2010/main">
            <m:oMath xmlns:m="http://schemas.openxmlformats.org/officeDocument/2006/math">
              <m:r>
                <a:rPr lang="en-IN" sz="2100" b="0" i="1" kern="1200" dirty="0" smtClean="0">
                  <a:latin typeface="Cambria Math" panose="02040503050406030204" pitchFamily="18" charset="0"/>
                </a:rPr>
                <m:t>𝑖</m:t>
              </m:r>
              <m:sSub>
                <m:sSubPr>
                  <m:ctrlPr>
                    <a:rPr lang="en-IN" sz="2100" b="0" i="1" kern="1200" dirty="0" smtClean="0">
                      <a:latin typeface="Cambria Math" panose="02040503050406030204" pitchFamily="18" charset="0"/>
                    </a:rPr>
                  </m:ctrlPr>
                </m:sSubPr>
                <m:e>
                  <m:r>
                    <a:rPr lang="en-IN" sz="2100" b="0" i="1" kern="1200" dirty="0" smtClean="0">
                      <a:latin typeface="Cambria Math" panose="02040503050406030204" pitchFamily="18" charset="0"/>
                    </a:rPr>
                    <m:t>𝑐</m:t>
                  </m:r>
                </m:e>
                <m:sub>
                  <m:r>
                    <a:rPr lang="en-IN" sz="2100" b="0" i="1" kern="1200" dirty="0" smtClean="0">
                      <a:latin typeface="Cambria Math" panose="02040503050406030204" pitchFamily="18" charset="0"/>
                    </a:rPr>
                    <m:t>𝑡𝑖𝑙𝑒</m:t>
                  </m:r>
                </m:sub>
              </m:sSub>
              <m:r>
                <a:rPr lang="en-IN" sz="2100" b="0" i="1" kern="1200" dirty="0" smtClean="0">
                  <a:latin typeface="Cambria Math" panose="02040503050406030204" pitchFamily="18" charset="0"/>
                  <a:ea typeface="Cambria Math" panose="02040503050406030204" pitchFamily="18" charset="0"/>
                </a:rPr>
                <m:t>≤</m:t>
              </m:r>
              <m:r>
                <a:rPr lang="en-IN" sz="2100" b="0" i="1" kern="1200" dirty="0" smtClean="0">
                  <a:latin typeface="Cambria Math" panose="02040503050406030204" pitchFamily="18" charset="0"/>
                  <a:ea typeface="Cambria Math" panose="02040503050406030204" pitchFamily="18" charset="0"/>
                </a:rPr>
                <m:t>𝑖𝑐</m:t>
              </m:r>
              <m:r>
                <a:rPr lang="en-IN" sz="2100" b="0" i="1" kern="1200" dirty="0" smtClean="0">
                  <a:latin typeface="Cambria Math" panose="02040503050406030204" pitchFamily="18" charset="0"/>
                  <a:ea typeface="Cambria Math" panose="02040503050406030204" pitchFamily="18" charset="0"/>
                </a:rPr>
                <m:t> &amp; </m:t>
              </m:r>
              <m:sSub>
                <m:sSubPr>
                  <m:ctrlPr>
                    <a:rPr lang="en-IN" sz="2100" b="0" i="1" kern="1200" dirty="0" smtClean="0">
                      <a:latin typeface="Cambria Math" panose="02040503050406030204" pitchFamily="18" charset="0"/>
                    </a:rPr>
                  </m:ctrlPr>
                </m:sSubPr>
                <m:e>
                  <m:r>
                    <a:rPr lang="en-IN" sz="2100" b="0" i="1" kern="1200" dirty="0" smtClean="0">
                      <a:latin typeface="Cambria Math" panose="02040503050406030204" pitchFamily="18" charset="0"/>
                    </a:rPr>
                    <m:t>𝑝𝑛</m:t>
                  </m:r>
                </m:e>
                <m:sub>
                  <m:r>
                    <a:rPr lang="en-IN" sz="2100" b="0" i="1" kern="1200" dirty="0" smtClean="0">
                      <a:latin typeface="Cambria Math" panose="02040503050406030204" pitchFamily="18" charset="0"/>
                    </a:rPr>
                    <m:t>𝑡𝑖𝑙𝑒</m:t>
                  </m:r>
                </m:sub>
              </m:sSub>
              <m:r>
                <a:rPr lang="en-IN" sz="2100" b="0" i="1" kern="1200" dirty="0" smtClean="0">
                  <a:latin typeface="Cambria Math" panose="02040503050406030204" pitchFamily="18" charset="0"/>
                  <a:ea typeface="Cambria Math" panose="02040503050406030204" pitchFamily="18" charset="0"/>
                </a:rPr>
                <m:t>≤</m:t>
              </m:r>
              <m:r>
                <a:rPr lang="en-IN" sz="2100" b="0" i="1" kern="1200" dirty="0" smtClean="0">
                  <a:latin typeface="Cambria Math" panose="02040503050406030204" pitchFamily="18" charset="0"/>
                  <a:ea typeface="Cambria Math" panose="02040503050406030204" pitchFamily="18" charset="0"/>
                </a:rPr>
                <m:t>𝑁</m:t>
              </m:r>
              <m:r>
                <a:rPr lang="en-IN" sz="2100" b="0" i="1" kern="1200" dirty="0" smtClean="0">
                  <a:latin typeface="Cambria Math" panose="02040503050406030204" pitchFamily="18" charset="0"/>
                  <a:ea typeface="Cambria Math" panose="02040503050406030204" pitchFamily="18" charset="0"/>
                </a:rPr>
                <m:t>∗</m:t>
              </m:r>
              <m:sSup>
                <m:sSupPr>
                  <m:ctrlPr>
                    <a:rPr lang="en-IN" sz="2100" b="0" i="1" kern="1200" dirty="0" smtClean="0">
                      <a:latin typeface="Cambria Math" panose="02040503050406030204" pitchFamily="18" charset="0"/>
                      <a:ea typeface="Cambria Math" panose="02040503050406030204" pitchFamily="18" charset="0"/>
                    </a:rPr>
                  </m:ctrlPr>
                </m:sSupPr>
                <m:e>
                  <m:r>
                    <a:rPr lang="en-IN" sz="2100" b="0" i="1" kern="1200" dirty="0" smtClean="0">
                      <a:latin typeface="Cambria Math" panose="02040503050406030204" pitchFamily="18" charset="0"/>
                      <a:ea typeface="Cambria Math" panose="02040503050406030204" pitchFamily="18" charset="0"/>
                    </a:rPr>
                    <m:t>𝑃𝑁</m:t>
                  </m:r>
                </m:e>
                <m:sup>
                  <m:r>
                    <a:rPr lang="en-IN" sz="2100" b="0" i="1" kern="1200" dirty="0" smtClean="0">
                      <a:latin typeface="Cambria Math" panose="02040503050406030204" pitchFamily="18" charset="0"/>
                      <a:ea typeface="Cambria Math" panose="02040503050406030204" pitchFamily="18" charset="0"/>
                    </a:rPr>
                    <m:t>2</m:t>
                  </m:r>
                </m:sup>
              </m:sSup>
              <m:r>
                <a:rPr lang="en-IN" sz="2100" b="0" i="1" kern="1200" dirty="0" smtClean="0">
                  <a:latin typeface="Cambria Math" panose="02040503050406030204" pitchFamily="18" charset="0"/>
                  <a:ea typeface="Cambria Math" panose="02040503050406030204" pitchFamily="18" charset="0"/>
                </a:rPr>
                <m:t> </m:t>
              </m:r>
            </m:oMath>
          </a14:m>
          <a:r>
            <a:rPr lang="en-US" sz="2100" kern="1200" dirty="0"/>
            <a:t>)</a:t>
          </a:r>
        </a:p>
        <a:p>
          <a:pPr marL="228600" lvl="1" indent="-228600" algn="l" defTabSz="933450">
            <a:lnSpc>
              <a:spcPct val="90000"/>
            </a:lnSpc>
            <a:spcBef>
              <a:spcPct val="0"/>
            </a:spcBef>
            <a:spcAft>
              <a:spcPct val="15000"/>
            </a:spcAft>
            <a:buChar char="•"/>
          </a:pPr>
          <a:r>
            <a:rPr lang="en-US" sz="2100" kern="1200" dirty="0"/>
            <a:t>WT: </a:t>
          </a:r>
          <a14:m xmlns:a14="http://schemas.microsoft.com/office/drawing/2010/main">
            <m:oMath xmlns:m="http://schemas.openxmlformats.org/officeDocument/2006/math">
              <m:r>
                <a:rPr lang="en-US" sz="2100" i="1" kern="1200" dirty="0" smtClean="0">
                  <a:latin typeface="Cambria Math" panose="02040503050406030204" pitchFamily="18" charset="0"/>
                </a:rPr>
                <m:t>𝑖</m:t>
              </m:r>
              <m:sSub>
                <m:sSubPr>
                  <m:ctrlPr>
                    <a:rPr lang="en-US" sz="2100" i="1" kern="1200" dirty="0" smtClean="0">
                      <a:latin typeface="Cambria Math" panose="02040503050406030204" pitchFamily="18" charset="0"/>
                    </a:rPr>
                  </m:ctrlPr>
                </m:sSubPr>
                <m:e>
                  <m:r>
                    <a:rPr lang="en-US" sz="2100" i="1" kern="1200" dirty="0" smtClean="0">
                      <a:latin typeface="Cambria Math" panose="02040503050406030204" pitchFamily="18" charset="0"/>
                    </a:rPr>
                    <m:t>𝑐</m:t>
                  </m:r>
                </m:e>
                <m:sub>
                  <m:r>
                    <a:rPr lang="en-IN" sz="2100" b="0" i="1" kern="1200" dirty="0" smtClean="0">
                      <a:latin typeface="Cambria Math" panose="02040503050406030204" pitchFamily="18" charset="0"/>
                    </a:rPr>
                    <m:t>𝑡𝑖𝑙𝑒</m:t>
                  </m:r>
                </m:sub>
              </m:sSub>
              <m:r>
                <a:rPr lang="en-US" sz="2100" i="1" kern="1200" dirty="0">
                  <a:latin typeface="Cambria Math" panose="02040503050406030204" pitchFamily="18" charset="0"/>
                </a:rPr>
                <m:t>∗</m:t>
              </m:r>
              <m:r>
                <a:rPr lang="en-US" sz="2100" i="1" kern="1200" dirty="0" err="1">
                  <a:latin typeface="Cambria Math" panose="02040503050406030204" pitchFamily="18" charset="0"/>
                </a:rPr>
                <m:t>𝑜</m:t>
              </m:r>
              <m:sSub>
                <m:sSubPr>
                  <m:ctrlPr>
                    <a:rPr lang="en-US" sz="2100" i="1" kern="1200" dirty="0" err="1">
                      <a:latin typeface="Cambria Math" panose="02040503050406030204" pitchFamily="18" charset="0"/>
                    </a:rPr>
                  </m:ctrlPr>
                </m:sSubPr>
                <m:e>
                  <m:r>
                    <a:rPr lang="en-US" sz="2100" i="1" kern="1200" dirty="0" err="1">
                      <a:latin typeface="Cambria Math" panose="02040503050406030204" pitchFamily="18" charset="0"/>
                    </a:rPr>
                    <m:t>𝑐</m:t>
                  </m:r>
                </m:e>
                <m:sub>
                  <m:r>
                    <a:rPr lang="en-IN" sz="2100" b="0" i="1" kern="1200" dirty="0" smtClean="0">
                      <a:latin typeface="Cambria Math" panose="02040503050406030204" pitchFamily="18" charset="0"/>
                    </a:rPr>
                    <m:t>𝑡𝑖𝑙𝑒</m:t>
                  </m:r>
                </m:sub>
              </m:sSub>
              <m:r>
                <a:rPr lang="en-US" sz="2100" i="1" kern="1200" dirty="0">
                  <a:latin typeface="Cambria Math" panose="02040503050406030204" pitchFamily="18" charset="0"/>
                </a:rPr>
                <m:t> </m:t>
              </m:r>
            </m:oMath>
          </a14:m>
          <a:r>
            <a:rPr lang="en-US" sz="2100" kern="1200" dirty="0"/>
            <a:t>(</a:t>
          </a:r>
          <a14:m xmlns:a14="http://schemas.microsoft.com/office/drawing/2010/main">
            <m:oMath xmlns:m="http://schemas.openxmlformats.org/officeDocument/2006/math">
              <m:r>
                <a:rPr lang="en-IN" sz="2100" b="0" i="1" kern="1200" dirty="0" smtClean="0">
                  <a:latin typeface="Cambria Math" panose="02040503050406030204" pitchFamily="18" charset="0"/>
                </a:rPr>
                <m:t>𝑖</m:t>
              </m:r>
              <m:sSub>
                <m:sSubPr>
                  <m:ctrlPr>
                    <a:rPr lang="en-IN" sz="2100" b="0" i="1" kern="1200" dirty="0" smtClean="0">
                      <a:latin typeface="Cambria Math" panose="02040503050406030204" pitchFamily="18" charset="0"/>
                    </a:rPr>
                  </m:ctrlPr>
                </m:sSubPr>
                <m:e>
                  <m:r>
                    <a:rPr lang="en-IN" sz="2100" b="0" i="1" kern="1200" dirty="0" smtClean="0">
                      <a:latin typeface="Cambria Math" panose="02040503050406030204" pitchFamily="18" charset="0"/>
                    </a:rPr>
                    <m:t>𝑐</m:t>
                  </m:r>
                </m:e>
                <m:sub>
                  <m:r>
                    <a:rPr lang="en-IN" sz="2100" b="0" i="1" kern="1200" dirty="0" smtClean="0">
                      <a:latin typeface="Cambria Math" panose="02040503050406030204" pitchFamily="18" charset="0"/>
                    </a:rPr>
                    <m:t>𝑡𝑖𝑙𝑒</m:t>
                  </m:r>
                </m:sub>
              </m:sSub>
              <m:r>
                <a:rPr lang="en-IN" sz="2100" b="0" i="1" kern="1200" dirty="0" smtClean="0">
                  <a:latin typeface="Cambria Math" panose="02040503050406030204" pitchFamily="18" charset="0"/>
                  <a:ea typeface="Cambria Math" panose="02040503050406030204" pitchFamily="18" charset="0"/>
                </a:rPr>
                <m:t>≤</m:t>
              </m:r>
              <m:r>
                <a:rPr lang="en-IN" sz="2100" b="0" i="1" kern="1200" dirty="0" smtClean="0">
                  <a:latin typeface="Cambria Math" panose="02040503050406030204" pitchFamily="18" charset="0"/>
                  <a:ea typeface="Cambria Math" panose="02040503050406030204" pitchFamily="18" charset="0"/>
                </a:rPr>
                <m:t>𝑖𝑐</m:t>
              </m:r>
              <m:r>
                <a:rPr lang="en-IN" sz="2100" b="0" i="1" kern="1200" dirty="0" smtClean="0">
                  <a:latin typeface="Cambria Math" panose="02040503050406030204" pitchFamily="18" charset="0"/>
                  <a:ea typeface="Cambria Math" panose="02040503050406030204" pitchFamily="18" charset="0"/>
                </a:rPr>
                <m:t> &amp; </m:t>
              </m:r>
              <m:sSub>
                <m:sSubPr>
                  <m:ctrlPr>
                    <a:rPr lang="en-IN" sz="2100" b="0" i="1" kern="1200" dirty="0" smtClean="0">
                      <a:latin typeface="Cambria Math" panose="02040503050406030204" pitchFamily="18" charset="0"/>
                    </a:rPr>
                  </m:ctrlPr>
                </m:sSubPr>
                <m:e>
                  <m:r>
                    <a:rPr lang="en-IN" sz="2100" b="0" i="1" kern="1200" dirty="0" smtClean="0">
                      <a:latin typeface="Cambria Math" panose="02040503050406030204" pitchFamily="18" charset="0"/>
                    </a:rPr>
                    <m:t>𝑜𝑐</m:t>
                  </m:r>
                </m:e>
                <m:sub>
                  <m:r>
                    <a:rPr lang="en-IN" sz="2100" b="0" i="1" kern="1200" dirty="0" smtClean="0">
                      <a:latin typeface="Cambria Math" panose="02040503050406030204" pitchFamily="18" charset="0"/>
                    </a:rPr>
                    <m:t>𝑡𝑖𝑙𝑒</m:t>
                  </m:r>
                </m:sub>
              </m:sSub>
              <m:r>
                <a:rPr lang="en-IN" sz="2100" b="0" i="1" kern="1200" dirty="0" smtClean="0">
                  <a:latin typeface="Cambria Math" panose="02040503050406030204" pitchFamily="18" charset="0"/>
                  <a:ea typeface="Cambria Math" panose="02040503050406030204" pitchFamily="18" charset="0"/>
                </a:rPr>
                <m:t>≤</m:t>
              </m:r>
              <m:r>
                <a:rPr lang="en-IN" sz="2100" b="0" i="1" kern="1200" dirty="0" smtClean="0">
                  <a:latin typeface="Cambria Math" panose="02040503050406030204" pitchFamily="18" charset="0"/>
                  <a:ea typeface="Cambria Math" panose="02040503050406030204" pitchFamily="18" charset="0"/>
                </a:rPr>
                <m:t>𝑂𝐶</m:t>
              </m:r>
              <m:r>
                <a:rPr lang="en-IN" sz="2100" b="0" i="1" kern="1200" dirty="0" smtClean="0">
                  <a:latin typeface="Cambria Math" panose="02040503050406030204" pitchFamily="18" charset="0"/>
                  <a:ea typeface="Cambria Math" panose="02040503050406030204" pitchFamily="18" charset="0"/>
                </a:rPr>
                <m:t> </m:t>
              </m:r>
            </m:oMath>
          </a14:m>
          <a:r>
            <a:rPr lang="en-US" sz="2100" kern="1200" dirty="0"/>
            <a:t>)</a:t>
          </a:r>
        </a:p>
        <a:p>
          <a:pPr marL="228600" lvl="1" indent="-228600" algn="l" defTabSz="933450">
            <a:lnSpc>
              <a:spcPct val="90000"/>
            </a:lnSpc>
            <a:spcBef>
              <a:spcPct val="0"/>
            </a:spcBef>
            <a:spcAft>
              <a:spcPct val="15000"/>
            </a:spcAft>
            <a:buChar char="•"/>
          </a:pPr>
          <a:r>
            <a:rPr lang="en-US" sz="2100" kern="1200" dirty="0"/>
            <a:t>PSUM_IN: </a:t>
          </a:r>
          <a14:m xmlns:a14="http://schemas.microsoft.com/office/drawing/2010/main">
            <m:oMath xmlns:m="http://schemas.openxmlformats.org/officeDocument/2006/math">
              <m:sSub>
                <m:sSubPr>
                  <m:ctrlPr>
                    <a:rPr lang="en-IN" sz="2100" b="0" i="1" kern="1200" dirty="0" smtClean="0">
                      <a:latin typeface="Cambria Math" panose="02040503050406030204" pitchFamily="18" charset="0"/>
                    </a:rPr>
                  </m:ctrlPr>
                </m:sSubPr>
                <m:e>
                  <m:r>
                    <a:rPr lang="en-IN" sz="2100" b="0" i="1" kern="1200" dirty="0" smtClean="0">
                      <a:latin typeface="Cambria Math" panose="02040503050406030204" pitchFamily="18" charset="0"/>
                    </a:rPr>
                    <m:t>𝑜𝑐</m:t>
                  </m:r>
                </m:e>
                <m:sub>
                  <m:r>
                    <a:rPr lang="en-IN" sz="2100" b="0" i="1" kern="1200" dirty="0" smtClean="0">
                      <a:latin typeface="Cambria Math" panose="02040503050406030204" pitchFamily="18" charset="0"/>
                    </a:rPr>
                    <m:t>𝑡𝑖𝑙𝑒</m:t>
                  </m:r>
                </m:sub>
              </m:sSub>
              <m:r>
                <a:rPr lang="en-US" sz="2100" i="1" kern="1200" dirty="0">
                  <a:latin typeface="Cambria Math" panose="02040503050406030204" pitchFamily="18" charset="0"/>
                </a:rPr>
                <m:t>∗</m:t>
              </m:r>
              <m:r>
                <a:rPr lang="en-US" sz="2100" i="1" kern="1200" dirty="0" smtClean="0">
                  <a:latin typeface="Cambria Math" panose="02040503050406030204" pitchFamily="18" charset="0"/>
                </a:rPr>
                <m:t>𝑝</m:t>
              </m:r>
              <m:sSub>
                <m:sSubPr>
                  <m:ctrlPr>
                    <a:rPr lang="en-US" sz="2100" i="1" kern="1200" dirty="0" err="1">
                      <a:latin typeface="Cambria Math" panose="02040503050406030204" pitchFamily="18" charset="0"/>
                    </a:rPr>
                  </m:ctrlPr>
                </m:sSubPr>
                <m:e>
                  <m:r>
                    <a:rPr lang="en-US" sz="2100" i="1" kern="1200" dirty="0" err="1">
                      <a:latin typeface="Cambria Math" panose="02040503050406030204" pitchFamily="18" charset="0"/>
                    </a:rPr>
                    <m:t>𝑛</m:t>
                  </m:r>
                </m:e>
                <m:sub>
                  <m:r>
                    <a:rPr lang="en-IN" sz="2100" b="0" i="1" kern="1200" dirty="0" smtClean="0">
                      <a:latin typeface="Cambria Math" panose="02040503050406030204" pitchFamily="18" charset="0"/>
                    </a:rPr>
                    <m:t>𝑡𝑖𝑙𝑒</m:t>
                  </m:r>
                </m:sub>
              </m:sSub>
            </m:oMath>
          </a14:m>
          <a:r>
            <a:rPr lang="en-US" sz="2100" kern="1200" dirty="0"/>
            <a:t>(</a:t>
          </a:r>
          <a14:m xmlns:a14="http://schemas.microsoft.com/office/drawing/2010/main">
            <m:oMath xmlns:m="http://schemas.openxmlformats.org/officeDocument/2006/math">
              <m:sSub>
                <m:sSubPr>
                  <m:ctrlPr>
                    <a:rPr lang="en-IN" sz="2100" b="0" i="1" kern="1200" dirty="0" smtClean="0">
                      <a:latin typeface="Cambria Math" panose="02040503050406030204" pitchFamily="18" charset="0"/>
                    </a:rPr>
                  </m:ctrlPr>
                </m:sSubPr>
                <m:e>
                  <m:r>
                    <a:rPr lang="en-IN" sz="2100" b="0" i="1" kern="1200" dirty="0" smtClean="0">
                      <a:latin typeface="Cambria Math" panose="02040503050406030204" pitchFamily="18" charset="0"/>
                    </a:rPr>
                    <m:t>𝑜𝑐</m:t>
                  </m:r>
                </m:e>
                <m:sub>
                  <m:r>
                    <a:rPr lang="en-IN" sz="2100" b="0" i="1" kern="1200" dirty="0" smtClean="0">
                      <a:latin typeface="Cambria Math" panose="02040503050406030204" pitchFamily="18" charset="0"/>
                    </a:rPr>
                    <m:t>𝑡𝑖𝑙𝑒</m:t>
                  </m:r>
                </m:sub>
              </m:sSub>
              <m:r>
                <a:rPr lang="en-IN" sz="2100" b="0" i="1" kern="1200" dirty="0" smtClean="0">
                  <a:latin typeface="Cambria Math" panose="02040503050406030204" pitchFamily="18" charset="0"/>
                  <a:ea typeface="Cambria Math" panose="02040503050406030204" pitchFamily="18" charset="0"/>
                </a:rPr>
                <m:t>≤</m:t>
              </m:r>
              <m:r>
                <a:rPr lang="en-IN" sz="2100" b="0" i="1" kern="1200" dirty="0" smtClean="0">
                  <a:latin typeface="Cambria Math" panose="02040503050406030204" pitchFamily="18" charset="0"/>
                  <a:ea typeface="Cambria Math" panose="02040503050406030204" pitchFamily="18" charset="0"/>
                </a:rPr>
                <m:t>𝑂𝐶</m:t>
              </m:r>
              <m:r>
                <a:rPr lang="en-IN" sz="2100" b="0" i="1" kern="1200" dirty="0" smtClean="0">
                  <a:latin typeface="Cambria Math" panose="02040503050406030204" pitchFamily="18" charset="0"/>
                  <a:ea typeface="Cambria Math" panose="02040503050406030204" pitchFamily="18" charset="0"/>
                </a:rPr>
                <m:t> &amp; </m:t>
              </m:r>
              <m:sSub>
                <m:sSubPr>
                  <m:ctrlPr>
                    <a:rPr lang="en-IN" sz="2100" b="0" i="1" kern="1200" dirty="0" smtClean="0">
                      <a:latin typeface="Cambria Math" panose="02040503050406030204" pitchFamily="18" charset="0"/>
                    </a:rPr>
                  </m:ctrlPr>
                </m:sSubPr>
                <m:e>
                  <m:r>
                    <a:rPr lang="en-IN" sz="2100" b="0" i="1" kern="1200" dirty="0" smtClean="0">
                      <a:latin typeface="Cambria Math" panose="02040503050406030204" pitchFamily="18" charset="0"/>
                    </a:rPr>
                    <m:t>𝑝𝑛</m:t>
                  </m:r>
                </m:e>
                <m:sub>
                  <m:r>
                    <a:rPr lang="en-IN" sz="2100" b="0" i="1" kern="1200" dirty="0" smtClean="0">
                      <a:latin typeface="Cambria Math" panose="02040503050406030204" pitchFamily="18" charset="0"/>
                    </a:rPr>
                    <m:t>𝑡𝑖𝑙𝑒</m:t>
                  </m:r>
                </m:sub>
              </m:sSub>
              <m:r>
                <a:rPr lang="en-IN" sz="2100" b="0" i="1" kern="1200" dirty="0" smtClean="0">
                  <a:latin typeface="Cambria Math" panose="02040503050406030204" pitchFamily="18" charset="0"/>
                  <a:ea typeface="Cambria Math" panose="02040503050406030204" pitchFamily="18" charset="0"/>
                </a:rPr>
                <m:t>≤</m:t>
              </m:r>
              <m:r>
                <a:rPr lang="en-IN" sz="2100" b="0" i="1" kern="1200" dirty="0" smtClean="0">
                  <a:latin typeface="Cambria Math" panose="02040503050406030204" pitchFamily="18" charset="0"/>
                  <a:ea typeface="Cambria Math" panose="02040503050406030204" pitchFamily="18" charset="0"/>
                </a:rPr>
                <m:t>𝑁</m:t>
              </m:r>
              <m:r>
                <a:rPr lang="en-IN" sz="2100" b="0" i="1" kern="1200" dirty="0" smtClean="0">
                  <a:latin typeface="Cambria Math" panose="02040503050406030204" pitchFamily="18" charset="0"/>
                  <a:ea typeface="Cambria Math" panose="02040503050406030204" pitchFamily="18" charset="0"/>
                </a:rPr>
                <m:t>∗</m:t>
              </m:r>
              <m:sSup>
                <m:sSupPr>
                  <m:ctrlPr>
                    <a:rPr lang="en-IN" sz="2100" b="0" i="1" kern="1200" dirty="0" smtClean="0">
                      <a:latin typeface="Cambria Math" panose="02040503050406030204" pitchFamily="18" charset="0"/>
                      <a:ea typeface="Cambria Math" panose="02040503050406030204" pitchFamily="18" charset="0"/>
                    </a:rPr>
                  </m:ctrlPr>
                </m:sSupPr>
                <m:e>
                  <m:r>
                    <a:rPr lang="en-IN" sz="2100" b="0" i="1" kern="1200" dirty="0" smtClean="0">
                      <a:latin typeface="Cambria Math" panose="02040503050406030204" pitchFamily="18" charset="0"/>
                      <a:ea typeface="Cambria Math" panose="02040503050406030204" pitchFamily="18" charset="0"/>
                    </a:rPr>
                    <m:t>𝑃𝑁</m:t>
                  </m:r>
                </m:e>
                <m:sup>
                  <m:r>
                    <a:rPr lang="en-IN" sz="2100" b="0" i="1" kern="1200" dirty="0" smtClean="0">
                      <a:latin typeface="Cambria Math" panose="02040503050406030204" pitchFamily="18" charset="0"/>
                      <a:ea typeface="Cambria Math" panose="02040503050406030204" pitchFamily="18" charset="0"/>
                    </a:rPr>
                    <m:t>2</m:t>
                  </m:r>
                </m:sup>
              </m:sSup>
            </m:oMath>
          </a14:m>
          <a:r>
            <a:rPr lang="en-US" sz="2100" kern="1200" dirty="0"/>
            <a:t>)</a:t>
          </a:r>
        </a:p>
      </dsp:txBody>
      <dsp:txXfrm>
        <a:off x="3787080" y="11551"/>
        <a:ext cx="8035273" cy="1169437"/>
      </dsp:txXfrm>
    </dsp:sp>
    <dsp:sp modelId="{7D411FDA-828C-4564-89E6-38A0074061F4}">
      <dsp:nvSpPr>
        <dsp:cNvPr id="0" name=""/>
        <dsp:cNvSpPr/>
      </dsp:nvSpPr>
      <dsp:spPr>
        <a:xfrm>
          <a:off x="5775" y="1419010"/>
          <a:ext cx="2954144" cy="415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9352" tIns="53340" rIns="149352" bIns="53340" numCol="1" spcCol="1270" anchor="ctr" anchorCtr="0">
          <a:noAutofit/>
        </a:bodyPr>
        <a:lstStyle/>
        <a:p>
          <a:pPr marL="0" lvl="0" indent="0" algn="r" defTabSz="933450">
            <a:lnSpc>
              <a:spcPct val="90000"/>
            </a:lnSpc>
            <a:spcBef>
              <a:spcPct val="0"/>
            </a:spcBef>
            <a:spcAft>
              <a:spcPct val="35000"/>
            </a:spcAft>
            <a:buNone/>
          </a:pPr>
          <a:r>
            <a:rPr lang="en-US" sz="2100" kern="1200" dirty="0"/>
            <a:t>On-Chip Buffer</a:t>
          </a:r>
        </a:p>
      </dsp:txBody>
      <dsp:txXfrm>
        <a:off x="5775" y="1419010"/>
        <a:ext cx="2954144" cy="415800"/>
      </dsp:txXfrm>
    </dsp:sp>
    <dsp:sp modelId="{376DB35E-5B4B-48BF-8735-A31412B1976C}">
      <dsp:nvSpPr>
        <dsp:cNvPr id="0" name=""/>
        <dsp:cNvSpPr/>
      </dsp:nvSpPr>
      <dsp:spPr>
        <a:xfrm>
          <a:off x="2959919" y="1256588"/>
          <a:ext cx="590828" cy="740643"/>
        </a:xfrm>
        <a:prstGeom prst="leftBrace">
          <a:avLst>
            <a:gd name="adj1" fmla="val 35000"/>
            <a:gd name="adj2" fmla="val 50000"/>
          </a:avLst>
        </a:pr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45EB201-B7EB-418D-9504-91E2054EFB42}">
      <dsp:nvSpPr>
        <dsp:cNvPr id="0" name=""/>
        <dsp:cNvSpPr/>
      </dsp:nvSpPr>
      <dsp:spPr>
        <a:xfrm>
          <a:off x="3787080" y="1256588"/>
          <a:ext cx="8035273" cy="740643"/>
        </a:xfrm>
        <a:prstGeom prst="rect">
          <a:avLst/>
        </a:prstGeom>
        <a:solidFill>
          <a:schemeClr val="accent5">
            <a:hueOff val="-2451115"/>
            <a:satOff val="-3409"/>
            <a:lumOff val="-130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228600" lvl="1" indent="-228600" algn="l" defTabSz="933450">
            <a:lnSpc>
              <a:spcPct val="90000"/>
            </a:lnSpc>
            <a:spcBef>
              <a:spcPct val="0"/>
            </a:spcBef>
            <a:spcAft>
              <a:spcPct val="15000"/>
            </a:spcAft>
            <a:buChar char="•"/>
          </a:pPr>
          <a14:m xmlns:a14="http://schemas.microsoft.com/office/drawing/2010/main">
            <m:oMath xmlns:m="http://schemas.openxmlformats.org/officeDocument/2006/math">
              <m:r>
                <a:rPr lang="en-IN" sz="2100" b="0" i="1" kern="1200" dirty="0" smtClean="0">
                  <a:latin typeface="Cambria Math" panose="02040503050406030204" pitchFamily="18" charset="0"/>
                </a:rPr>
                <m:t>𝑀𝑎𝑥</m:t>
              </m:r>
              <m:r>
                <a:rPr lang="en-IN" sz="2100" b="0" i="1" kern="1200" dirty="0" smtClean="0">
                  <a:latin typeface="Cambria Math" panose="02040503050406030204" pitchFamily="18" charset="0"/>
                </a:rPr>
                <m:t> </m:t>
              </m:r>
              <m:r>
                <a:rPr lang="en-IN" sz="2100" b="0" i="1" kern="1200" dirty="0" smtClean="0">
                  <a:latin typeface="Cambria Math" panose="02040503050406030204" pitchFamily="18" charset="0"/>
                </a:rPr>
                <m:t>𝑆𝑖𝑧𝑒</m:t>
              </m:r>
              <m:r>
                <a:rPr lang="en-US" sz="2100" i="1" kern="1200" dirty="0" smtClean="0">
                  <a:latin typeface="Cambria Math" panose="02040503050406030204" pitchFamily="18" charset="0"/>
                </a:rPr>
                <m:t> </m:t>
              </m:r>
              <m:r>
                <a:rPr lang="en-US" sz="2100" i="1" kern="1200" dirty="0" smtClean="0">
                  <a:latin typeface="Cambria Math" panose="02040503050406030204" pitchFamily="18" charset="0"/>
                  <a:ea typeface="Cambria Math" panose="02040503050406030204" pitchFamily="18" charset="0"/>
                </a:rPr>
                <m:t>≥</m:t>
              </m:r>
              <m:r>
                <a:rPr lang="en-IN" sz="2100" b="0" i="1" kern="1200" dirty="0" smtClean="0">
                  <a:latin typeface="Cambria Math" panose="02040503050406030204" pitchFamily="18" charset="0"/>
                  <a:ea typeface="Cambria Math" panose="02040503050406030204" pitchFamily="18" charset="0"/>
                </a:rPr>
                <m:t>(</m:t>
              </m:r>
              <m:r>
                <a:rPr lang="en-US" sz="2100" i="1" kern="1200" dirty="0" smtClean="0">
                  <a:latin typeface="Cambria Math" panose="02040503050406030204" pitchFamily="18" charset="0"/>
                </a:rPr>
                <m:t> </m:t>
              </m:r>
              <m:r>
                <a:rPr lang="en-US" sz="2100" i="1" kern="1200" dirty="0" err="1" smtClean="0">
                  <a:latin typeface="Cambria Math" panose="02040503050406030204" pitchFamily="18" charset="0"/>
                </a:rPr>
                <m:t>𝑖</m:t>
              </m:r>
              <m:sSub>
                <m:sSubPr>
                  <m:ctrlPr>
                    <a:rPr lang="en-US" sz="2100" i="1" kern="1200" dirty="0" err="1" smtClean="0">
                      <a:latin typeface="Cambria Math" panose="02040503050406030204" pitchFamily="18" charset="0"/>
                    </a:rPr>
                  </m:ctrlPr>
                </m:sSubPr>
                <m:e>
                  <m:r>
                    <a:rPr lang="en-US" sz="2100" i="1" kern="1200" dirty="0" err="1" smtClean="0">
                      <a:latin typeface="Cambria Math" panose="02040503050406030204" pitchFamily="18" charset="0"/>
                    </a:rPr>
                    <m:t>𝑐</m:t>
                  </m:r>
                </m:e>
                <m:sub>
                  <m:r>
                    <a:rPr lang="en-US" sz="2100" i="1" kern="1200" dirty="0" err="1" smtClean="0">
                      <a:latin typeface="Cambria Math" panose="02040503050406030204" pitchFamily="18" charset="0"/>
                    </a:rPr>
                    <m:t>𝑡𝑖𝑙𝑒</m:t>
                  </m:r>
                </m:sub>
              </m:sSub>
              <m:r>
                <a:rPr lang="en-US" sz="2100" i="1" kern="1200" dirty="0" smtClean="0">
                  <a:latin typeface="Cambria Math" panose="02040503050406030204" pitchFamily="18" charset="0"/>
                </a:rPr>
                <m:t>∗</m:t>
              </m:r>
              <m:r>
                <a:rPr lang="en-US" sz="2100" i="1" kern="1200" dirty="0" err="1" smtClean="0">
                  <a:latin typeface="Cambria Math" panose="02040503050406030204" pitchFamily="18" charset="0"/>
                </a:rPr>
                <m:t>𝑝</m:t>
              </m:r>
              <m:sSub>
                <m:sSubPr>
                  <m:ctrlPr>
                    <a:rPr lang="en-US" sz="2100" i="1" kern="1200" dirty="0" err="1" smtClean="0">
                      <a:latin typeface="Cambria Math" panose="02040503050406030204" pitchFamily="18" charset="0"/>
                    </a:rPr>
                  </m:ctrlPr>
                </m:sSubPr>
                <m:e>
                  <m:r>
                    <a:rPr lang="en-US" sz="2100" i="1" kern="1200" dirty="0" err="1" smtClean="0">
                      <a:latin typeface="Cambria Math" panose="02040503050406030204" pitchFamily="18" charset="0"/>
                    </a:rPr>
                    <m:t>𝑛</m:t>
                  </m:r>
                </m:e>
                <m:sub>
                  <m:r>
                    <a:rPr lang="en-US" sz="2100" i="1" kern="1200" dirty="0" err="1" smtClean="0">
                      <a:latin typeface="Cambria Math" panose="02040503050406030204" pitchFamily="18" charset="0"/>
                    </a:rPr>
                    <m:t>𝑡𝑖𝑙𝑒</m:t>
                  </m:r>
                </m:sub>
              </m:sSub>
              <m:r>
                <a:rPr lang="en-US" sz="2100" i="1" kern="1200" dirty="0" err="1" smtClean="0">
                  <a:latin typeface="Cambria Math" panose="02040503050406030204" pitchFamily="18" charset="0"/>
                </a:rPr>
                <m:t>+</m:t>
              </m:r>
              <m:r>
                <a:rPr lang="en-US" sz="2100" i="1" kern="1200" dirty="0" err="1" smtClean="0">
                  <a:latin typeface="Cambria Math" panose="02040503050406030204" pitchFamily="18" charset="0"/>
                </a:rPr>
                <m:t>𝑖</m:t>
              </m:r>
              <m:sSub>
                <m:sSubPr>
                  <m:ctrlPr>
                    <a:rPr lang="en-US" sz="2100" i="1" kern="1200" dirty="0" err="1" smtClean="0">
                      <a:latin typeface="Cambria Math" panose="02040503050406030204" pitchFamily="18" charset="0"/>
                    </a:rPr>
                  </m:ctrlPr>
                </m:sSubPr>
                <m:e>
                  <m:r>
                    <a:rPr lang="en-US" sz="2100" i="1" kern="1200" dirty="0" err="1" smtClean="0">
                      <a:latin typeface="Cambria Math" panose="02040503050406030204" pitchFamily="18" charset="0"/>
                    </a:rPr>
                    <m:t>𝑐</m:t>
                  </m:r>
                </m:e>
                <m:sub>
                  <m:r>
                    <a:rPr lang="en-US" sz="2100" i="1" kern="1200" dirty="0" err="1" smtClean="0">
                      <a:latin typeface="Cambria Math" panose="02040503050406030204" pitchFamily="18" charset="0"/>
                    </a:rPr>
                    <m:t>𝑡𝑖𝑙𝑒</m:t>
                  </m:r>
                </m:sub>
              </m:sSub>
              <m:r>
                <a:rPr lang="en-US" sz="2100" i="1" kern="1200" dirty="0" smtClean="0">
                  <a:latin typeface="Cambria Math" panose="02040503050406030204" pitchFamily="18" charset="0"/>
                </a:rPr>
                <m:t>∗</m:t>
              </m:r>
              <m:r>
                <a:rPr lang="en-US" sz="2100" i="1" kern="1200" dirty="0" err="1" smtClean="0">
                  <a:latin typeface="Cambria Math" panose="02040503050406030204" pitchFamily="18" charset="0"/>
                </a:rPr>
                <m:t>𝑜</m:t>
              </m:r>
              <m:sSub>
                <m:sSubPr>
                  <m:ctrlPr>
                    <a:rPr lang="en-US" sz="2100" i="1" kern="1200" dirty="0" err="1" smtClean="0">
                      <a:latin typeface="Cambria Math" panose="02040503050406030204" pitchFamily="18" charset="0"/>
                    </a:rPr>
                  </m:ctrlPr>
                </m:sSubPr>
                <m:e>
                  <m:r>
                    <a:rPr lang="en-US" sz="2100" i="1" kern="1200" dirty="0" err="1" smtClean="0">
                      <a:latin typeface="Cambria Math" panose="02040503050406030204" pitchFamily="18" charset="0"/>
                    </a:rPr>
                    <m:t>𝑐</m:t>
                  </m:r>
                </m:e>
                <m:sub>
                  <m:r>
                    <a:rPr lang="en-US" sz="2100" i="1" kern="1200" dirty="0" err="1" smtClean="0">
                      <a:latin typeface="Cambria Math" panose="02040503050406030204" pitchFamily="18" charset="0"/>
                    </a:rPr>
                    <m:t>𝑡𝑖𝑙𝑒</m:t>
                  </m:r>
                </m:sub>
              </m:sSub>
              <m:r>
                <a:rPr lang="en-US" sz="2100" i="1" kern="1200" dirty="0" err="1" smtClean="0">
                  <a:latin typeface="Cambria Math" panose="02040503050406030204" pitchFamily="18" charset="0"/>
                </a:rPr>
                <m:t>+</m:t>
              </m:r>
              <m:r>
                <a:rPr lang="en-US" sz="2100" i="1" kern="1200" dirty="0" err="1" smtClean="0">
                  <a:latin typeface="Cambria Math" panose="02040503050406030204" pitchFamily="18" charset="0"/>
                </a:rPr>
                <m:t>𝑜</m:t>
              </m:r>
              <m:sSub>
                <m:sSubPr>
                  <m:ctrlPr>
                    <a:rPr lang="en-US" sz="2100" i="1" kern="1200" dirty="0" err="1" smtClean="0">
                      <a:latin typeface="Cambria Math" panose="02040503050406030204" pitchFamily="18" charset="0"/>
                    </a:rPr>
                  </m:ctrlPr>
                </m:sSubPr>
                <m:e>
                  <m:r>
                    <a:rPr lang="en-US" sz="2100" i="1" kern="1200" dirty="0" err="1" smtClean="0">
                      <a:latin typeface="Cambria Math" panose="02040503050406030204" pitchFamily="18" charset="0"/>
                    </a:rPr>
                    <m:t>𝑐</m:t>
                  </m:r>
                </m:e>
                <m:sub>
                  <m:r>
                    <a:rPr lang="en-US" sz="2100" i="1" kern="1200" dirty="0" err="1" smtClean="0">
                      <a:latin typeface="Cambria Math" panose="02040503050406030204" pitchFamily="18" charset="0"/>
                    </a:rPr>
                    <m:t>𝑡𝑖𝑙𝑒</m:t>
                  </m:r>
                </m:sub>
              </m:sSub>
              <m:r>
                <a:rPr lang="en-US" sz="2100" i="1" kern="1200" dirty="0" smtClean="0">
                  <a:latin typeface="Cambria Math" panose="02040503050406030204" pitchFamily="18" charset="0"/>
                </a:rPr>
                <m:t>∗</m:t>
              </m:r>
              <m:r>
                <a:rPr lang="en-US" sz="2100" i="1" kern="1200" dirty="0" err="1" smtClean="0">
                  <a:latin typeface="Cambria Math" panose="02040503050406030204" pitchFamily="18" charset="0"/>
                </a:rPr>
                <m:t>𝑝</m:t>
              </m:r>
              <m:sSub>
                <m:sSubPr>
                  <m:ctrlPr>
                    <a:rPr lang="en-US" sz="2100" i="1" kern="1200" dirty="0" err="1" smtClean="0">
                      <a:latin typeface="Cambria Math" panose="02040503050406030204" pitchFamily="18" charset="0"/>
                    </a:rPr>
                  </m:ctrlPr>
                </m:sSubPr>
                <m:e>
                  <m:r>
                    <a:rPr lang="en-US" sz="2100" i="1" kern="1200" dirty="0" err="1" smtClean="0">
                      <a:latin typeface="Cambria Math" panose="02040503050406030204" pitchFamily="18" charset="0"/>
                    </a:rPr>
                    <m:t>𝑛</m:t>
                  </m:r>
                </m:e>
                <m:sub>
                  <m:r>
                    <a:rPr lang="en-US" sz="2100" i="1" kern="1200" dirty="0" err="1" smtClean="0">
                      <a:latin typeface="Cambria Math" panose="02040503050406030204" pitchFamily="18" charset="0"/>
                    </a:rPr>
                    <m:t>𝑡𝑖𝑙𝑒</m:t>
                  </m:r>
                </m:sub>
              </m:sSub>
              <m:r>
                <a:rPr lang="en-IN" sz="2100" b="0" i="1" kern="1200" dirty="0" smtClean="0">
                  <a:latin typeface="Cambria Math" panose="02040503050406030204" pitchFamily="18" charset="0"/>
                </a:rPr>
                <m:t>)∗</m:t>
              </m:r>
              <m:r>
                <a:rPr lang="en-IN" sz="2100" b="0" i="1" kern="1200" dirty="0" smtClean="0">
                  <a:latin typeface="Cambria Math" panose="02040503050406030204" pitchFamily="18" charset="0"/>
                </a:rPr>
                <m:t>𝑠𝑢𝑏𝑝𝑡𝑎𝑐h</m:t>
              </m:r>
              <m:r>
                <a:rPr lang="en-IN" sz="2100" b="0" i="1" kern="1200" dirty="0" smtClean="0">
                  <a:latin typeface="Cambria Math" panose="02040503050406030204" pitchFamily="18" charset="0"/>
                </a:rPr>
                <m:t> </m:t>
              </m:r>
            </m:oMath>
          </a14:m>
          <a:endParaRPr lang="en-US" sz="2100" kern="1200" dirty="0"/>
        </a:p>
      </dsp:txBody>
      <dsp:txXfrm>
        <a:off x="3787080" y="1256588"/>
        <a:ext cx="8035273" cy="740643"/>
      </dsp:txXfrm>
    </dsp:sp>
    <dsp:sp modelId="{929B85B4-42D5-4264-8476-679FE3B74187}">
      <dsp:nvSpPr>
        <dsp:cNvPr id="0" name=""/>
        <dsp:cNvSpPr/>
      </dsp:nvSpPr>
      <dsp:spPr>
        <a:xfrm>
          <a:off x="5775" y="2227133"/>
          <a:ext cx="2954144" cy="9875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9352" tIns="53340" rIns="149352" bIns="53340" numCol="1" spcCol="1270" anchor="ctr" anchorCtr="0">
          <a:noAutofit/>
        </a:bodyPr>
        <a:lstStyle/>
        <a:p>
          <a:pPr marL="0" lvl="0" indent="0" algn="r" defTabSz="933450">
            <a:lnSpc>
              <a:spcPct val="90000"/>
            </a:lnSpc>
            <a:spcBef>
              <a:spcPct val="0"/>
            </a:spcBef>
            <a:spcAft>
              <a:spcPct val="35000"/>
            </a:spcAft>
            <a:buNone/>
          </a:pPr>
          <a:r>
            <a:rPr lang="en-US" sz="2100" kern="1200" dirty="0"/>
            <a:t>Potential reuse opportunities for a layer(</a:t>
          </a:r>
          <a:r>
            <a:rPr lang="en-US" sz="2100" kern="1200" dirty="0" err="1"/>
            <a:t>cmplx</a:t>
          </a:r>
          <a:r>
            <a:rPr lang="en-US" sz="2100" kern="1200" dirty="0"/>
            <a:t> tensors)</a:t>
          </a:r>
        </a:p>
      </dsp:txBody>
      <dsp:txXfrm>
        <a:off x="5775" y="2227133"/>
        <a:ext cx="2954144" cy="987525"/>
      </dsp:txXfrm>
    </dsp:sp>
    <dsp:sp modelId="{97A67F0E-E70C-48E7-9FFE-FF925C54E505}">
      <dsp:nvSpPr>
        <dsp:cNvPr id="0" name=""/>
        <dsp:cNvSpPr/>
      </dsp:nvSpPr>
      <dsp:spPr>
        <a:xfrm>
          <a:off x="2959919" y="2072832"/>
          <a:ext cx="590828" cy="1296126"/>
        </a:xfrm>
        <a:prstGeom prst="leftBrace">
          <a:avLst>
            <a:gd name="adj1" fmla="val 35000"/>
            <a:gd name="adj2" fmla="val 50000"/>
          </a:avLst>
        </a:pr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9C233F7-4FFE-4BF3-9C80-CE93057074CB}">
      <dsp:nvSpPr>
        <dsp:cNvPr id="0" name=""/>
        <dsp:cNvSpPr/>
      </dsp:nvSpPr>
      <dsp:spPr>
        <a:xfrm>
          <a:off x="3787080" y="2072832"/>
          <a:ext cx="8035273" cy="1296126"/>
        </a:xfrm>
        <a:prstGeom prst="rect">
          <a:avLst/>
        </a:prstGeom>
        <a:solidFill>
          <a:schemeClr val="accent5">
            <a:hueOff val="-4902230"/>
            <a:satOff val="-6819"/>
            <a:lumOff val="-261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228600" lvl="1" indent="-228600" algn="l" defTabSz="933450">
            <a:lnSpc>
              <a:spcPct val="90000"/>
            </a:lnSpc>
            <a:spcBef>
              <a:spcPct val="0"/>
            </a:spcBef>
            <a:spcAft>
              <a:spcPct val="15000"/>
            </a:spcAft>
            <a:buChar char="•"/>
          </a:pPr>
          <a:r>
            <a:rPr lang="en-US" sz="2100" kern="1200" dirty="0"/>
            <a:t>IFMAP: can be reused for each of the </a:t>
          </a:r>
          <a:r>
            <a:rPr lang="en-US" sz="2100" kern="1200" dirty="0" err="1"/>
            <a:t>ofmap</a:t>
          </a:r>
          <a:r>
            <a:rPr lang="en-US" sz="2100" kern="1200" dirty="0"/>
            <a:t> channels  (</a:t>
          </a:r>
          <a14:m xmlns:a14="http://schemas.microsoft.com/office/drawing/2010/main">
            <m:oMath xmlns:m="http://schemas.openxmlformats.org/officeDocument/2006/math">
              <m:f>
                <m:fPr>
                  <m:ctrlPr>
                    <a:rPr lang="en-US" sz="2100" i="1" kern="1200" smtClean="0">
                      <a:latin typeface="Cambria Math" panose="02040503050406030204" pitchFamily="18" charset="0"/>
                    </a:rPr>
                  </m:ctrlPr>
                </m:fPr>
                <m:num>
                  <m:r>
                    <a:rPr lang="en-IN" sz="2100" b="0" i="1" kern="1200" smtClean="0">
                      <a:latin typeface="Cambria Math" panose="02040503050406030204" pitchFamily="18" charset="0"/>
                    </a:rPr>
                    <m:t>𝑂𝐶</m:t>
                  </m:r>
                </m:num>
                <m:den>
                  <m:r>
                    <a:rPr lang="en-IN" sz="2100" b="0" i="1" kern="1200" smtClean="0">
                      <a:latin typeface="Cambria Math" panose="02040503050406030204" pitchFamily="18" charset="0"/>
                    </a:rPr>
                    <m:t>2</m:t>
                  </m:r>
                </m:den>
              </m:f>
            </m:oMath>
          </a14:m>
          <a:r>
            <a:rPr lang="en-US" sz="2100" kern="1200" dirty="0"/>
            <a:t>)</a:t>
          </a:r>
        </a:p>
        <a:p>
          <a:pPr marL="228600" lvl="1" indent="-228600" algn="l" defTabSz="933450">
            <a:lnSpc>
              <a:spcPct val="90000"/>
            </a:lnSpc>
            <a:spcBef>
              <a:spcPct val="0"/>
            </a:spcBef>
            <a:spcAft>
              <a:spcPct val="15000"/>
            </a:spcAft>
            <a:buChar char="•"/>
          </a:pPr>
          <a:r>
            <a:rPr lang="en-US" sz="2100" kern="1200" dirty="0"/>
            <a:t>WT: can be reused for each of the </a:t>
          </a:r>
          <a:r>
            <a:rPr lang="en-US" sz="2100" kern="1200" dirty="0" err="1"/>
            <a:t>ifmap</a:t>
          </a:r>
          <a:r>
            <a:rPr lang="en-US" sz="2100" kern="1200" dirty="0"/>
            <a:t> tiles (</a:t>
          </a:r>
          <a14:m xmlns:a14="http://schemas.microsoft.com/office/drawing/2010/main">
            <m:oMath xmlns:m="http://schemas.openxmlformats.org/officeDocument/2006/math">
              <m:r>
                <a:rPr lang="en-IN" sz="2100" b="0" i="1" kern="1200" smtClean="0">
                  <a:latin typeface="Cambria Math" panose="02040503050406030204" pitchFamily="18" charset="0"/>
                </a:rPr>
                <m:t>𝑁</m:t>
              </m:r>
              <m:r>
                <a:rPr lang="en-IN" sz="2100" b="0" i="1" kern="1200" smtClean="0">
                  <a:latin typeface="Cambria Math" panose="02040503050406030204" pitchFamily="18" charset="0"/>
                </a:rPr>
                <m:t>/2∗</m:t>
              </m:r>
              <m:sSup>
                <m:sSupPr>
                  <m:ctrlPr>
                    <a:rPr lang="en-IN" sz="2100" b="0" i="1" kern="1200" smtClean="0">
                      <a:latin typeface="Cambria Math" panose="02040503050406030204" pitchFamily="18" charset="0"/>
                    </a:rPr>
                  </m:ctrlPr>
                </m:sSupPr>
                <m:e>
                  <m:r>
                    <a:rPr lang="en-IN" sz="2100" b="0" i="1" kern="1200" smtClean="0">
                      <a:latin typeface="Cambria Math" panose="02040503050406030204" pitchFamily="18" charset="0"/>
                    </a:rPr>
                    <m:t>𝑃𝑁</m:t>
                  </m:r>
                </m:e>
                <m:sup>
                  <m:r>
                    <a:rPr lang="en-IN" sz="2100" b="0" i="1" kern="1200" smtClean="0">
                      <a:latin typeface="Cambria Math" panose="02040503050406030204" pitchFamily="18" charset="0"/>
                    </a:rPr>
                    <m:t>2</m:t>
                  </m:r>
                </m:sup>
              </m:sSup>
            </m:oMath>
          </a14:m>
          <a:r>
            <a:rPr lang="en-US" sz="2100" kern="1200" dirty="0"/>
            <a:t>)</a:t>
          </a:r>
        </a:p>
        <a:p>
          <a:pPr marL="228600" lvl="1" indent="-228600" algn="l" defTabSz="933450">
            <a:lnSpc>
              <a:spcPct val="90000"/>
            </a:lnSpc>
            <a:spcBef>
              <a:spcPct val="0"/>
            </a:spcBef>
            <a:spcAft>
              <a:spcPct val="15000"/>
            </a:spcAft>
            <a:buChar char="•"/>
          </a:pPr>
          <a:r>
            <a:rPr lang="en-US" sz="2100" kern="1200" dirty="0"/>
            <a:t>PSUM: can be reused for each of the </a:t>
          </a:r>
          <a:r>
            <a:rPr lang="en-US" sz="2100" kern="1200" dirty="0" err="1"/>
            <a:t>ifmap</a:t>
          </a:r>
          <a:r>
            <a:rPr lang="en-US" sz="2100" kern="1200" dirty="0"/>
            <a:t> channels(2*</a:t>
          </a:r>
          <a14:m xmlns:a14="http://schemas.microsoft.com/office/drawing/2010/main">
            <m:oMath xmlns:m="http://schemas.openxmlformats.org/officeDocument/2006/math">
              <m:r>
                <a:rPr lang="en-IN" sz="2100" b="0" i="1" kern="1200" smtClean="0">
                  <a:latin typeface="Cambria Math" panose="02040503050406030204" pitchFamily="18" charset="0"/>
                </a:rPr>
                <m:t>𝐼𝐶</m:t>
              </m:r>
            </m:oMath>
          </a14:m>
          <a:r>
            <a:rPr lang="en-US" sz="2100" kern="1200" dirty="0"/>
            <a:t>)</a:t>
          </a:r>
        </a:p>
      </dsp:txBody>
      <dsp:txXfrm>
        <a:off x="3787080" y="2072832"/>
        <a:ext cx="8035273" cy="1296126"/>
      </dsp:txXfrm>
    </dsp:sp>
    <dsp:sp modelId="{DCE0A710-CCCD-4E68-A4CE-4826BDF7ECC2}">
      <dsp:nvSpPr>
        <dsp:cNvPr id="0" name=""/>
        <dsp:cNvSpPr/>
      </dsp:nvSpPr>
      <dsp:spPr>
        <a:xfrm>
          <a:off x="5775" y="3444558"/>
          <a:ext cx="2954144" cy="9875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9352" tIns="53340" rIns="149352" bIns="53340" numCol="1" spcCol="1270" anchor="ctr" anchorCtr="0">
          <a:noAutofit/>
        </a:bodyPr>
        <a:lstStyle/>
        <a:p>
          <a:pPr marL="0" lvl="0" indent="0" algn="r" defTabSz="933450">
            <a:lnSpc>
              <a:spcPct val="90000"/>
            </a:lnSpc>
            <a:spcBef>
              <a:spcPct val="0"/>
            </a:spcBef>
            <a:spcAft>
              <a:spcPct val="35000"/>
            </a:spcAft>
            <a:buNone/>
          </a:pPr>
          <a:r>
            <a:rPr lang="en-US" sz="2100" kern="1200" dirty="0"/>
            <a:t>Total # of Hadamard products happening in a single iteration</a:t>
          </a:r>
        </a:p>
      </dsp:txBody>
      <dsp:txXfrm>
        <a:off x="5775" y="3444558"/>
        <a:ext cx="2954144" cy="987525"/>
      </dsp:txXfrm>
    </dsp:sp>
    <dsp:sp modelId="{D6A82019-EB6C-4F04-B17B-B6A5678AB974}">
      <dsp:nvSpPr>
        <dsp:cNvPr id="0" name=""/>
        <dsp:cNvSpPr/>
      </dsp:nvSpPr>
      <dsp:spPr>
        <a:xfrm>
          <a:off x="2959919" y="3444558"/>
          <a:ext cx="590828" cy="987525"/>
        </a:xfrm>
        <a:prstGeom prst="leftBrace">
          <a:avLst>
            <a:gd name="adj1" fmla="val 35000"/>
            <a:gd name="adj2" fmla="val 50000"/>
          </a:avLst>
        </a:pr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F99EDA0-E9D9-4CCA-99DC-4E7EAA5BDABF}">
      <dsp:nvSpPr>
        <dsp:cNvPr id="0" name=""/>
        <dsp:cNvSpPr/>
      </dsp:nvSpPr>
      <dsp:spPr>
        <a:xfrm>
          <a:off x="3787080" y="3444558"/>
          <a:ext cx="8035273" cy="987525"/>
        </a:xfrm>
        <a:prstGeom prst="rect">
          <a:avLst/>
        </a:prstGeom>
        <a:solidFill>
          <a:schemeClr val="accent5">
            <a:hueOff val="-7353344"/>
            <a:satOff val="-10228"/>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228600" lvl="1" indent="-228600" algn="l" defTabSz="933450">
            <a:lnSpc>
              <a:spcPct val="90000"/>
            </a:lnSpc>
            <a:spcBef>
              <a:spcPct val="0"/>
            </a:spcBef>
            <a:spcAft>
              <a:spcPct val="15000"/>
            </a:spcAft>
            <a:buChar char="•"/>
          </a:pPr>
          <a14:m xmlns:a14="http://schemas.microsoft.com/office/drawing/2010/main">
            <m:oMath xmlns:m="http://schemas.openxmlformats.org/officeDocument/2006/math">
              <m:r>
                <a:rPr lang="en-US" sz="2100" i="1" kern="1200" dirty="0" smtClean="0">
                  <a:latin typeface="Cambria Math" panose="02040503050406030204" pitchFamily="18" charset="0"/>
                </a:rPr>
                <m:t>𝑜𝑐</m:t>
              </m:r>
              <m:r>
                <a:rPr lang="en-US" sz="2100" i="1" kern="1200" dirty="0" smtClean="0">
                  <a:latin typeface="Cambria Math" panose="02040503050406030204" pitchFamily="18" charset="0"/>
                </a:rPr>
                <m:t>_</m:t>
              </m:r>
              <m:r>
                <a:rPr lang="en-US" sz="2100" i="1" kern="1200" dirty="0" smtClean="0">
                  <a:latin typeface="Cambria Math" panose="02040503050406030204" pitchFamily="18" charset="0"/>
                </a:rPr>
                <m:t>𝑡𝑖𝑙𝑒</m:t>
              </m:r>
              <m:r>
                <a:rPr lang="en-US" sz="2100" i="1" kern="1200" dirty="0">
                  <a:latin typeface="Cambria Math" panose="02040503050406030204" pitchFamily="18" charset="0"/>
                </a:rPr>
                <m:t>∗</m:t>
              </m:r>
              <m:r>
                <a:rPr lang="en-US" sz="2100" i="1" kern="1200" dirty="0" err="1">
                  <a:latin typeface="Cambria Math" panose="02040503050406030204" pitchFamily="18" charset="0"/>
                </a:rPr>
                <m:t>𝑝𝑛</m:t>
              </m:r>
              <m:r>
                <a:rPr lang="en-US" sz="2100" i="1" kern="1200" dirty="0" err="1">
                  <a:latin typeface="Cambria Math" panose="02040503050406030204" pitchFamily="18" charset="0"/>
                </a:rPr>
                <m:t>_</m:t>
              </m:r>
              <m:r>
                <a:rPr lang="en-US" sz="2100" i="1" kern="1200" dirty="0" err="1">
                  <a:latin typeface="Cambria Math" panose="02040503050406030204" pitchFamily="18" charset="0"/>
                </a:rPr>
                <m:t>𝑡𝑖𝑙𝑒</m:t>
              </m:r>
              <m:r>
                <a:rPr lang="en-US" sz="2100" i="1" kern="1200" dirty="0">
                  <a:latin typeface="Cambria Math" panose="02040503050406030204" pitchFamily="18" charset="0"/>
                </a:rPr>
                <m:t>∗</m:t>
              </m:r>
              <m:r>
                <a:rPr lang="en-US" sz="2100" i="1" kern="1200" dirty="0" err="1">
                  <a:latin typeface="Cambria Math" panose="02040503050406030204" pitchFamily="18" charset="0"/>
                </a:rPr>
                <m:t>𝑖</m:t>
              </m:r>
              <m:sSub>
                <m:sSubPr>
                  <m:ctrlPr>
                    <a:rPr lang="en-US" sz="2100" i="1" kern="1200" dirty="0" err="1">
                      <a:latin typeface="Cambria Math" panose="02040503050406030204" pitchFamily="18" charset="0"/>
                    </a:rPr>
                  </m:ctrlPr>
                </m:sSubPr>
                <m:e>
                  <m:r>
                    <a:rPr lang="en-US" sz="2100" i="1" kern="1200" dirty="0" err="1">
                      <a:latin typeface="Cambria Math" panose="02040503050406030204" pitchFamily="18" charset="0"/>
                    </a:rPr>
                    <m:t>𝑐</m:t>
                  </m:r>
                </m:e>
                <m:sub>
                  <m:r>
                    <a:rPr lang="en-US" sz="2100" i="1" kern="1200" dirty="0" err="1">
                      <a:latin typeface="Cambria Math" panose="02040503050406030204" pitchFamily="18" charset="0"/>
                    </a:rPr>
                    <m:t>𝑡𝑖𝑙𝑒</m:t>
                  </m:r>
                </m:sub>
              </m:sSub>
            </m:oMath>
          </a14:m>
          <a:endParaRPr lang="en-US" sz="2100" kern="1200" dirty="0"/>
        </a:p>
      </dsp:txBody>
      <dsp:txXfrm>
        <a:off x="3787080" y="3444558"/>
        <a:ext cx="8035273" cy="98752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A1C632-85E7-4B43-9AD5-32566EC76B4A}">
      <dsp:nvSpPr>
        <dsp:cNvPr id="0" name=""/>
        <dsp:cNvSpPr/>
      </dsp:nvSpPr>
      <dsp:spPr>
        <a:xfrm>
          <a:off x="1413033" y="364"/>
          <a:ext cx="2402978" cy="1922383"/>
        </a:xfrm>
        <a:prstGeom prst="rect">
          <a:avLst/>
        </a:prstGeom>
        <a:blipFill>
          <a:blip xmlns:r="http://schemas.openxmlformats.org/officeDocument/2006/relationships" r:embed="rId1">
            <a:extLst>
              <a:ext uri="{BEBA8EAE-BF5A-486C-A8C5-ECC9F3942E4B}">
                <a14:imgProps xmlns:a14="http://schemas.microsoft.com/office/drawing/2010/main">
                  <a14:imgLayer r:embed="rId2">
                    <a14:imgEffect>
                      <a14:backgroundRemoval t="17742" b="82258" l="10000" r="90000">
                        <a14:foregroundMark x1="57805" y1="21098" x2="67927" y2="37683"/>
                      </a14:backgroundRemoval>
                    </a14:imgEffect>
                  </a14:imgLayer>
                </a14:imgProps>
              </a:ext>
              <a:ext uri="{28A0092B-C50C-407E-A947-70E740481C1C}">
                <a14:useLocalDpi xmlns:a14="http://schemas.microsoft.com/office/drawing/2010/main" val="0"/>
              </a:ext>
            </a:extLst>
          </a:blip>
          <a:srcRect/>
          <a:stretch>
            <a:fillRect t="-12000" b="-12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31ADCC4-670A-43D2-B09E-2B98C5CE6944}">
      <dsp:nvSpPr>
        <dsp:cNvPr id="0" name=""/>
        <dsp:cNvSpPr/>
      </dsp:nvSpPr>
      <dsp:spPr>
        <a:xfrm>
          <a:off x="1629301" y="1730508"/>
          <a:ext cx="2138651" cy="672834"/>
        </a:xfrm>
        <a:prstGeom prst="wedgeRectCallout">
          <a:avLst>
            <a:gd name="adj1" fmla="val 20250"/>
            <a:gd name="adj2" fmla="val -607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Robotics</a:t>
          </a:r>
          <a:endParaRPr lang="en-IN" sz="3100" kern="1200" dirty="0"/>
        </a:p>
      </dsp:txBody>
      <dsp:txXfrm>
        <a:off x="1629301" y="1730508"/>
        <a:ext cx="2138651" cy="672834"/>
      </dsp:txXfrm>
    </dsp:sp>
    <dsp:sp modelId="{F0FCEB4F-2E17-4771-8AD0-0D6635EA5ED4}">
      <dsp:nvSpPr>
        <dsp:cNvPr id="0" name=""/>
        <dsp:cNvSpPr/>
      </dsp:nvSpPr>
      <dsp:spPr>
        <a:xfrm>
          <a:off x="4056310" y="364"/>
          <a:ext cx="2402978" cy="1922383"/>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1000" r="-1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C2988D6-FF05-4C74-8D53-0AD205D7CEB2}">
      <dsp:nvSpPr>
        <dsp:cNvPr id="0" name=""/>
        <dsp:cNvSpPr/>
      </dsp:nvSpPr>
      <dsp:spPr>
        <a:xfrm>
          <a:off x="4272578" y="1730508"/>
          <a:ext cx="2138651" cy="672834"/>
        </a:xfrm>
        <a:prstGeom prst="wedgeRectCallout">
          <a:avLst>
            <a:gd name="adj1" fmla="val 20250"/>
            <a:gd name="adj2" fmla="val -60700"/>
          </a:avLst>
        </a:prstGeom>
        <a:solidFill>
          <a:schemeClr val="accent5">
            <a:hueOff val="-3676672"/>
            <a:satOff val="-5114"/>
            <a:lumOff val="-196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ADAS</a:t>
          </a:r>
          <a:endParaRPr lang="en-IN" sz="3100" kern="1200" dirty="0"/>
        </a:p>
      </dsp:txBody>
      <dsp:txXfrm>
        <a:off x="4272578" y="1730508"/>
        <a:ext cx="2138651" cy="672834"/>
      </dsp:txXfrm>
    </dsp:sp>
    <dsp:sp modelId="{454E6310-1209-45DF-9B83-0DC1D20BE987}">
      <dsp:nvSpPr>
        <dsp:cNvPr id="0" name=""/>
        <dsp:cNvSpPr/>
      </dsp:nvSpPr>
      <dsp:spPr>
        <a:xfrm>
          <a:off x="6699587" y="364"/>
          <a:ext cx="2402978" cy="1922383"/>
        </a:xfrm>
        <a:prstGeom prst="rect">
          <a:avLst/>
        </a:prstGeom>
        <a:blipFill>
          <a:blip xmlns:r="http://schemas.openxmlformats.org/officeDocument/2006/relationships" r:embed="rId4"/>
          <a:srcRect/>
          <a:stretch>
            <a:fillRect t="-1000" b="-1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FA21FD7-80C4-47D2-9594-0D6B23E96989}">
      <dsp:nvSpPr>
        <dsp:cNvPr id="0" name=""/>
        <dsp:cNvSpPr/>
      </dsp:nvSpPr>
      <dsp:spPr>
        <a:xfrm>
          <a:off x="6915855" y="1730508"/>
          <a:ext cx="2138651" cy="672834"/>
        </a:xfrm>
        <a:prstGeom prst="wedgeRectCallout">
          <a:avLst>
            <a:gd name="adj1" fmla="val 20250"/>
            <a:gd name="adj2" fmla="val -60700"/>
          </a:avLst>
        </a:prstGeom>
        <a:solidFill>
          <a:schemeClr val="accent5">
            <a:hueOff val="-7353344"/>
            <a:satOff val="-10228"/>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NLP</a:t>
          </a:r>
          <a:endParaRPr lang="en-IN" sz="3100" kern="1200" dirty="0"/>
        </a:p>
      </dsp:txBody>
      <dsp:txXfrm>
        <a:off x="6915855" y="1730508"/>
        <a:ext cx="2138651" cy="672834"/>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26944F7-BE1F-45B0-AE39-37594CF5126B}">
      <dsp:nvSpPr>
        <dsp:cNvPr id="0" name=""/>
        <dsp:cNvSpPr/>
      </dsp:nvSpPr>
      <dsp:spPr>
        <a:xfrm>
          <a:off x="0" y="4877205"/>
          <a:ext cx="4250187" cy="640130"/>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n-IN" sz="1300" b="1" kern="1200" dirty="0"/>
            <a:t>Coefficient Separation</a:t>
          </a:r>
        </a:p>
      </dsp:txBody>
      <dsp:txXfrm>
        <a:off x="0" y="4877205"/>
        <a:ext cx="4250187" cy="345670"/>
      </dsp:txXfrm>
    </dsp:sp>
    <dsp:sp modelId="{92CC597F-897E-452A-B9B5-30A23725DB3F}">
      <dsp:nvSpPr>
        <dsp:cNvPr id="0" name=""/>
        <dsp:cNvSpPr/>
      </dsp:nvSpPr>
      <dsp:spPr>
        <a:xfrm>
          <a:off x="0" y="5210073"/>
          <a:ext cx="4250187" cy="294460"/>
        </a:xfrm>
        <a:prstGeom prst="rect">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2456" tIns="16510" rIns="92456" bIns="16510" numCol="1" spcCol="1270" anchor="ctr" anchorCtr="0">
          <a:noAutofit/>
        </a:bodyPr>
        <a:lstStyle/>
        <a:p>
          <a:pPr marL="0" lvl="0" indent="0" algn="ctr" defTabSz="577850">
            <a:lnSpc>
              <a:spcPct val="90000"/>
            </a:lnSpc>
            <a:spcBef>
              <a:spcPct val="0"/>
            </a:spcBef>
            <a:spcAft>
              <a:spcPct val="35000"/>
            </a:spcAft>
            <a:buNone/>
          </a:pPr>
          <a:r>
            <a:rPr lang="en-IN" sz="1300" b="1" kern="1200" dirty="0"/>
            <a:t>Separate real &amp; imaginary coefficients as </a:t>
          </a:r>
          <a:r>
            <a:rPr lang="en-IN" sz="1300" b="1" kern="1200" dirty="0" err="1"/>
            <a:t>ofmap</a:t>
          </a:r>
          <a:r>
            <a:rPr lang="en-IN" sz="1300" b="1" kern="1200" dirty="0"/>
            <a:t> pixel of ifmap1 &amp; ifmap2</a:t>
          </a:r>
        </a:p>
      </dsp:txBody>
      <dsp:txXfrm>
        <a:off x="0" y="5210073"/>
        <a:ext cx="4250187" cy="294460"/>
      </dsp:txXfrm>
    </dsp:sp>
    <dsp:sp modelId="{D64203EC-9B8A-4781-85FB-E57E5FE014FD}">
      <dsp:nvSpPr>
        <dsp:cNvPr id="0" name=""/>
        <dsp:cNvSpPr/>
      </dsp:nvSpPr>
      <dsp:spPr>
        <a:xfrm rot="10800000">
          <a:off x="0" y="3902286"/>
          <a:ext cx="4250187" cy="984520"/>
        </a:xfrm>
        <a:prstGeom prst="upArrowCallout">
          <a:avLst/>
        </a:prstGeom>
        <a:solidFill>
          <a:schemeClr val="accent5">
            <a:hueOff val="-1470669"/>
            <a:satOff val="-2046"/>
            <a:lumOff val="-78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n-IN" sz="1300" b="1" kern="1200" dirty="0"/>
            <a:t>IFFT by FFT</a:t>
          </a:r>
        </a:p>
      </dsp:txBody>
      <dsp:txXfrm rot="-10800000">
        <a:off x="0" y="3902286"/>
        <a:ext cx="4250187" cy="345566"/>
      </dsp:txXfrm>
    </dsp:sp>
    <dsp:sp modelId="{59BF90B8-083A-44C7-B6C3-A47C3A56C23D}">
      <dsp:nvSpPr>
        <dsp:cNvPr id="0" name=""/>
        <dsp:cNvSpPr/>
      </dsp:nvSpPr>
      <dsp:spPr>
        <a:xfrm>
          <a:off x="0" y="4247853"/>
          <a:ext cx="2125093" cy="294371"/>
        </a:xfrm>
        <a:prstGeom prst="rect">
          <a:avLst/>
        </a:prstGeom>
        <a:solidFill>
          <a:schemeClr val="accent5">
            <a:tint val="40000"/>
            <a:alpha val="90000"/>
            <a:hueOff val="-1478351"/>
            <a:satOff val="-2563"/>
            <a:lumOff val="-258"/>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2456" tIns="16510" rIns="92456" bIns="16510" numCol="1" spcCol="1270" anchor="ctr" anchorCtr="0">
          <a:noAutofit/>
        </a:bodyPr>
        <a:lstStyle/>
        <a:p>
          <a:pPr marL="0" lvl="0" indent="0" algn="ctr" defTabSz="577850">
            <a:lnSpc>
              <a:spcPct val="90000"/>
            </a:lnSpc>
            <a:spcBef>
              <a:spcPct val="0"/>
            </a:spcBef>
            <a:spcAft>
              <a:spcPct val="35000"/>
            </a:spcAft>
            <a:buNone/>
          </a:pPr>
          <a:r>
            <a:rPr lang="en-IN" sz="1300" b="1" kern="1200" dirty="0"/>
            <a:t>Real &amp; imaginary coefficient interchange</a:t>
          </a:r>
        </a:p>
      </dsp:txBody>
      <dsp:txXfrm>
        <a:off x="0" y="4247853"/>
        <a:ext cx="2125093" cy="294371"/>
      </dsp:txXfrm>
    </dsp:sp>
    <dsp:sp modelId="{98239D00-698C-4B3C-A773-0BAB8DEA8782}">
      <dsp:nvSpPr>
        <dsp:cNvPr id="0" name=""/>
        <dsp:cNvSpPr/>
      </dsp:nvSpPr>
      <dsp:spPr>
        <a:xfrm>
          <a:off x="2125093" y="4247853"/>
          <a:ext cx="2125093" cy="294371"/>
        </a:xfrm>
        <a:prstGeom prst="rect">
          <a:avLst/>
        </a:prstGeom>
        <a:solidFill>
          <a:schemeClr val="accent5">
            <a:tint val="40000"/>
            <a:alpha val="90000"/>
            <a:hueOff val="-2956702"/>
            <a:satOff val="-5126"/>
            <a:lumOff val="-516"/>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2456" tIns="16510" rIns="92456" bIns="16510" numCol="1" spcCol="1270" anchor="ctr" anchorCtr="0">
          <a:noAutofit/>
        </a:bodyPr>
        <a:lstStyle/>
        <a:p>
          <a:pPr marL="0" lvl="0" indent="0" algn="ctr" defTabSz="577850">
            <a:lnSpc>
              <a:spcPct val="90000"/>
            </a:lnSpc>
            <a:spcBef>
              <a:spcPct val="0"/>
            </a:spcBef>
            <a:spcAft>
              <a:spcPct val="35000"/>
            </a:spcAft>
            <a:buNone/>
          </a:pPr>
          <a:r>
            <a:rPr lang="en-IN" sz="1300" b="1" kern="1200" dirty="0"/>
            <a:t>Right shift by log of patch size (</a:t>
          </a:r>
          <a:r>
            <a:rPr lang="en-IN" sz="1300" b="1" kern="1200" dirty="0" err="1"/>
            <a:t>psl</a:t>
          </a:r>
          <a:r>
            <a:rPr lang="en-IN" sz="1300" b="1" kern="1200" dirty="0"/>
            <a:t>)</a:t>
          </a:r>
        </a:p>
      </dsp:txBody>
      <dsp:txXfrm>
        <a:off x="2125093" y="4247853"/>
        <a:ext cx="2125093" cy="294371"/>
      </dsp:txXfrm>
    </dsp:sp>
    <dsp:sp modelId="{2B9D4EBC-B814-45CB-8713-4E13FEC1BD08}">
      <dsp:nvSpPr>
        <dsp:cNvPr id="0" name=""/>
        <dsp:cNvSpPr/>
      </dsp:nvSpPr>
      <dsp:spPr>
        <a:xfrm rot="10800000">
          <a:off x="0" y="2927367"/>
          <a:ext cx="4250187" cy="984520"/>
        </a:xfrm>
        <a:prstGeom prst="upArrowCallout">
          <a:avLst/>
        </a:prstGeom>
        <a:solidFill>
          <a:schemeClr val="accent5">
            <a:hueOff val="-2941338"/>
            <a:satOff val="-4091"/>
            <a:lumOff val="-156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n-IN" sz="1300" b="1" kern="1200" dirty="0"/>
            <a:t>Pipeline in a loop for </a:t>
          </a:r>
          <a14:m xmlns:a14="http://schemas.microsoft.com/office/drawing/2010/main">
            <m:oMath xmlns:m="http://schemas.openxmlformats.org/officeDocument/2006/math">
              <m:r>
                <a:rPr lang="en-IN" sz="1300" b="1" i="1" kern="1200" smtClean="0">
                  <a:latin typeface="Cambria Math" panose="02040503050406030204" pitchFamily="18" charset="0"/>
                </a:rPr>
                <m:t>𝑶𝑪</m:t>
              </m:r>
              <m:r>
                <a:rPr lang="en-IN" sz="1300" b="1" i="1" kern="1200" smtClean="0">
                  <a:latin typeface="Cambria Math" panose="02040503050406030204" pitchFamily="18" charset="0"/>
                </a:rPr>
                <m:t>∗</m:t>
              </m:r>
              <m:sSup>
                <m:sSupPr>
                  <m:ctrlPr>
                    <a:rPr lang="en-IN" sz="1300" b="1" i="1" kern="1200" smtClean="0">
                      <a:latin typeface="Cambria Math" panose="02040503050406030204" pitchFamily="18" charset="0"/>
                    </a:rPr>
                  </m:ctrlPr>
                </m:sSupPr>
                <m:e>
                  <m:r>
                    <a:rPr lang="en-IN" sz="1300" b="1" i="1" kern="1200" smtClean="0">
                      <a:latin typeface="Cambria Math" panose="02040503050406030204" pitchFamily="18" charset="0"/>
                    </a:rPr>
                    <m:t>𝑷𝑵</m:t>
                  </m:r>
                </m:e>
                <m:sup>
                  <m:r>
                    <a:rPr lang="en-IN" sz="1300" b="1" i="1" kern="1200" smtClean="0">
                      <a:latin typeface="Cambria Math" panose="02040503050406030204" pitchFamily="18" charset="0"/>
                    </a:rPr>
                    <m:t>𝟐</m:t>
                  </m:r>
                </m:sup>
              </m:sSup>
              <m:r>
                <a:rPr lang="en-IN" sz="1300" b="1" i="1" kern="1200" smtClean="0">
                  <a:latin typeface="Cambria Math" panose="02040503050406030204" pitchFamily="18" charset="0"/>
                </a:rPr>
                <m:t> </m:t>
              </m:r>
              <m:r>
                <a:rPr lang="en-IN" sz="1300" b="1" i="1" kern="1200" smtClean="0">
                  <a:latin typeface="Cambria Math" panose="02040503050406030204" pitchFamily="18" charset="0"/>
                </a:rPr>
                <m:t>𝒕𝒊𝒎𝒆𝒔</m:t>
              </m:r>
            </m:oMath>
          </a14:m>
          <a:endParaRPr lang="en-IN" sz="1300" b="1" kern="1200" dirty="0"/>
        </a:p>
      </dsp:txBody>
      <dsp:txXfrm rot="10800000">
        <a:off x="0" y="2927367"/>
        <a:ext cx="4250187" cy="639712"/>
      </dsp:txXfrm>
    </dsp:sp>
    <dsp:sp modelId="{E864C786-6D4F-482B-B87D-46544D7857E1}">
      <dsp:nvSpPr>
        <dsp:cNvPr id="0" name=""/>
        <dsp:cNvSpPr/>
      </dsp:nvSpPr>
      <dsp:spPr>
        <a:xfrm rot="10800000">
          <a:off x="0" y="1952448"/>
          <a:ext cx="4250187" cy="984520"/>
        </a:xfrm>
        <a:prstGeom prst="upArrowCallout">
          <a:avLst/>
        </a:prstGeom>
        <a:solidFill>
          <a:schemeClr val="accent5">
            <a:hueOff val="-4412007"/>
            <a:satOff val="-6137"/>
            <a:lumOff val="-235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n-IN" sz="1300" b="1" kern="1200" dirty="0"/>
            <a:t>VR FFT Core</a:t>
          </a:r>
        </a:p>
      </dsp:txBody>
      <dsp:txXfrm rot="-10800000">
        <a:off x="0" y="1952448"/>
        <a:ext cx="4250187" cy="345566"/>
      </dsp:txXfrm>
    </dsp:sp>
    <dsp:sp modelId="{B44A7C4E-3126-4BC2-91C1-3564850CE040}">
      <dsp:nvSpPr>
        <dsp:cNvPr id="0" name=""/>
        <dsp:cNvSpPr/>
      </dsp:nvSpPr>
      <dsp:spPr>
        <a:xfrm>
          <a:off x="0" y="2298015"/>
          <a:ext cx="4250187" cy="294371"/>
        </a:xfrm>
        <a:prstGeom prst="rect">
          <a:avLst/>
        </a:prstGeom>
        <a:solidFill>
          <a:schemeClr val="accent5">
            <a:tint val="40000"/>
            <a:alpha val="90000"/>
            <a:hueOff val="-4435053"/>
            <a:satOff val="-7690"/>
            <a:lumOff val="-773"/>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2456" tIns="16510" rIns="92456" bIns="16510" numCol="1" spcCol="1270" anchor="ctr" anchorCtr="0">
          <a:noAutofit/>
        </a:bodyPr>
        <a:lstStyle/>
        <a:p>
          <a:pPr marL="0" lvl="0" indent="0" algn="ctr" defTabSz="577850">
            <a:lnSpc>
              <a:spcPct val="90000"/>
            </a:lnSpc>
            <a:spcBef>
              <a:spcPct val="0"/>
            </a:spcBef>
            <a:spcAft>
              <a:spcPct val="35000"/>
            </a:spcAft>
            <a:buNone/>
          </a:pPr>
          <a:r>
            <a:rPr lang="en-IN" sz="1300" b="1" kern="1200" dirty="0"/>
            <a:t>Pipelined 6-stage variable length 2-D VR FFT</a:t>
          </a:r>
        </a:p>
      </dsp:txBody>
      <dsp:txXfrm>
        <a:off x="0" y="2298015"/>
        <a:ext cx="4250187" cy="294371"/>
      </dsp:txXfrm>
    </dsp:sp>
    <dsp:sp modelId="{A60C3992-9B0C-4F41-84A6-4740B9E3A812}">
      <dsp:nvSpPr>
        <dsp:cNvPr id="0" name=""/>
        <dsp:cNvSpPr/>
      </dsp:nvSpPr>
      <dsp:spPr>
        <a:xfrm rot="10800000">
          <a:off x="0" y="977529"/>
          <a:ext cx="4250187" cy="984520"/>
        </a:xfrm>
        <a:prstGeom prst="upArrowCallout">
          <a:avLst/>
        </a:prstGeom>
        <a:solidFill>
          <a:schemeClr val="accent5">
            <a:hueOff val="-5882676"/>
            <a:satOff val="-8182"/>
            <a:lumOff val="-313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n-IN" sz="1300" b="1" kern="1200" dirty="0"/>
            <a:t>IFFT by FFT</a:t>
          </a:r>
        </a:p>
      </dsp:txBody>
      <dsp:txXfrm rot="-10800000">
        <a:off x="0" y="977529"/>
        <a:ext cx="4250187" cy="345566"/>
      </dsp:txXfrm>
    </dsp:sp>
    <dsp:sp modelId="{CC0BDEE2-5E23-428D-B18B-2EA75F9586B9}">
      <dsp:nvSpPr>
        <dsp:cNvPr id="0" name=""/>
        <dsp:cNvSpPr/>
      </dsp:nvSpPr>
      <dsp:spPr>
        <a:xfrm>
          <a:off x="0" y="1323096"/>
          <a:ext cx="4250187" cy="294371"/>
        </a:xfrm>
        <a:prstGeom prst="rect">
          <a:avLst/>
        </a:prstGeom>
        <a:solidFill>
          <a:schemeClr val="accent5">
            <a:tint val="40000"/>
            <a:alpha val="90000"/>
            <a:hueOff val="-5913404"/>
            <a:satOff val="-10253"/>
            <a:lumOff val="-1031"/>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2456" tIns="16510" rIns="92456" bIns="16510" numCol="1" spcCol="1270" anchor="ctr" anchorCtr="0">
          <a:noAutofit/>
        </a:bodyPr>
        <a:lstStyle/>
        <a:p>
          <a:pPr marL="0" lvl="0" indent="0" algn="ctr" defTabSz="577850">
            <a:lnSpc>
              <a:spcPct val="90000"/>
            </a:lnSpc>
            <a:spcBef>
              <a:spcPct val="0"/>
            </a:spcBef>
            <a:spcAft>
              <a:spcPct val="35000"/>
            </a:spcAft>
            <a:buNone/>
          </a:pPr>
          <a:r>
            <a:rPr lang="en-IN" sz="1300" b="1" kern="1200" dirty="0"/>
            <a:t>Real &amp; imaginary coefficient interchange</a:t>
          </a:r>
        </a:p>
      </dsp:txBody>
      <dsp:txXfrm>
        <a:off x="0" y="1323096"/>
        <a:ext cx="4250187" cy="294371"/>
      </dsp:txXfrm>
    </dsp:sp>
    <dsp:sp modelId="{7F9ABCBB-B59D-44D4-A994-B0FE9CBE7026}">
      <dsp:nvSpPr>
        <dsp:cNvPr id="0" name=""/>
        <dsp:cNvSpPr/>
      </dsp:nvSpPr>
      <dsp:spPr>
        <a:xfrm rot="10800000">
          <a:off x="0" y="2611"/>
          <a:ext cx="4250187" cy="984520"/>
        </a:xfrm>
        <a:prstGeom prst="upArrowCallout">
          <a:avLst/>
        </a:prstGeom>
        <a:solidFill>
          <a:schemeClr val="accent5">
            <a:hueOff val="-7353344"/>
            <a:satOff val="-10228"/>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n-IN" sz="1300" b="1" kern="1200" dirty="0"/>
            <a:t>OFMAP Fetcher</a:t>
          </a:r>
        </a:p>
      </dsp:txBody>
      <dsp:txXfrm rot="-10800000">
        <a:off x="0" y="2611"/>
        <a:ext cx="4250187" cy="345566"/>
      </dsp:txXfrm>
    </dsp:sp>
    <dsp:sp modelId="{C849CFE7-EDC8-4613-A483-E0E35E33143B}">
      <dsp:nvSpPr>
        <dsp:cNvPr id="0" name=""/>
        <dsp:cNvSpPr/>
      </dsp:nvSpPr>
      <dsp:spPr>
        <a:xfrm>
          <a:off x="0" y="348177"/>
          <a:ext cx="4250187" cy="294371"/>
        </a:xfrm>
        <a:prstGeom prst="rect">
          <a:avLst/>
        </a:prstGeom>
        <a:solidFill>
          <a:schemeClr val="accent5">
            <a:tint val="40000"/>
            <a:alpha val="90000"/>
            <a:hueOff val="-7391755"/>
            <a:satOff val="-12816"/>
            <a:lumOff val="-1289"/>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2456" tIns="16510" rIns="92456" bIns="16510" numCol="1" spcCol="1270" anchor="ctr" anchorCtr="0">
          <a:noAutofit/>
        </a:bodyPr>
        <a:lstStyle/>
        <a:p>
          <a:pPr marL="0" lvl="0" indent="0" algn="ctr" defTabSz="577850">
            <a:lnSpc>
              <a:spcPct val="90000"/>
            </a:lnSpc>
            <a:spcBef>
              <a:spcPct val="0"/>
            </a:spcBef>
            <a:spcAft>
              <a:spcPct val="35000"/>
            </a:spcAft>
            <a:buNone/>
          </a:pPr>
          <a:r>
            <a:rPr lang="en-IN" sz="1300" b="1" kern="1200" dirty="0"/>
            <a:t>Fetches OFMAP produced by complex multiplier from DRAM</a:t>
          </a:r>
        </a:p>
      </dsp:txBody>
      <dsp:txXfrm>
        <a:off x="0" y="348177"/>
        <a:ext cx="4250187" cy="294371"/>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066050-3134-474C-BC06-5C8829DBF4D4}">
      <dsp:nvSpPr>
        <dsp:cNvPr id="0" name=""/>
        <dsp:cNvSpPr/>
      </dsp:nvSpPr>
      <dsp:spPr>
        <a:xfrm>
          <a:off x="0" y="31990"/>
          <a:ext cx="4870232" cy="87516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IN" sz="2200" kern="1200" dirty="0"/>
            <a:t>Uses Vector-Radix Butterfly for every stages</a:t>
          </a:r>
        </a:p>
      </dsp:txBody>
      <dsp:txXfrm>
        <a:off x="42722" y="74712"/>
        <a:ext cx="4784788" cy="789716"/>
      </dsp:txXfrm>
    </dsp:sp>
    <dsp:sp modelId="{E47055C5-BE08-440D-AC8B-29E757B84873}">
      <dsp:nvSpPr>
        <dsp:cNvPr id="0" name=""/>
        <dsp:cNvSpPr/>
      </dsp:nvSpPr>
      <dsp:spPr>
        <a:xfrm>
          <a:off x="0" y="970510"/>
          <a:ext cx="4870232" cy="875160"/>
        </a:xfrm>
        <a:prstGeom prst="roundRect">
          <a:avLst/>
        </a:prstGeom>
        <a:solidFill>
          <a:schemeClr val="accent5">
            <a:hueOff val="-2451115"/>
            <a:satOff val="-3409"/>
            <a:lumOff val="-130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IN" sz="2200" kern="1200" dirty="0"/>
            <a:t>To enable configurable FFT size</a:t>
          </a:r>
        </a:p>
      </dsp:txBody>
      <dsp:txXfrm>
        <a:off x="42722" y="1013232"/>
        <a:ext cx="4784788" cy="789716"/>
      </dsp:txXfrm>
    </dsp:sp>
    <dsp:sp modelId="{56DA388E-58FC-4336-9B35-93A5E451DB92}">
      <dsp:nvSpPr>
        <dsp:cNvPr id="0" name=""/>
        <dsp:cNvSpPr/>
      </dsp:nvSpPr>
      <dsp:spPr>
        <a:xfrm>
          <a:off x="0" y="1845671"/>
          <a:ext cx="4870232" cy="5350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4630" tIns="27940" rIns="156464" bIns="27940" numCol="1" spcCol="1270" anchor="t" anchorCtr="0">
          <a:noAutofit/>
        </a:bodyPr>
        <a:lstStyle/>
        <a:p>
          <a:pPr marL="171450" lvl="1" indent="-171450" algn="l" defTabSz="755650">
            <a:lnSpc>
              <a:spcPct val="90000"/>
            </a:lnSpc>
            <a:spcBef>
              <a:spcPct val="0"/>
            </a:spcBef>
            <a:spcAft>
              <a:spcPct val="20000"/>
            </a:spcAft>
            <a:buChar char="•"/>
          </a:pPr>
          <a:r>
            <a:rPr lang="en-IN" sz="1700" kern="1200" dirty="0"/>
            <a:t>FFT stages will either bypass or execute butterfly based on FFT size</a:t>
          </a:r>
        </a:p>
      </dsp:txBody>
      <dsp:txXfrm>
        <a:off x="0" y="1845671"/>
        <a:ext cx="4870232" cy="535095"/>
      </dsp:txXfrm>
    </dsp:sp>
    <dsp:sp modelId="{1B085624-E0F6-4532-9888-5B9C4DB51A51}">
      <dsp:nvSpPr>
        <dsp:cNvPr id="0" name=""/>
        <dsp:cNvSpPr/>
      </dsp:nvSpPr>
      <dsp:spPr>
        <a:xfrm>
          <a:off x="0" y="2380766"/>
          <a:ext cx="4870232" cy="875160"/>
        </a:xfrm>
        <a:prstGeom prst="roundRect">
          <a:avLst/>
        </a:prstGeom>
        <a:solidFill>
          <a:schemeClr val="accent5">
            <a:hueOff val="-4902230"/>
            <a:satOff val="-6819"/>
            <a:lumOff val="-261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IN" sz="2200" kern="1200" dirty="0"/>
            <a:t>Uses ping-pong buffer between stages for parallel execution</a:t>
          </a:r>
        </a:p>
      </dsp:txBody>
      <dsp:txXfrm>
        <a:off x="42722" y="2423488"/>
        <a:ext cx="4784788" cy="789716"/>
      </dsp:txXfrm>
    </dsp:sp>
    <dsp:sp modelId="{1A6BF794-9AD9-4479-8DAA-26DCDD2A54E5}">
      <dsp:nvSpPr>
        <dsp:cNvPr id="0" name=""/>
        <dsp:cNvSpPr/>
      </dsp:nvSpPr>
      <dsp:spPr>
        <a:xfrm>
          <a:off x="0" y="3319286"/>
          <a:ext cx="4870232" cy="875160"/>
        </a:xfrm>
        <a:prstGeom prst="roundRect">
          <a:avLst/>
        </a:prstGeom>
        <a:solidFill>
          <a:schemeClr val="accent5">
            <a:hueOff val="-7353344"/>
            <a:satOff val="-10228"/>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IN" sz="2200" kern="1200" dirty="0"/>
            <a:t>Executes </a:t>
          </a:r>
          <a14:m xmlns:a14="http://schemas.microsoft.com/office/drawing/2010/main">
            <m:oMath xmlns:m="http://schemas.openxmlformats.org/officeDocument/2006/math">
              <m:r>
                <a:rPr lang="en-IN" sz="2200" b="0" i="1" kern="1200" smtClean="0">
                  <a:latin typeface="Cambria Math" panose="02040503050406030204" pitchFamily="18" charset="0"/>
                </a:rPr>
                <m:t>𝑂𝐶</m:t>
              </m:r>
              <m:r>
                <a:rPr lang="en-IN" sz="2200" b="0" i="1" kern="1200" smtClean="0">
                  <a:latin typeface="Cambria Math" panose="02040503050406030204" pitchFamily="18" charset="0"/>
                </a:rPr>
                <m:t>∗</m:t>
              </m:r>
              <m:sSup>
                <m:sSupPr>
                  <m:ctrlPr>
                    <a:rPr lang="en-IN" sz="2200" b="0" i="1" kern="1200" smtClean="0">
                      <a:latin typeface="Cambria Math" panose="02040503050406030204" pitchFamily="18" charset="0"/>
                    </a:rPr>
                  </m:ctrlPr>
                </m:sSupPr>
                <m:e>
                  <m:r>
                    <a:rPr lang="en-IN" sz="2200" b="0" i="1" kern="1200" smtClean="0">
                      <a:latin typeface="Cambria Math" panose="02040503050406030204" pitchFamily="18" charset="0"/>
                    </a:rPr>
                    <m:t>𝑃𝑁</m:t>
                  </m:r>
                </m:e>
                <m:sup>
                  <m:r>
                    <a:rPr lang="en-IN" sz="2200" b="0" i="1" kern="1200" smtClean="0">
                      <a:latin typeface="Cambria Math" panose="02040503050406030204" pitchFamily="18" charset="0"/>
                    </a:rPr>
                    <m:t>2</m:t>
                  </m:r>
                </m:sup>
              </m:sSup>
            </m:oMath>
          </a14:m>
          <a:r>
            <a:rPr lang="en-IN" sz="2200" kern="1200" dirty="0"/>
            <a:t> times by pipeline in a loop for a layer</a:t>
          </a:r>
        </a:p>
      </dsp:txBody>
      <dsp:txXfrm>
        <a:off x="42722" y="3362008"/>
        <a:ext cx="4784788" cy="789716"/>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5E404B-F999-44AE-8E58-062AC1BA426A}">
      <dsp:nvSpPr>
        <dsp:cNvPr id="0" name=""/>
        <dsp:cNvSpPr/>
      </dsp:nvSpPr>
      <dsp:spPr>
        <a:xfrm>
          <a:off x="5468" y="353780"/>
          <a:ext cx="2797156" cy="396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50800" rIns="142240" bIns="50800" numCol="1" spcCol="1270" anchor="ctr" anchorCtr="0">
          <a:noAutofit/>
        </a:bodyPr>
        <a:lstStyle/>
        <a:p>
          <a:pPr marL="0" lvl="0" indent="0" algn="r" defTabSz="889000">
            <a:lnSpc>
              <a:spcPct val="90000"/>
            </a:lnSpc>
            <a:spcBef>
              <a:spcPct val="0"/>
            </a:spcBef>
            <a:spcAft>
              <a:spcPct val="35000"/>
            </a:spcAft>
            <a:buNone/>
          </a:pPr>
          <a:r>
            <a:rPr lang="en-US" sz="2000" kern="1200" dirty="0"/>
            <a:t>FFT/IFFT</a:t>
          </a:r>
          <a:endParaRPr lang="en-IN" sz="2000" kern="1200" dirty="0"/>
        </a:p>
      </dsp:txBody>
      <dsp:txXfrm>
        <a:off x="5468" y="353780"/>
        <a:ext cx="2797156" cy="396000"/>
      </dsp:txXfrm>
    </dsp:sp>
    <dsp:sp modelId="{AB6E3971-EF73-43E4-B471-52A2ED5AD7FC}">
      <dsp:nvSpPr>
        <dsp:cNvPr id="0" name=""/>
        <dsp:cNvSpPr/>
      </dsp:nvSpPr>
      <dsp:spPr>
        <a:xfrm>
          <a:off x="2802625" y="32030"/>
          <a:ext cx="559431" cy="1039500"/>
        </a:xfrm>
        <a:prstGeom prst="leftBrace">
          <a:avLst>
            <a:gd name="adj1" fmla="val 35000"/>
            <a:gd name="adj2" fmla="val 50000"/>
          </a:avLst>
        </a:pr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3328BF0-8FB5-4624-8B2A-D7BEAC130674}">
      <dsp:nvSpPr>
        <dsp:cNvPr id="0" name=""/>
        <dsp:cNvSpPr/>
      </dsp:nvSpPr>
      <dsp:spPr>
        <a:xfrm>
          <a:off x="3585828" y="32030"/>
          <a:ext cx="7608265" cy="1039500"/>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t>Find’s the optimum patch size of FFT depends on the efficiency criteria</a:t>
          </a:r>
          <a:endParaRPr lang="en-IN" sz="2000" kern="1200" dirty="0"/>
        </a:p>
        <a:p>
          <a:pPr marL="228600" lvl="1" indent="-228600" algn="l" defTabSz="889000">
            <a:lnSpc>
              <a:spcPct val="90000"/>
            </a:lnSpc>
            <a:spcBef>
              <a:spcPct val="0"/>
            </a:spcBef>
            <a:spcAft>
              <a:spcPct val="15000"/>
            </a:spcAft>
            <a:buChar char="•"/>
          </a:pPr>
          <a:r>
            <a:rPr lang="en-US" sz="2000" kern="1200" dirty="0"/>
            <a:t>Also computes overlap, </a:t>
          </a:r>
          <a:r>
            <a:rPr lang="en-US" sz="2000" kern="1200" dirty="0" err="1"/>
            <a:t>patch_no</a:t>
          </a:r>
          <a:r>
            <a:rPr lang="en-US" sz="2000" kern="1200" dirty="0"/>
            <a:t> &amp; non-overlapped patch size</a:t>
          </a:r>
          <a:endParaRPr lang="en-IN" sz="2000" kern="1200" dirty="0"/>
        </a:p>
      </dsp:txBody>
      <dsp:txXfrm>
        <a:off x="3585828" y="32030"/>
        <a:ext cx="7608265" cy="1039500"/>
      </dsp:txXfrm>
    </dsp:sp>
    <dsp:sp modelId="{3799361A-2B5F-47DC-947D-4153A82A0DD5}">
      <dsp:nvSpPr>
        <dsp:cNvPr id="0" name=""/>
        <dsp:cNvSpPr/>
      </dsp:nvSpPr>
      <dsp:spPr>
        <a:xfrm>
          <a:off x="5468" y="2455280"/>
          <a:ext cx="2797156" cy="396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50800" rIns="142240" bIns="50800" numCol="1" spcCol="1270" anchor="ctr" anchorCtr="0">
          <a:noAutofit/>
        </a:bodyPr>
        <a:lstStyle/>
        <a:p>
          <a:pPr marL="0" lvl="0" indent="0" algn="r" defTabSz="889000">
            <a:lnSpc>
              <a:spcPct val="90000"/>
            </a:lnSpc>
            <a:spcBef>
              <a:spcPct val="0"/>
            </a:spcBef>
            <a:spcAft>
              <a:spcPct val="35000"/>
            </a:spcAft>
            <a:buNone/>
          </a:pPr>
          <a:r>
            <a:rPr lang="en-US" sz="2000" kern="1200" dirty="0">
              <a:hlinkClick xmlns:r="http://schemas.openxmlformats.org/officeDocument/2006/relationships" r:id="" action="ppaction://hlinksldjump"/>
            </a:rPr>
            <a:t>HPG</a:t>
          </a:r>
          <a:endParaRPr lang="en-IN" sz="2000" kern="1200" dirty="0"/>
        </a:p>
      </dsp:txBody>
      <dsp:txXfrm>
        <a:off x="5468" y="2455280"/>
        <a:ext cx="2797156" cy="396000"/>
      </dsp:txXfrm>
    </dsp:sp>
    <dsp:sp modelId="{E54695DF-E6BF-4875-9A63-8395AACF8D04}">
      <dsp:nvSpPr>
        <dsp:cNvPr id="0" name=""/>
        <dsp:cNvSpPr/>
      </dsp:nvSpPr>
      <dsp:spPr>
        <a:xfrm>
          <a:off x="2802625" y="1143530"/>
          <a:ext cx="559431" cy="3019500"/>
        </a:xfrm>
        <a:prstGeom prst="leftBrace">
          <a:avLst>
            <a:gd name="adj1" fmla="val 35000"/>
            <a:gd name="adj2" fmla="val 50000"/>
          </a:avLst>
        </a:pr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D3B1405-E73D-4CE1-BB69-588EC8AC3FAA}">
      <dsp:nvSpPr>
        <dsp:cNvPr id="0" name=""/>
        <dsp:cNvSpPr/>
      </dsp:nvSpPr>
      <dsp:spPr>
        <a:xfrm>
          <a:off x="3585828" y="1143530"/>
          <a:ext cx="7608265" cy="3019500"/>
        </a:xfrm>
        <a:prstGeom prst="rect">
          <a:avLst/>
        </a:prstGeom>
        <a:solidFill>
          <a:schemeClr val="accent5">
            <a:hueOff val="-7353344"/>
            <a:satOff val="-10228"/>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t>Generates the optimal tiling schedule of each layer statically</a:t>
          </a:r>
          <a:endParaRPr lang="en-IN" sz="2000" kern="1200" dirty="0"/>
        </a:p>
        <a:p>
          <a:pPr marL="228600" lvl="1" indent="-228600" algn="l" defTabSz="889000">
            <a:lnSpc>
              <a:spcPct val="90000"/>
            </a:lnSpc>
            <a:spcBef>
              <a:spcPct val="0"/>
            </a:spcBef>
            <a:spcAft>
              <a:spcPct val="15000"/>
            </a:spcAft>
            <a:buChar char="•"/>
          </a:pPr>
          <a:r>
            <a:rPr lang="en-US" sz="2000" kern="1200"/>
            <a:t>Tiling schedule consists of the following</a:t>
          </a:r>
          <a:endParaRPr lang="en-IN" sz="2000" kern="1200" dirty="0"/>
        </a:p>
        <a:p>
          <a:pPr marL="457200" lvl="2" indent="-228600" algn="l" defTabSz="889000">
            <a:lnSpc>
              <a:spcPct val="90000"/>
            </a:lnSpc>
            <a:spcBef>
              <a:spcPct val="0"/>
            </a:spcBef>
            <a:spcAft>
              <a:spcPct val="15000"/>
            </a:spcAft>
            <a:buChar char="•"/>
          </a:pPr>
          <a:r>
            <a:rPr lang="en-US" sz="2000" kern="1200" dirty="0"/>
            <a:t># of tiles fetched for each operands(PSUM_IN,IFMAP,WT) for each iteration of the Hadamard Product Generator</a:t>
          </a:r>
          <a:endParaRPr lang="en-IN" sz="2000" kern="1200" dirty="0"/>
        </a:p>
        <a:p>
          <a:pPr marL="457200" lvl="2" indent="-228600" algn="l" defTabSz="889000">
            <a:lnSpc>
              <a:spcPct val="90000"/>
            </a:lnSpc>
            <a:spcBef>
              <a:spcPct val="0"/>
            </a:spcBef>
            <a:spcAft>
              <a:spcPct val="15000"/>
            </a:spcAft>
            <a:buChar char="•"/>
          </a:pPr>
          <a:r>
            <a:rPr lang="en-US" sz="2000" kern="1200" dirty="0"/>
            <a:t>Specifies the stationary operands</a:t>
          </a:r>
          <a:endParaRPr lang="en-IN" sz="2000" kern="1200" dirty="0"/>
        </a:p>
        <a:p>
          <a:pPr marL="228600" lvl="1" indent="-228600" algn="l" defTabSz="889000">
            <a:lnSpc>
              <a:spcPct val="90000"/>
            </a:lnSpc>
            <a:spcBef>
              <a:spcPct val="0"/>
            </a:spcBef>
            <a:spcAft>
              <a:spcPct val="15000"/>
            </a:spcAft>
            <a:buChar char="•"/>
          </a:pPr>
          <a:r>
            <a:rPr lang="en-US" sz="2000" kern="1200" dirty="0"/>
            <a:t>Tiling schedule optimizes the following</a:t>
          </a:r>
          <a:endParaRPr lang="en-IN" sz="2000" kern="1200" dirty="0"/>
        </a:p>
        <a:p>
          <a:pPr marL="457200" lvl="2" indent="-228600" algn="l" defTabSz="889000">
            <a:lnSpc>
              <a:spcPct val="90000"/>
            </a:lnSpc>
            <a:spcBef>
              <a:spcPct val="0"/>
            </a:spcBef>
            <a:spcAft>
              <a:spcPct val="15000"/>
            </a:spcAft>
            <a:buChar char="•"/>
          </a:pPr>
          <a:r>
            <a:rPr lang="en-US" sz="2000" kern="1200" dirty="0"/>
            <a:t>Reuse opportunities of each tile of all the three operands</a:t>
          </a:r>
          <a:endParaRPr lang="en-IN" sz="2000" kern="1200" dirty="0"/>
        </a:p>
        <a:p>
          <a:pPr marL="457200" lvl="2" indent="-228600" algn="l" defTabSz="889000">
            <a:lnSpc>
              <a:spcPct val="90000"/>
            </a:lnSpc>
            <a:spcBef>
              <a:spcPct val="0"/>
            </a:spcBef>
            <a:spcAft>
              <a:spcPct val="15000"/>
            </a:spcAft>
            <a:buChar char="•"/>
          </a:pPr>
          <a:r>
            <a:rPr lang="en-US" sz="2000" kern="1200" dirty="0" err="1"/>
            <a:t>Favours</a:t>
          </a:r>
          <a:r>
            <a:rPr lang="en-US" sz="2000" kern="1200" dirty="0"/>
            <a:t> burst access by fetching contiguous tiles(fixed cost-model)</a:t>
          </a:r>
          <a:endParaRPr lang="en-IN" sz="2000" kern="1200" dirty="0"/>
        </a:p>
        <a:p>
          <a:pPr marL="457200" lvl="2" indent="-228600" algn="l" defTabSz="889000">
            <a:lnSpc>
              <a:spcPct val="90000"/>
            </a:lnSpc>
            <a:spcBef>
              <a:spcPct val="0"/>
            </a:spcBef>
            <a:spcAft>
              <a:spcPct val="15000"/>
            </a:spcAft>
            <a:buChar char="•"/>
          </a:pPr>
          <a:r>
            <a:rPr lang="en-US" sz="2000" kern="1200" dirty="0"/>
            <a:t>Maximizes the use of on-chip tile buffer</a:t>
          </a:r>
          <a:endParaRPr lang="en-IN" sz="2000" kern="1200" dirty="0"/>
        </a:p>
      </dsp:txBody>
      <dsp:txXfrm>
        <a:off x="3585828" y="1143530"/>
        <a:ext cx="7608265" cy="3019500"/>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D7034F-ABD9-4681-B121-62498C231890}">
      <dsp:nvSpPr>
        <dsp:cNvPr id="0" name=""/>
        <dsp:cNvSpPr/>
      </dsp:nvSpPr>
      <dsp:spPr>
        <a:xfrm>
          <a:off x="0" y="46545"/>
          <a:ext cx="6390736" cy="503685"/>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Executes on companion processors</a:t>
          </a:r>
          <a:endParaRPr lang="en-IN" sz="2100" kern="1200"/>
        </a:p>
      </dsp:txBody>
      <dsp:txXfrm>
        <a:off x="24588" y="71133"/>
        <a:ext cx="6341560" cy="454509"/>
      </dsp:txXfrm>
    </dsp:sp>
    <dsp:sp modelId="{76E4F074-A731-4686-B903-24574F6171C2}">
      <dsp:nvSpPr>
        <dsp:cNvPr id="0" name=""/>
        <dsp:cNvSpPr/>
      </dsp:nvSpPr>
      <dsp:spPr>
        <a:xfrm>
          <a:off x="0" y="550230"/>
          <a:ext cx="6390736" cy="3477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2906" tIns="26670" rIns="149352" bIns="26670" numCol="1" spcCol="1270" anchor="t" anchorCtr="0">
          <a:noAutofit/>
        </a:bodyPr>
        <a:lstStyle/>
        <a:p>
          <a:pPr marL="171450" lvl="1" indent="-171450" algn="l" defTabSz="711200">
            <a:lnSpc>
              <a:spcPct val="90000"/>
            </a:lnSpc>
            <a:spcBef>
              <a:spcPct val="0"/>
            </a:spcBef>
            <a:spcAft>
              <a:spcPct val="20000"/>
            </a:spcAft>
            <a:buChar char="•"/>
          </a:pPr>
          <a:r>
            <a:rPr lang="en-US" sz="1600" kern="1200"/>
            <a:t>ARM A53 in the current implementation</a:t>
          </a:r>
          <a:endParaRPr lang="en-IN" sz="1600" kern="1200"/>
        </a:p>
      </dsp:txBody>
      <dsp:txXfrm>
        <a:off x="0" y="550230"/>
        <a:ext cx="6390736" cy="347760"/>
      </dsp:txXfrm>
    </dsp:sp>
    <dsp:sp modelId="{435ABE13-7E0A-4119-9168-55A1E3177B9C}">
      <dsp:nvSpPr>
        <dsp:cNvPr id="0" name=""/>
        <dsp:cNvSpPr/>
      </dsp:nvSpPr>
      <dsp:spPr>
        <a:xfrm>
          <a:off x="0" y="897990"/>
          <a:ext cx="6390736" cy="503685"/>
        </a:xfrm>
        <a:prstGeom prst="roundRect">
          <a:avLst/>
        </a:prstGeom>
        <a:solidFill>
          <a:schemeClr val="accent5">
            <a:hueOff val="-1838336"/>
            <a:satOff val="-2557"/>
            <a:lumOff val="-98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Realized in python (PYNQ Framework)</a:t>
          </a:r>
          <a:endParaRPr lang="en-IN" sz="2100" kern="1200"/>
        </a:p>
      </dsp:txBody>
      <dsp:txXfrm>
        <a:off x="24588" y="922578"/>
        <a:ext cx="6341560" cy="454509"/>
      </dsp:txXfrm>
    </dsp:sp>
    <dsp:sp modelId="{E2E60DF0-395A-402D-A1D0-401A11A1BC62}">
      <dsp:nvSpPr>
        <dsp:cNvPr id="0" name=""/>
        <dsp:cNvSpPr/>
      </dsp:nvSpPr>
      <dsp:spPr>
        <a:xfrm>
          <a:off x="0" y="1462155"/>
          <a:ext cx="6390736" cy="503685"/>
        </a:xfrm>
        <a:prstGeom prst="roundRect">
          <a:avLst/>
        </a:prstGeom>
        <a:solidFill>
          <a:schemeClr val="accent5">
            <a:hueOff val="-3676672"/>
            <a:satOff val="-5114"/>
            <a:lumOff val="-196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dirty="0"/>
            <a:t>Configures the following</a:t>
          </a:r>
          <a:endParaRPr lang="en-IN" sz="2100" kern="1200" dirty="0"/>
        </a:p>
      </dsp:txBody>
      <dsp:txXfrm>
        <a:off x="24588" y="1486743"/>
        <a:ext cx="6341560" cy="454509"/>
      </dsp:txXfrm>
    </dsp:sp>
    <dsp:sp modelId="{D61440C4-47B1-4EC7-BDDC-6F0886DD8C23}">
      <dsp:nvSpPr>
        <dsp:cNvPr id="0" name=""/>
        <dsp:cNvSpPr/>
      </dsp:nvSpPr>
      <dsp:spPr>
        <a:xfrm>
          <a:off x="0" y="1965840"/>
          <a:ext cx="6390736" cy="825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2906" tIns="26670" rIns="149352" bIns="26670" numCol="1" spcCol="1270" anchor="t" anchorCtr="0">
          <a:noAutofit/>
        </a:bodyPr>
        <a:lstStyle/>
        <a:p>
          <a:pPr marL="171450" lvl="1" indent="-171450" algn="l" defTabSz="711200">
            <a:lnSpc>
              <a:spcPct val="90000"/>
            </a:lnSpc>
            <a:spcBef>
              <a:spcPct val="0"/>
            </a:spcBef>
            <a:spcAft>
              <a:spcPct val="20000"/>
            </a:spcAft>
            <a:buChar char="•"/>
          </a:pPr>
          <a:r>
            <a:rPr lang="en-US" sz="1600" kern="1200" dirty="0"/>
            <a:t>AXI-Lite accessible registers in the RTL modules</a:t>
          </a:r>
          <a:endParaRPr lang="en-IN" sz="1600" kern="1200" dirty="0"/>
        </a:p>
        <a:p>
          <a:pPr marL="171450" lvl="1" indent="-171450" algn="l" defTabSz="711200">
            <a:lnSpc>
              <a:spcPct val="90000"/>
            </a:lnSpc>
            <a:spcBef>
              <a:spcPct val="0"/>
            </a:spcBef>
            <a:spcAft>
              <a:spcPct val="20000"/>
            </a:spcAft>
            <a:buChar char="•"/>
          </a:pPr>
          <a:r>
            <a:rPr lang="en-IN" sz="1600" kern="1200" dirty="0"/>
            <a:t>The start of execution &amp; execution sequence</a:t>
          </a:r>
        </a:p>
        <a:p>
          <a:pPr marL="171450" lvl="1" indent="-171450" algn="l" defTabSz="711200">
            <a:lnSpc>
              <a:spcPct val="90000"/>
            </a:lnSpc>
            <a:spcBef>
              <a:spcPct val="0"/>
            </a:spcBef>
            <a:spcAft>
              <a:spcPct val="20000"/>
            </a:spcAft>
            <a:buChar char="•"/>
          </a:pPr>
          <a:r>
            <a:rPr lang="en-IN" sz="1600" kern="1200" dirty="0"/>
            <a:t>The base address of AXI-MM interfaces</a:t>
          </a:r>
        </a:p>
      </dsp:txBody>
      <dsp:txXfrm>
        <a:off x="0" y="1965840"/>
        <a:ext cx="6390736" cy="825930"/>
      </dsp:txXfrm>
    </dsp:sp>
    <dsp:sp modelId="{CCA22E46-C3C3-4191-BC78-9220FB4BA759}">
      <dsp:nvSpPr>
        <dsp:cNvPr id="0" name=""/>
        <dsp:cNvSpPr/>
      </dsp:nvSpPr>
      <dsp:spPr>
        <a:xfrm>
          <a:off x="0" y="2791770"/>
          <a:ext cx="6390736" cy="503685"/>
        </a:xfrm>
        <a:prstGeom prst="roundRect">
          <a:avLst/>
        </a:prstGeom>
        <a:solidFill>
          <a:schemeClr val="accent5">
            <a:hueOff val="-5515009"/>
            <a:satOff val="-7671"/>
            <a:lumOff val="-294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FFT/IFFT Driver</a:t>
          </a:r>
          <a:endParaRPr lang="en-IN" sz="2100" kern="1200"/>
        </a:p>
      </dsp:txBody>
      <dsp:txXfrm>
        <a:off x="24588" y="2816358"/>
        <a:ext cx="6341560" cy="454509"/>
      </dsp:txXfrm>
    </dsp:sp>
    <dsp:sp modelId="{A3A26B77-2CBE-4874-8D4E-C2ACF2B6575D}">
      <dsp:nvSpPr>
        <dsp:cNvPr id="0" name=""/>
        <dsp:cNvSpPr/>
      </dsp:nvSpPr>
      <dsp:spPr>
        <a:xfrm>
          <a:off x="0" y="3295455"/>
          <a:ext cx="6390736" cy="7824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2906" tIns="26670" rIns="149352" bIns="26670" numCol="1" spcCol="1270" anchor="t" anchorCtr="0">
          <a:noAutofit/>
        </a:bodyPr>
        <a:lstStyle/>
        <a:p>
          <a:pPr marL="171450" lvl="1" indent="-171450" algn="l" defTabSz="711200">
            <a:lnSpc>
              <a:spcPct val="90000"/>
            </a:lnSpc>
            <a:spcBef>
              <a:spcPct val="0"/>
            </a:spcBef>
            <a:spcAft>
              <a:spcPct val="20000"/>
            </a:spcAft>
            <a:buChar char="•"/>
          </a:pPr>
          <a:r>
            <a:rPr lang="en-IN" sz="1600" kern="1200"/>
            <a:t>Controls the FWD &amp; INV FFT modules by writing to the respective control registers</a:t>
          </a:r>
        </a:p>
        <a:p>
          <a:pPr marL="171450" lvl="1" indent="-171450" algn="l" defTabSz="711200">
            <a:lnSpc>
              <a:spcPct val="90000"/>
            </a:lnSpc>
            <a:spcBef>
              <a:spcPct val="0"/>
            </a:spcBef>
            <a:spcAft>
              <a:spcPct val="20000"/>
            </a:spcAft>
            <a:buChar char="•"/>
          </a:pPr>
          <a:r>
            <a:rPr lang="en-IN" sz="1600" kern="1200" dirty="0"/>
            <a:t>Executes once in the beginning of execution of each layer</a:t>
          </a:r>
        </a:p>
      </dsp:txBody>
      <dsp:txXfrm>
        <a:off x="0" y="3295455"/>
        <a:ext cx="6390736" cy="782460"/>
      </dsp:txXfrm>
    </dsp:sp>
    <dsp:sp modelId="{5CA337BE-8AF4-41E9-9E1E-BEE677081EC3}">
      <dsp:nvSpPr>
        <dsp:cNvPr id="0" name=""/>
        <dsp:cNvSpPr/>
      </dsp:nvSpPr>
      <dsp:spPr>
        <a:xfrm>
          <a:off x="0" y="4077915"/>
          <a:ext cx="6390736" cy="503685"/>
        </a:xfrm>
        <a:prstGeom prst="roundRect">
          <a:avLst/>
        </a:prstGeom>
        <a:solidFill>
          <a:schemeClr val="accent5">
            <a:hueOff val="-7353344"/>
            <a:satOff val="-10228"/>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HPG Driver</a:t>
          </a:r>
          <a:endParaRPr lang="en-IN" sz="2100" kern="1200"/>
        </a:p>
      </dsp:txBody>
      <dsp:txXfrm>
        <a:off x="24588" y="4102503"/>
        <a:ext cx="6341560" cy="454509"/>
      </dsp:txXfrm>
    </dsp:sp>
    <dsp:sp modelId="{331ECCE0-4403-4087-846C-23FDDB7CACD2}">
      <dsp:nvSpPr>
        <dsp:cNvPr id="0" name=""/>
        <dsp:cNvSpPr/>
      </dsp:nvSpPr>
      <dsp:spPr>
        <a:xfrm>
          <a:off x="0" y="4581600"/>
          <a:ext cx="6390736" cy="4999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2906" tIns="26670" rIns="149352" bIns="26670" numCol="1" spcCol="1270" anchor="t" anchorCtr="0">
          <a:noAutofit/>
        </a:bodyPr>
        <a:lstStyle/>
        <a:p>
          <a:pPr marL="171450" lvl="1" indent="-171450" algn="l" defTabSz="711200">
            <a:lnSpc>
              <a:spcPct val="90000"/>
            </a:lnSpc>
            <a:spcBef>
              <a:spcPct val="0"/>
            </a:spcBef>
            <a:spcAft>
              <a:spcPct val="20000"/>
            </a:spcAft>
            <a:buChar char="•"/>
          </a:pPr>
          <a:r>
            <a:rPr lang="en-US" sz="1600" kern="1200" dirty="0"/>
            <a:t>Instruction by instruction execution of statically created tiling schedule by  configuring the tiling control register</a:t>
          </a:r>
          <a:endParaRPr lang="en-IN" sz="1600" kern="1200" dirty="0"/>
        </a:p>
      </dsp:txBody>
      <dsp:txXfrm>
        <a:off x="0" y="4581600"/>
        <a:ext cx="6390736" cy="499904"/>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D987256-9AB8-4E15-9A40-2B2FB48EA2B0}">
      <dsp:nvSpPr>
        <dsp:cNvPr id="0" name=""/>
        <dsp:cNvSpPr/>
      </dsp:nvSpPr>
      <dsp:spPr>
        <a:xfrm>
          <a:off x="0" y="135389"/>
          <a:ext cx="6576141" cy="503685"/>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dirty="0"/>
            <a:t>Introduction</a:t>
          </a:r>
          <a:endParaRPr lang="en-IN" sz="2100" kern="1200" dirty="0"/>
        </a:p>
      </dsp:txBody>
      <dsp:txXfrm>
        <a:off x="24588" y="159977"/>
        <a:ext cx="6526965" cy="454509"/>
      </dsp:txXfrm>
    </dsp:sp>
    <dsp:sp modelId="{8FAB4F07-163E-4A30-99BF-DE4CAC3BD8FC}">
      <dsp:nvSpPr>
        <dsp:cNvPr id="0" name=""/>
        <dsp:cNvSpPr/>
      </dsp:nvSpPr>
      <dsp:spPr>
        <a:xfrm>
          <a:off x="0" y="699554"/>
          <a:ext cx="6576141" cy="503685"/>
        </a:xfrm>
        <a:prstGeom prst="roundRect">
          <a:avLst/>
        </a:prstGeom>
        <a:solidFill>
          <a:schemeClr val="accent5">
            <a:hueOff val="-1225557"/>
            <a:satOff val="-1705"/>
            <a:lumOff val="-65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IN" sz="2100" kern="1200" dirty="0"/>
            <a:t>Motivation &amp; Related Works</a:t>
          </a:r>
        </a:p>
      </dsp:txBody>
      <dsp:txXfrm>
        <a:off x="24588" y="724142"/>
        <a:ext cx="6526965" cy="454509"/>
      </dsp:txXfrm>
    </dsp:sp>
    <dsp:sp modelId="{39884919-7C16-4AFD-B4A3-1716A25B5EA3}">
      <dsp:nvSpPr>
        <dsp:cNvPr id="0" name=""/>
        <dsp:cNvSpPr/>
      </dsp:nvSpPr>
      <dsp:spPr>
        <a:xfrm>
          <a:off x="0" y="1263719"/>
          <a:ext cx="6576141" cy="503685"/>
        </a:xfrm>
        <a:prstGeom prst="roundRect">
          <a:avLst/>
        </a:prstGeom>
        <a:solidFill>
          <a:schemeClr val="accent5">
            <a:hueOff val="-2451115"/>
            <a:satOff val="-3409"/>
            <a:lumOff val="-130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IN" sz="2100" kern="1200" dirty="0"/>
            <a:t>Novelties</a:t>
          </a:r>
        </a:p>
      </dsp:txBody>
      <dsp:txXfrm>
        <a:off x="24588" y="1288307"/>
        <a:ext cx="6526965" cy="454509"/>
      </dsp:txXfrm>
    </dsp:sp>
    <dsp:sp modelId="{B1D74E34-30F8-446E-9921-E278E8529985}">
      <dsp:nvSpPr>
        <dsp:cNvPr id="0" name=""/>
        <dsp:cNvSpPr/>
      </dsp:nvSpPr>
      <dsp:spPr>
        <a:xfrm>
          <a:off x="0" y="1827884"/>
          <a:ext cx="6576141" cy="503685"/>
        </a:xfrm>
        <a:prstGeom prst="roundRect">
          <a:avLst/>
        </a:prstGeom>
        <a:solidFill>
          <a:schemeClr val="accent5">
            <a:hueOff val="-3676672"/>
            <a:satOff val="-5114"/>
            <a:lumOff val="-196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IN" sz="2100" kern="1200" dirty="0"/>
            <a:t>Background</a:t>
          </a:r>
        </a:p>
      </dsp:txBody>
      <dsp:txXfrm>
        <a:off x="24588" y="1852472"/>
        <a:ext cx="6526965" cy="454509"/>
      </dsp:txXfrm>
    </dsp:sp>
    <dsp:sp modelId="{6563AA18-1206-4F5B-93A8-75B65F479CB8}">
      <dsp:nvSpPr>
        <dsp:cNvPr id="0" name=""/>
        <dsp:cNvSpPr/>
      </dsp:nvSpPr>
      <dsp:spPr>
        <a:xfrm>
          <a:off x="0" y="2392049"/>
          <a:ext cx="6576141" cy="503685"/>
        </a:xfrm>
        <a:prstGeom prst="roundRect">
          <a:avLst/>
        </a:prstGeom>
        <a:solidFill>
          <a:schemeClr val="accent5">
            <a:hueOff val="-4902230"/>
            <a:satOff val="-6819"/>
            <a:lumOff val="-261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dirty="0"/>
            <a:t>Proposed Approach</a:t>
          </a:r>
        </a:p>
      </dsp:txBody>
      <dsp:txXfrm>
        <a:off x="24588" y="2416637"/>
        <a:ext cx="6526965" cy="454509"/>
      </dsp:txXfrm>
    </dsp:sp>
    <dsp:sp modelId="{8F08F3AD-043F-4C8F-A36C-9366F4AFACF2}">
      <dsp:nvSpPr>
        <dsp:cNvPr id="0" name=""/>
        <dsp:cNvSpPr/>
      </dsp:nvSpPr>
      <dsp:spPr>
        <a:xfrm>
          <a:off x="0" y="2895734"/>
          <a:ext cx="6576141" cy="5542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8792" tIns="26670" rIns="149352" bIns="26670" numCol="1" spcCol="1270" anchor="t" anchorCtr="0">
          <a:noAutofit/>
        </a:bodyPr>
        <a:lstStyle/>
        <a:p>
          <a:pPr marL="171450" lvl="1" indent="-171450" algn="l" defTabSz="711200">
            <a:lnSpc>
              <a:spcPct val="90000"/>
            </a:lnSpc>
            <a:spcBef>
              <a:spcPct val="0"/>
            </a:spcBef>
            <a:spcAft>
              <a:spcPct val="20000"/>
            </a:spcAft>
            <a:buChar char="•"/>
          </a:pPr>
          <a:r>
            <a:rPr lang="en-US" sz="1600" kern="1200" dirty="0"/>
            <a:t>Algorithmic Improvements</a:t>
          </a:r>
        </a:p>
        <a:p>
          <a:pPr marL="171450" lvl="1" indent="-171450" algn="l" defTabSz="711200">
            <a:lnSpc>
              <a:spcPct val="90000"/>
            </a:lnSpc>
            <a:spcBef>
              <a:spcPct val="0"/>
            </a:spcBef>
            <a:spcAft>
              <a:spcPct val="20000"/>
            </a:spcAft>
            <a:buChar char="•"/>
          </a:pPr>
          <a:r>
            <a:rPr lang="en-US" sz="1600" kern="1200" dirty="0"/>
            <a:t>Architecture: 1. Forward FFT 2. HPG 3. Inverse FFT</a:t>
          </a:r>
        </a:p>
      </dsp:txBody>
      <dsp:txXfrm>
        <a:off x="0" y="2895734"/>
        <a:ext cx="6576141" cy="554242"/>
      </dsp:txXfrm>
    </dsp:sp>
    <dsp:sp modelId="{46E9E97F-0935-46AB-B524-70F329C621E9}">
      <dsp:nvSpPr>
        <dsp:cNvPr id="0" name=""/>
        <dsp:cNvSpPr/>
      </dsp:nvSpPr>
      <dsp:spPr>
        <a:xfrm>
          <a:off x="0" y="3449977"/>
          <a:ext cx="6576141" cy="503685"/>
        </a:xfrm>
        <a:prstGeom prst="roundRect">
          <a:avLst/>
        </a:prstGeom>
        <a:solidFill>
          <a:schemeClr val="accent5">
            <a:hueOff val="-6127787"/>
            <a:satOff val="-8523"/>
            <a:lumOff val="-326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dirty="0"/>
            <a:t>Experiments &amp; Results</a:t>
          </a:r>
        </a:p>
      </dsp:txBody>
      <dsp:txXfrm>
        <a:off x="24588" y="3474565"/>
        <a:ext cx="6526965" cy="454509"/>
      </dsp:txXfrm>
    </dsp:sp>
    <dsp:sp modelId="{FFD3E990-9EDC-406B-A385-B3A59C6E811E}">
      <dsp:nvSpPr>
        <dsp:cNvPr id="0" name=""/>
        <dsp:cNvSpPr/>
      </dsp:nvSpPr>
      <dsp:spPr>
        <a:xfrm>
          <a:off x="0" y="3953662"/>
          <a:ext cx="6576141" cy="825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8792" tIns="26670" rIns="149352" bIns="26670" numCol="1" spcCol="1270" anchor="t" anchorCtr="0">
          <a:noAutofit/>
        </a:bodyPr>
        <a:lstStyle/>
        <a:p>
          <a:pPr marL="171450" lvl="1" indent="-171450" algn="l" defTabSz="711200">
            <a:lnSpc>
              <a:spcPct val="90000"/>
            </a:lnSpc>
            <a:spcBef>
              <a:spcPct val="0"/>
            </a:spcBef>
            <a:spcAft>
              <a:spcPct val="20000"/>
            </a:spcAft>
            <a:buChar char="•"/>
          </a:pPr>
          <a:r>
            <a:rPr lang="en-US" sz="1600" kern="1200" dirty="0"/>
            <a:t>Setup</a:t>
          </a:r>
        </a:p>
        <a:p>
          <a:pPr marL="171450" lvl="1" indent="-171450" algn="l" defTabSz="711200">
            <a:lnSpc>
              <a:spcPct val="90000"/>
            </a:lnSpc>
            <a:spcBef>
              <a:spcPct val="0"/>
            </a:spcBef>
            <a:spcAft>
              <a:spcPct val="20000"/>
            </a:spcAft>
            <a:buChar char="•"/>
          </a:pPr>
          <a:r>
            <a:rPr lang="en-US" sz="1600" kern="1200" dirty="0"/>
            <a:t>Performance</a:t>
          </a:r>
        </a:p>
        <a:p>
          <a:pPr marL="171450" lvl="1" indent="-171450" algn="l" defTabSz="711200">
            <a:lnSpc>
              <a:spcPct val="90000"/>
            </a:lnSpc>
            <a:spcBef>
              <a:spcPct val="0"/>
            </a:spcBef>
            <a:spcAft>
              <a:spcPct val="20000"/>
            </a:spcAft>
            <a:buChar char="•"/>
          </a:pPr>
          <a:r>
            <a:rPr lang="en-US" sz="1600" kern="1200" dirty="0"/>
            <a:t>Performance Benchmark</a:t>
          </a:r>
        </a:p>
      </dsp:txBody>
      <dsp:txXfrm>
        <a:off x="0" y="3953662"/>
        <a:ext cx="6576141" cy="825930"/>
      </dsp:txXfrm>
    </dsp:sp>
    <dsp:sp modelId="{8F90309B-2899-4F0A-BEAA-F42C2C66F564}">
      <dsp:nvSpPr>
        <dsp:cNvPr id="0" name=""/>
        <dsp:cNvSpPr/>
      </dsp:nvSpPr>
      <dsp:spPr>
        <a:xfrm>
          <a:off x="0" y="4779592"/>
          <a:ext cx="6576141" cy="503685"/>
        </a:xfrm>
        <a:prstGeom prst="roundRect">
          <a:avLst/>
        </a:prstGeom>
        <a:solidFill>
          <a:schemeClr val="accent5">
            <a:hueOff val="-7353344"/>
            <a:satOff val="-10228"/>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dirty="0"/>
            <a:t>Conclusion</a:t>
          </a:r>
        </a:p>
      </dsp:txBody>
      <dsp:txXfrm>
        <a:off x="24588" y="4804180"/>
        <a:ext cx="6526965" cy="454509"/>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F23DF74-F970-48E1-A9D2-288198C8B464}">
      <dsp:nvSpPr>
        <dsp:cNvPr id="0" name=""/>
        <dsp:cNvSpPr/>
      </dsp:nvSpPr>
      <dsp:spPr>
        <a:xfrm>
          <a:off x="0" y="184006"/>
          <a:ext cx="6302818" cy="52767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dirty="0">
              <a:sym typeface="+mn-ea"/>
            </a:rPr>
            <a:t>Benchmarked against 7 different accelerators</a:t>
          </a:r>
          <a:endParaRPr lang="en-IN" sz="2200" kern="1200" dirty="0"/>
        </a:p>
      </dsp:txBody>
      <dsp:txXfrm>
        <a:off x="25759" y="209765"/>
        <a:ext cx="6251300" cy="476152"/>
      </dsp:txXfrm>
    </dsp:sp>
    <dsp:sp modelId="{4EE875D6-7BFE-4850-9DE7-E2B2322E9C8E}">
      <dsp:nvSpPr>
        <dsp:cNvPr id="0" name=""/>
        <dsp:cNvSpPr/>
      </dsp:nvSpPr>
      <dsp:spPr>
        <a:xfrm>
          <a:off x="0" y="711676"/>
          <a:ext cx="6302818" cy="3643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0115" tIns="27940" rIns="156464" bIns="27940" numCol="1" spcCol="1270" anchor="t" anchorCtr="0">
          <a:noAutofit/>
        </a:bodyPr>
        <a:lstStyle/>
        <a:p>
          <a:pPr marL="171450" lvl="1" indent="-171450" algn="l" defTabSz="755650">
            <a:lnSpc>
              <a:spcPct val="90000"/>
            </a:lnSpc>
            <a:spcBef>
              <a:spcPct val="0"/>
            </a:spcBef>
            <a:spcAft>
              <a:spcPct val="20000"/>
            </a:spcAft>
            <a:buChar char="•"/>
          </a:pPr>
          <a:r>
            <a:rPr lang="en-IN" sz="1700" kern="1200" dirty="0" err="1"/>
            <a:t>Eyeriss</a:t>
          </a:r>
          <a:r>
            <a:rPr lang="en-IN" sz="1700" kern="1200" dirty="0"/>
            <a:t> (RS Dataflow), MAERI, </a:t>
          </a:r>
          <a:r>
            <a:rPr lang="en-IN" sz="1700" kern="1200" dirty="0" err="1"/>
            <a:t>Flexflow</a:t>
          </a:r>
          <a:r>
            <a:rPr lang="en-IN" sz="1700" kern="1200" dirty="0"/>
            <a:t>, </a:t>
          </a:r>
          <a:r>
            <a:rPr lang="en-IN" sz="1700" kern="1200" dirty="0" err="1"/>
            <a:t>Yixin</a:t>
          </a:r>
          <a:r>
            <a:rPr lang="en-IN" sz="1700" kern="1200" dirty="0"/>
            <a:t> + Zhang et. al</a:t>
          </a:r>
        </a:p>
      </dsp:txBody>
      <dsp:txXfrm>
        <a:off x="0" y="711676"/>
        <a:ext cx="6302818" cy="364320"/>
      </dsp:txXfrm>
    </dsp:sp>
    <dsp:sp modelId="{F40D6503-29DC-40DF-BCD2-9868718CC1C2}">
      <dsp:nvSpPr>
        <dsp:cNvPr id="0" name=""/>
        <dsp:cNvSpPr/>
      </dsp:nvSpPr>
      <dsp:spPr>
        <a:xfrm>
          <a:off x="0" y="1075996"/>
          <a:ext cx="6302818" cy="527670"/>
        </a:xfrm>
        <a:prstGeom prst="roundRect">
          <a:avLst/>
        </a:prstGeom>
        <a:solidFill>
          <a:schemeClr val="accent5">
            <a:hueOff val="-1838336"/>
            <a:satOff val="-2557"/>
            <a:lumOff val="-98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IN" sz="2200" kern="1200" dirty="0"/>
            <a:t>Accelerators modelled to have similar HW resources</a:t>
          </a:r>
        </a:p>
      </dsp:txBody>
      <dsp:txXfrm>
        <a:off x="25759" y="1101755"/>
        <a:ext cx="6251300" cy="476152"/>
      </dsp:txXfrm>
    </dsp:sp>
    <dsp:sp modelId="{CFDB17EE-FC0C-412C-9F2B-47CA47D6F07D}">
      <dsp:nvSpPr>
        <dsp:cNvPr id="0" name=""/>
        <dsp:cNvSpPr/>
      </dsp:nvSpPr>
      <dsp:spPr>
        <a:xfrm>
          <a:off x="0" y="1603666"/>
          <a:ext cx="6302818" cy="8424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0115" tIns="27940" rIns="156464" bIns="27940" numCol="1" spcCol="1270" anchor="t" anchorCtr="0">
          <a:noAutofit/>
        </a:bodyPr>
        <a:lstStyle/>
        <a:p>
          <a:pPr marL="171450" lvl="1" indent="-171450" algn="l" defTabSz="755650">
            <a:lnSpc>
              <a:spcPct val="90000"/>
            </a:lnSpc>
            <a:spcBef>
              <a:spcPct val="0"/>
            </a:spcBef>
            <a:spcAft>
              <a:spcPct val="20000"/>
            </a:spcAft>
            <a:buChar char="•"/>
          </a:pPr>
          <a14:m xmlns:a14="http://schemas.microsoft.com/office/drawing/2010/main">
            <m:oMath xmlns:m="http://schemas.openxmlformats.org/officeDocument/2006/math">
              <m:r>
                <a:rPr lang="en-IN" sz="1700" i="1" kern="1200" dirty="0" smtClean="0">
                  <a:latin typeface="Cambria Math" panose="02040503050406030204" pitchFamily="18" charset="0"/>
                </a:rPr>
                <m:t># </m:t>
              </m:r>
              <m:r>
                <a:rPr lang="en-IN" sz="1700" i="1" kern="1200" dirty="0" smtClean="0">
                  <a:latin typeface="Cambria Math" panose="02040503050406030204" pitchFamily="18" charset="0"/>
                </a:rPr>
                <m:t>𝑜𝑓</m:t>
              </m:r>
              <m:r>
                <a:rPr lang="en-IN" sz="1700" i="1" kern="1200" dirty="0" smtClean="0">
                  <a:latin typeface="Cambria Math" panose="02040503050406030204" pitchFamily="18" charset="0"/>
                </a:rPr>
                <m:t> </m:t>
              </m:r>
              <m:r>
                <a:rPr lang="en-IN" sz="1700" i="1" kern="1200" dirty="0" smtClean="0">
                  <a:latin typeface="Cambria Math" panose="02040503050406030204" pitchFamily="18" charset="0"/>
                </a:rPr>
                <m:t>𝑃𝐸</m:t>
              </m:r>
              <m:r>
                <a:rPr lang="en-IN" sz="1700" i="1" kern="1200" dirty="0" smtClean="0">
                  <a:latin typeface="Cambria Math" panose="02040503050406030204" pitchFamily="18" charset="0"/>
                </a:rPr>
                <m:t>’</m:t>
              </m:r>
              <m:r>
                <a:rPr lang="en-IN" sz="1700" i="1" kern="1200" dirty="0" smtClean="0">
                  <a:latin typeface="Cambria Math" panose="02040503050406030204" pitchFamily="18" charset="0"/>
                </a:rPr>
                <m:t>𝑠</m:t>
              </m:r>
              <m:r>
                <a:rPr lang="en-IN" sz="1700" i="1" kern="1200" dirty="0" smtClean="0">
                  <a:latin typeface="Cambria Math" panose="02040503050406030204" pitchFamily="18" charset="0"/>
                </a:rPr>
                <m:t> ≅</m:t>
              </m:r>
              <m:r>
                <a:rPr lang="en-IN" sz="1700" i="1" kern="1200" dirty="0" smtClean="0">
                  <a:latin typeface="Cambria Math" panose="02040503050406030204" pitchFamily="18" charset="0"/>
                </a:rPr>
                <m:t>𝑀𝐴𝐶</m:t>
              </m:r>
              <m:r>
                <a:rPr lang="en-IN" sz="1700" i="1" kern="1200" dirty="0" smtClean="0">
                  <a:latin typeface="Cambria Math" panose="02040503050406030204" pitchFamily="18" charset="0"/>
                </a:rPr>
                <m:t>’</m:t>
              </m:r>
              <m:r>
                <a:rPr lang="en-IN" sz="1700" i="1" kern="1200" dirty="0" smtClean="0">
                  <a:latin typeface="Cambria Math" panose="02040503050406030204" pitchFamily="18" charset="0"/>
                </a:rPr>
                <m:t>𝑠</m:t>
              </m:r>
            </m:oMath>
          </a14:m>
          <a:r>
            <a:rPr lang="en-IN" sz="1700" kern="1200" dirty="0"/>
            <a:t>, </a:t>
          </a:r>
          <a14:m xmlns:a14="http://schemas.microsoft.com/office/drawing/2010/main">
            <m:oMath xmlns:m="http://schemas.openxmlformats.org/officeDocument/2006/math">
              <m:r>
                <a:rPr lang="en-IN" sz="1700" i="1" kern="1200" dirty="0" smtClean="0">
                  <a:latin typeface="Cambria Math" panose="02040503050406030204" pitchFamily="18" charset="0"/>
                </a:rPr>
                <m:t>𝐿</m:t>
              </m:r>
              <m:r>
                <a:rPr lang="en-IN" sz="1700" i="1" kern="1200" dirty="0" smtClean="0">
                  <a:latin typeface="Cambria Math" panose="02040503050406030204" pitchFamily="18" charset="0"/>
                </a:rPr>
                <m:t>2 </m:t>
              </m:r>
              <m:r>
                <a:rPr lang="en-IN" sz="1700" i="1" kern="1200" dirty="0" smtClean="0">
                  <a:latin typeface="Cambria Math" panose="02040503050406030204" pitchFamily="18" charset="0"/>
                </a:rPr>
                <m:t>𝑆𝑖𝑧𝑒</m:t>
              </m:r>
              <m:r>
                <a:rPr lang="en-IN" sz="1700" i="1" kern="1200" dirty="0" smtClean="0">
                  <a:latin typeface="Cambria Math" panose="02040503050406030204" pitchFamily="18" charset="0"/>
                </a:rPr>
                <m:t> ≅(</m:t>
              </m:r>
              <m:r>
                <a:rPr lang="en-IN" sz="1700" i="1" kern="1200" dirty="0" smtClean="0">
                  <a:latin typeface="Cambria Math" panose="02040503050406030204" pitchFamily="18" charset="0"/>
                </a:rPr>
                <m:t>𝐵𝑅𝐴𝑀</m:t>
              </m:r>
              <m:r>
                <a:rPr lang="en-IN" sz="1700" i="1" kern="1200" dirty="0">
                  <a:latin typeface="Cambria Math" panose="02040503050406030204" pitchFamily="18" charset="0"/>
                </a:rPr>
                <m:t>+</m:t>
              </m:r>
              <m:r>
                <a:rPr lang="en-IN" sz="1700" i="1" kern="1200" dirty="0" smtClean="0">
                  <a:latin typeface="Cambria Math" panose="02040503050406030204" pitchFamily="18" charset="0"/>
                </a:rPr>
                <m:t>𝑈𝑅𝐴𝑀</m:t>
              </m:r>
              <m:r>
                <a:rPr lang="en-IN" sz="1700" i="1" kern="1200" dirty="0" smtClean="0">
                  <a:latin typeface="Cambria Math" panose="02040503050406030204" pitchFamily="18" charset="0"/>
                </a:rPr>
                <m:t> </m:t>
              </m:r>
              <m:r>
                <a:rPr lang="en-IN" sz="1700" i="1" kern="1200" dirty="0" smtClean="0">
                  <a:latin typeface="Cambria Math" panose="02040503050406030204" pitchFamily="18" charset="0"/>
                </a:rPr>
                <m:t>𝑠𝑖𝑧𝑒</m:t>
              </m:r>
              <m:r>
                <a:rPr lang="en-IN" sz="1700" b="0" i="1" kern="1200" dirty="0" smtClean="0">
                  <a:latin typeface="Cambria Math" panose="02040503050406030204" pitchFamily="18" charset="0"/>
                </a:rPr>
                <m:t>)</m:t>
              </m:r>
            </m:oMath>
          </a14:m>
          <a:endParaRPr lang="en-IN" sz="1700" kern="1200" dirty="0"/>
        </a:p>
        <a:p>
          <a:pPr marL="171450" lvl="1" indent="-171450" algn="l" defTabSz="755650">
            <a:lnSpc>
              <a:spcPct val="90000"/>
            </a:lnSpc>
            <a:spcBef>
              <a:spcPct val="0"/>
            </a:spcBef>
            <a:spcAft>
              <a:spcPct val="20000"/>
            </a:spcAft>
            <a:buChar char="•"/>
          </a:pPr>
          <a:r>
            <a:rPr lang="en-IN" sz="1700" kern="1200" dirty="0"/>
            <a:t>Off Chip BW = 512-bit wide (32 elements/cycle), Precision = 16-bit float</a:t>
          </a:r>
        </a:p>
      </dsp:txBody>
      <dsp:txXfrm>
        <a:off x="0" y="1603666"/>
        <a:ext cx="6302818" cy="842490"/>
      </dsp:txXfrm>
    </dsp:sp>
    <dsp:sp modelId="{1705C6AA-9673-45F1-A7BE-79027F95BA1D}">
      <dsp:nvSpPr>
        <dsp:cNvPr id="0" name=""/>
        <dsp:cNvSpPr/>
      </dsp:nvSpPr>
      <dsp:spPr>
        <a:xfrm>
          <a:off x="0" y="2446156"/>
          <a:ext cx="6302818" cy="527670"/>
        </a:xfrm>
        <a:prstGeom prst="roundRect">
          <a:avLst/>
        </a:prstGeom>
        <a:solidFill>
          <a:schemeClr val="accent5">
            <a:hueOff val="-3676672"/>
            <a:satOff val="-5114"/>
            <a:lumOff val="-196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IN" sz="2200" kern="1200" dirty="0"/>
            <a:t>Experimented on </a:t>
          </a:r>
        </a:p>
      </dsp:txBody>
      <dsp:txXfrm>
        <a:off x="25759" y="2471915"/>
        <a:ext cx="6251300" cy="476152"/>
      </dsp:txXfrm>
    </dsp:sp>
    <dsp:sp modelId="{BE497974-E7CB-43D8-A3B9-F8608D403BF2}">
      <dsp:nvSpPr>
        <dsp:cNvPr id="0" name=""/>
        <dsp:cNvSpPr/>
      </dsp:nvSpPr>
      <dsp:spPr>
        <a:xfrm>
          <a:off x="0" y="2973826"/>
          <a:ext cx="6302818" cy="5350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0115" tIns="27940" rIns="156464" bIns="27940" numCol="1" spcCol="1270" anchor="t" anchorCtr="0">
          <a:noAutofit/>
        </a:bodyPr>
        <a:lstStyle/>
        <a:p>
          <a:pPr marL="171450" lvl="1" indent="-171450" algn="l" defTabSz="755650">
            <a:lnSpc>
              <a:spcPct val="90000"/>
            </a:lnSpc>
            <a:spcBef>
              <a:spcPct val="0"/>
            </a:spcBef>
            <a:spcAft>
              <a:spcPct val="20000"/>
            </a:spcAft>
            <a:buChar char="•"/>
          </a:pPr>
          <a:r>
            <a:rPr lang="en-IN" sz="1700" kern="1200" dirty="0"/>
            <a:t>All 13 convolution layers of VGG16 (Diverse layer shapes &amp; smaller filter size), Resnet-18. </a:t>
          </a:r>
          <a:r>
            <a:rPr lang="en-IN" sz="1700" kern="1200" dirty="0" err="1"/>
            <a:t>Alexnet</a:t>
          </a:r>
          <a:r>
            <a:rPr lang="en-IN" sz="1700" kern="1200" dirty="0"/>
            <a:t>, </a:t>
          </a:r>
          <a:r>
            <a:rPr lang="en-IN" sz="1700" kern="1200" dirty="0" err="1"/>
            <a:t>Zfnet</a:t>
          </a:r>
          <a:endParaRPr lang="en-IN" sz="1700" kern="1200" dirty="0"/>
        </a:p>
      </dsp:txBody>
      <dsp:txXfrm>
        <a:off x="0" y="2973826"/>
        <a:ext cx="6302818" cy="535095"/>
      </dsp:txXfrm>
    </dsp:sp>
    <dsp:sp modelId="{3CB01BF6-5903-4802-A166-F2AD507B7827}">
      <dsp:nvSpPr>
        <dsp:cNvPr id="0" name=""/>
        <dsp:cNvSpPr/>
      </dsp:nvSpPr>
      <dsp:spPr>
        <a:xfrm>
          <a:off x="0" y="3508921"/>
          <a:ext cx="6302818" cy="527670"/>
        </a:xfrm>
        <a:prstGeom prst="roundRect">
          <a:avLst/>
        </a:prstGeom>
        <a:solidFill>
          <a:schemeClr val="accent5">
            <a:hueOff val="-5515009"/>
            <a:satOff val="-7671"/>
            <a:lumOff val="-294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IN" sz="2200" kern="1200" dirty="0"/>
            <a:t>Energy consumption</a:t>
          </a:r>
        </a:p>
      </dsp:txBody>
      <dsp:txXfrm>
        <a:off x="25759" y="3534680"/>
        <a:ext cx="6251300" cy="476152"/>
      </dsp:txXfrm>
    </dsp:sp>
    <dsp:sp modelId="{84FF51E4-BBDB-432F-994C-27EF3D73C7AF}">
      <dsp:nvSpPr>
        <dsp:cNvPr id="0" name=""/>
        <dsp:cNvSpPr/>
      </dsp:nvSpPr>
      <dsp:spPr>
        <a:xfrm>
          <a:off x="0" y="4036591"/>
          <a:ext cx="6302818" cy="3643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0115" tIns="27940" rIns="156464" bIns="27940" numCol="1" spcCol="1270" anchor="t" anchorCtr="0">
          <a:noAutofit/>
        </a:bodyPr>
        <a:lstStyle/>
        <a:p>
          <a:pPr marL="171450" lvl="1" indent="-171450" algn="l" defTabSz="755650">
            <a:lnSpc>
              <a:spcPct val="90000"/>
            </a:lnSpc>
            <a:spcBef>
              <a:spcPct val="0"/>
            </a:spcBef>
            <a:spcAft>
              <a:spcPct val="20000"/>
            </a:spcAft>
            <a:buChar char="•"/>
          </a:pPr>
          <a:r>
            <a:rPr lang="en-IN" sz="1700" kern="1200" dirty="0"/>
            <a:t>Based on avg. activity factors and # of memory transactions</a:t>
          </a:r>
        </a:p>
      </dsp:txBody>
      <dsp:txXfrm>
        <a:off x="0" y="4036591"/>
        <a:ext cx="6302818" cy="364320"/>
      </dsp:txXfrm>
    </dsp:sp>
    <dsp:sp modelId="{6DB7C597-57A0-47C2-9F42-DC0FFF883759}">
      <dsp:nvSpPr>
        <dsp:cNvPr id="0" name=""/>
        <dsp:cNvSpPr/>
      </dsp:nvSpPr>
      <dsp:spPr>
        <a:xfrm>
          <a:off x="0" y="4400911"/>
          <a:ext cx="6302818" cy="527670"/>
        </a:xfrm>
        <a:prstGeom prst="roundRect">
          <a:avLst/>
        </a:prstGeom>
        <a:solidFill>
          <a:schemeClr val="accent5">
            <a:hueOff val="-7353344"/>
            <a:satOff val="-10228"/>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IN" sz="2200" kern="1200" dirty="0"/>
            <a:t>Accuracy</a:t>
          </a:r>
        </a:p>
      </dsp:txBody>
      <dsp:txXfrm>
        <a:off x="25759" y="4426670"/>
        <a:ext cx="6251300" cy="476152"/>
      </dsp:txXfrm>
    </dsp:sp>
    <dsp:sp modelId="{5B80C15C-48EF-450A-991A-BD493B12F3E7}">
      <dsp:nvSpPr>
        <dsp:cNvPr id="0" name=""/>
        <dsp:cNvSpPr/>
      </dsp:nvSpPr>
      <dsp:spPr>
        <a:xfrm>
          <a:off x="0" y="4928581"/>
          <a:ext cx="6302818" cy="3643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0115" tIns="27940" rIns="156464" bIns="27940" numCol="1" spcCol="1270" anchor="t" anchorCtr="0">
          <a:noAutofit/>
        </a:bodyPr>
        <a:lstStyle/>
        <a:p>
          <a:pPr marL="171450" lvl="1" indent="-171450" algn="l" defTabSz="755650">
            <a:lnSpc>
              <a:spcPct val="90000"/>
            </a:lnSpc>
            <a:spcBef>
              <a:spcPct val="0"/>
            </a:spcBef>
            <a:spcAft>
              <a:spcPct val="20000"/>
            </a:spcAft>
            <a:buChar char="•"/>
          </a:pPr>
          <a:r>
            <a:rPr lang="en-IN" sz="1700" kern="1200" dirty="0"/>
            <a:t>No drop in classification accuracy in a subset of </a:t>
          </a:r>
          <a:r>
            <a:rPr lang="en-IN" sz="1700" kern="1200" dirty="0" err="1"/>
            <a:t>Imagenet</a:t>
          </a:r>
          <a:r>
            <a:rPr lang="en-IN" sz="1700" kern="1200" dirty="0"/>
            <a:t> dataset</a:t>
          </a:r>
        </a:p>
      </dsp:txBody>
      <dsp:txXfrm>
        <a:off x="0" y="4928581"/>
        <a:ext cx="6302818" cy="364320"/>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2CED81-B60F-4581-894D-E693F3D71065}">
      <dsp:nvSpPr>
        <dsp:cNvPr id="0" name=""/>
        <dsp:cNvSpPr/>
      </dsp:nvSpPr>
      <dsp:spPr>
        <a:xfrm>
          <a:off x="0" y="871676"/>
          <a:ext cx="11199563" cy="79560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b="0" i="0" kern="1200" dirty="0"/>
            <a:t>Spectral-Blaze achieves an impressive speedup of 4</a:t>
          </a:r>
          <a:r>
            <a:rPr lang="en-US" sz="2000" b="0" i="1" kern="1200" dirty="0"/>
            <a:t>.</a:t>
          </a:r>
          <a:r>
            <a:rPr lang="en-US" sz="2000" b="0" i="0" kern="1200" dirty="0"/>
            <a:t>98</a:t>
          </a:r>
          <a:r>
            <a:rPr lang="en-US" sz="2000" b="0" i="1" kern="1200" dirty="0"/>
            <a:t>× </a:t>
          </a:r>
          <a:r>
            <a:rPr lang="en-US" sz="2000" b="0" i="0" kern="1200" dirty="0"/>
            <a:t>for VGG-16 and 1</a:t>
          </a:r>
          <a:r>
            <a:rPr lang="en-US" sz="2000" b="0" i="1" kern="1200" dirty="0"/>
            <a:t>.</a:t>
          </a:r>
          <a:r>
            <a:rPr lang="en-US" sz="2000" b="0" i="0" kern="1200" dirty="0"/>
            <a:t>64</a:t>
          </a:r>
          <a:r>
            <a:rPr lang="en-US" sz="2000" b="0" i="1" kern="1200" dirty="0"/>
            <a:t>× </a:t>
          </a:r>
          <a:r>
            <a:rPr lang="en-US" sz="2000" b="0" i="0" kern="1200" dirty="0"/>
            <a:t>for </a:t>
          </a:r>
          <a:r>
            <a:rPr lang="en-US" sz="2000" b="0" i="0" kern="1200" dirty="0" err="1"/>
            <a:t>AlexNet</a:t>
          </a:r>
          <a:r>
            <a:rPr lang="en-US" sz="2000" b="0" i="0" kern="1200" dirty="0"/>
            <a:t> compared to the SOTA frequency domain accelerator.</a:t>
          </a:r>
        </a:p>
      </dsp:txBody>
      <dsp:txXfrm>
        <a:off x="38838" y="910514"/>
        <a:ext cx="11121887" cy="717924"/>
      </dsp:txXfrm>
    </dsp:sp>
    <dsp:sp modelId="{4186E01F-AD23-4D0E-8ADF-3BD0BFF11C69}">
      <dsp:nvSpPr>
        <dsp:cNvPr id="0" name=""/>
        <dsp:cNvSpPr/>
      </dsp:nvSpPr>
      <dsp:spPr>
        <a:xfrm>
          <a:off x="0" y="1724876"/>
          <a:ext cx="11199563" cy="795600"/>
        </a:xfrm>
        <a:prstGeom prst="roundRect">
          <a:avLst/>
        </a:prstGeom>
        <a:solidFill>
          <a:schemeClr val="accent5">
            <a:hueOff val="-1838336"/>
            <a:satOff val="-2557"/>
            <a:lumOff val="-98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b="0" i="0" kern="1200" dirty="0"/>
            <a:t>The EDP varies between 4</a:t>
          </a:r>
          <a:r>
            <a:rPr lang="en-US" sz="2000" b="0" i="1" kern="1200" dirty="0"/>
            <a:t>.</a:t>
          </a:r>
          <a:r>
            <a:rPr lang="en-US" sz="2000" b="0" i="0" kern="1200" dirty="0"/>
            <a:t>47 </a:t>
          </a:r>
          <a:r>
            <a:rPr lang="en-US" sz="2000" b="0" i="1" kern="1200" dirty="0"/>
            <a:t>- </a:t>
          </a:r>
          <a:r>
            <a:rPr lang="en-US" sz="2000" b="0" i="0" kern="1200" dirty="0"/>
            <a:t>25</a:t>
          </a:r>
          <a:r>
            <a:rPr lang="en-US" sz="2000" b="0" i="1" kern="1200" dirty="0"/>
            <a:t>.</a:t>
          </a:r>
          <a:r>
            <a:rPr lang="en-US" sz="2000" b="0" i="0" kern="1200" dirty="0"/>
            <a:t>14</a:t>
          </a:r>
          <a:r>
            <a:rPr lang="en-US" sz="2000" b="0" i="1" kern="1200" dirty="0"/>
            <a:t>× </a:t>
          </a:r>
          <a:r>
            <a:rPr lang="en-US" sz="2000" b="0" i="0" kern="1200" dirty="0"/>
            <a:t>compared to </a:t>
          </a:r>
          <a:r>
            <a:rPr lang="en-US" sz="2000" b="0" i="0" kern="1200" dirty="0" err="1"/>
            <a:t>Yixin</a:t>
          </a:r>
          <a:endParaRPr lang="en-US" sz="2000" b="0" i="0" kern="1200" dirty="0"/>
        </a:p>
      </dsp:txBody>
      <dsp:txXfrm>
        <a:off x="38838" y="1763714"/>
        <a:ext cx="11121887" cy="717924"/>
      </dsp:txXfrm>
    </dsp:sp>
    <dsp:sp modelId="{F9F4200B-7F97-497E-BB11-FD98D36CE5AC}">
      <dsp:nvSpPr>
        <dsp:cNvPr id="0" name=""/>
        <dsp:cNvSpPr/>
      </dsp:nvSpPr>
      <dsp:spPr>
        <a:xfrm>
          <a:off x="0" y="2578076"/>
          <a:ext cx="11199563" cy="795600"/>
        </a:xfrm>
        <a:prstGeom prst="roundRect">
          <a:avLst/>
        </a:prstGeom>
        <a:solidFill>
          <a:schemeClr val="accent5">
            <a:hueOff val="-3676672"/>
            <a:satOff val="-5114"/>
            <a:lumOff val="-196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Font typeface="Arial" panose="020B0604020202020204" pitchFamily="34" charset="0"/>
            <a:buNone/>
          </a:pPr>
          <a:r>
            <a:rPr lang="en-US" sz="2000" b="0" i="0" kern="1200" dirty="0"/>
            <a:t>Despite having a compact filter size in VGG-16, Spectral-Blaze reduces the number of MAC operations in convolution by 4.59x</a:t>
          </a:r>
        </a:p>
      </dsp:txBody>
      <dsp:txXfrm>
        <a:off x="38838" y="2616914"/>
        <a:ext cx="11121887" cy="717924"/>
      </dsp:txXfrm>
    </dsp:sp>
    <dsp:sp modelId="{F9390C1A-0234-4C96-A3E3-993C3968B4A6}">
      <dsp:nvSpPr>
        <dsp:cNvPr id="0" name=""/>
        <dsp:cNvSpPr/>
      </dsp:nvSpPr>
      <dsp:spPr>
        <a:xfrm>
          <a:off x="0" y="3431276"/>
          <a:ext cx="11199563" cy="795600"/>
        </a:xfrm>
        <a:prstGeom prst="roundRect">
          <a:avLst/>
        </a:prstGeom>
        <a:solidFill>
          <a:schemeClr val="accent5">
            <a:hueOff val="-5515009"/>
            <a:satOff val="-7671"/>
            <a:lumOff val="-294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Font typeface="Arial" panose="020B0604020202020204" pitchFamily="34" charset="0"/>
            <a:buNone/>
          </a:pPr>
          <a:r>
            <a:rPr lang="en-US" sz="2000" b="0" i="0" kern="1200"/>
            <a:t>The design of Spectral-Blaze better utilizes the MAC units, outperforming spatial accelerators by utilizing them up to 63.48% more effectively.</a:t>
          </a:r>
          <a:endParaRPr lang="en-US" sz="2000" b="0" i="0" kern="1200" dirty="0"/>
        </a:p>
      </dsp:txBody>
      <dsp:txXfrm>
        <a:off x="38838" y="3470114"/>
        <a:ext cx="11121887" cy="717924"/>
      </dsp:txXfrm>
    </dsp:sp>
    <dsp:sp modelId="{0461C0D3-A15A-4C9F-8EEF-5C7615E49A32}">
      <dsp:nvSpPr>
        <dsp:cNvPr id="0" name=""/>
        <dsp:cNvSpPr/>
      </dsp:nvSpPr>
      <dsp:spPr>
        <a:xfrm>
          <a:off x="0" y="4284476"/>
          <a:ext cx="11199563" cy="795600"/>
        </a:xfrm>
        <a:prstGeom prst="roundRect">
          <a:avLst/>
        </a:prstGeom>
        <a:solidFill>
          <a:schemeClr val="accent5">
            <a:hueOff val="-7353344"/>
            <a:satOff val="-10228"/>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Font typeface="Arial" panose="020B0604020202020204" pitchFamily="34" charset="0"/>
            <a:buNone/>
          </a:pPr>
          <a:r>
            <a:rPr lang="en-US" sz="2000" b="0" i="0" kern="1200" dirty="0"/>
            <a:t>The tiling scheme proposed by the Spectral-Blaze architecture maintains reuse factors across dimensions that offer more opportunities and only perform tiling in the dimensions with the lowest reuse.</a:t>
          </a:r>
        </a:p>
      </dsp:txBody>
      <dsp:txXfrm>
        <a:off x="38838" y="4323314"/>
        <a:ext cx="11121887" cy="71792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E04A938-0251-4D63-A2DF-A33F7C91E8F5}">
      <dsp:nvSpPr>
        <dsp:cNvPr id="0" name=""/>
        <dsp:cNvSpPr/>
      </dsp:nvSpPr>
      <dsp:spPr>
        <a:xfrm>
          <a:off x="1019905" y="764612"/>
          <a:ext cx="3727132" cy="1294383"/>
        </a:xfrm>
        <a:prstGeom prst="ellipse">
          <a:avLst/>
        </a:prstGeom>
        <a:solidFill>
          <a:schemeClr val="accent5">
            <a:tint val="50000"/>
            <a:alpha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C3E675F-9D40-43B5-9246-BC0EFE78FDD4}">
      <dsp:nvSpPr>
        <dsp:cNvPr id="0" name=""/>
        <dsp:cNvSpPr/>
      </dsp:nvSpPr>
      <dsp:spPr>
        <a:xfrm>
          <a:off x="2528093" y="3934120"/>
          <a:ext cx="722312" cy="462280"/>
        </a:xfrm>
        <a:prstGeom prst="downArrow">
          <a:avLst/>
        </a:prstGeom>
        <a:solidFill>
          <a:schemeClr val="accent5">
            <a:tint val="4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588A75D-582F-48F9-A609-9544C1BF73DA}">
      <dsp:nvSpPr>
        <dsp:cNvPr id="0" name=""/>
        <dsp:cNvSpPr/>
      </dsp:nvSpPr>
      <dsp:spPr>
        <a:xfrm>
          <a:off x="-861892" y="4280549"/>
          <a:ext cx="7502284" cy="8667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US" sz="2400" kern="1200" dirty="0"/>
            <a:t>DNN Inference acceleration</a:t>
          </a:r>
        </a:p>
        <a:p>
          <a:pPr marL="0" lvl="0" indent="0" algn="ctr" defTabSz="1066800">
            <a:lnSpc>
              <a:spcPct val="90000"/>
            </a:lnSpc>
            <a:spcBef>
              <a:spcPct val="0"/>
            </a:spcBef>
            <a:spcAft>
              <a:spcPct val="35000"/>
            </a:spcAft>
            <a:buNone/>
          </a:pPr>
          <a:r>
            <a:rPr lang="en-US" sz="2400" kern="1200" dirty="0"/>
            <a:t>Constraints</a:t>
          </a:r>
          <a:endParaRPr lang="en-IN" sz="2400" kern="1200" dirty="0"/>
        </a:p>
      </dsp:txBody>
      <dsp:txXfrm>
        <a:off x="-861892" y="4280549"/>
        <a:ext cx="7502284" cy="866775"/>
      </dsp:txXfrm>
    </dsp:sp>
    <dsp:sp modelId="{7FE9A45A-E16B-4FA3-9DB0-D426F5C2C1CF}">
      <dsp:nvSpPr>
        <dsp:cNvPr id="0" name=""/>
        <dsp:cNvSpPr/>
      </dsp:nvSpPr>
      <dsp:spPr>
        <a:xfrm>
          <a:off x="2374963" y="2158964"/>
          <a:ext cx="1300162" cy="1300162"/>
        </a:xfrm>
        <a:prstGeom prst="ellipse">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t>Realtime</a:t>
          </a:r>
          <a:endParaRPr lang="en-IN" sz="1600" kern="1200" dirty="0"/>
        </a:p>
      </dsp:txBody>
      <dsp:txXfrm>
        <a:off x="2565367" y="2349368"/>
        <a:ext cx="919354" cy="919354"/>
      </dsp:txXfrm>
    </dsp:sp>
    <dsp:sp modelId="{9E4A1F2A-DFD1-4087-9743-71FB72D2C703}">
      <dsp:nvSpPr>
        <dsp:cNvPr id="0" name=""/>
        <dsp:cNvSpPr/>
      </dsp:nvSpPr>
      <dsp:spPr>
        <a:xfrm>
          <a:off x="1444624" y="1183553"/>
          <a:ext cx="1300162" cy="1300162"/>
        </a:xfrm>
        <a:prstGeom prst="ellipse">
          <a:avLst/>
        </a:prstGeom>
        <a:solidFill>
          <a:schemeClr val="accent5">
            <a:hueOff val="-3676672"/>
            <a:satOff val="-5114"/>
            <a:lumOff val="-196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t>Power</a:t>
          </a:r>
          <a:endParaRPr lang="en-IN" sz="1600" kern="1200" dirty="0"/>
        </a:p>
      </dsp:txBody>
      <dsp:txXfrm>
        <a:off x="1635028" y="1373957"/>
        <a:ext cx="919354" cy="919354"/>
      </dsp:txXfrm>
    </dsp:sp>
    <dsp:sp modelId="{3ECA7A44-FECD-4E35-B2C8-E3BA38AFDA9C}">
      <dsp:nvSpPr>
        <dsp:cNvPr id="0" name=""/>
        <dsp:cNvSpPr/>
      </dsp:nvSpPr>
      <dsp:spPr>
        <a:xfrm>
          <a:off x="2773680" y="869203"/>
          <a:ext cx="1300162" cy="1300162"/>
        </a:xfrm>
        <a:prstGeom prst="ellipse">
          <a:avLst/>
        </a:prstGeom>
        <a:solidFill>
          <a:schemeClr val="accent5">
            <a:hueOff val="-7353344"/>
            <a:satOff val="-10228"/>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t>Size</a:t>
          </a:r>
          <a:endParaRPr lang="en-IN" sz="1600" kern="1200" dirty="0"/>
        </a:p>
      </dsp:txBody>
      <dsp:txXfrm>
        <a:off x="2964084" y="1059607"/>
        <a:ext cx="919354" cy="919354"/>
      </dsp:txXfrm>
    </dsp:sp>
    <dsp:sp modelId="{2CB979E0-3AE3-4444-898D-DA3136D73AF6}">
      <dsp:nvSpPr>
        <dsp:cNvPr id="0" name=""/>
        <dsp:cNvSpPr/>
      </dsp:nvSpPr>
      <dsp:spPr>
        <a:xfrm>
          <a:off x="782296" y="605703"/>
          <a:ext cx="4213907" cy="3235959"/>
        </a:xfrm>
        <a:prstGeom prst="funnel">
          <a:avLst/>
        </a:prstGeom>
        <a:solidFill>
          <a:schemeClr val="lt1">
            <a:alpha val="40000"/>
            <a:hueOff val="0"/>
            <a:satOff val="0"/>
            <a:lumOff val="0"/>
            <a:alphaOff val="0"/>
          </a:schemeClr>
        </a:solidFill>
        <a:ln w="6350" cap="flat" cmpd="sng" algn="ctr">
          <a:solidFill>
            <a:schemeClr val="accent5">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F6F979-7B91-40CD-A15F-37355587BC35}">
      <dsp:nvSpPr>
        <dsp:cNvPr id="0" name=""/>
        <dsp:cNvSpPr/>
      </dsp:nvSpPr>
      <dsp:spPr>
        <a:xfrm>
          <a:off x="0" y="448934"/>
          <a:ext cx="3969327" cy="2268000"/>
        </a:xfrm>
        <a:prstGeom prst="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8064" tIns="624840" rIns="308064" bIns="213360" numCol="1" spcCol="1270" anchor="t" anchorCtr="0">
          <a:noAutofit/>
        </a:bodyPr>
        <a:lstStyle/>
        <a:p>
          <a:pPr marL="285750" lvl="1" indent="-285750" algn="l" defTabSz="1333500">
            <a:lnSpc>
              <a:spcPct val="90000"/>
            </a:lnSpc>
            <a:spcBef>
              <a:spcPct val="0"/>
            </a:spcBef>
            <a:spcAft>
              <a:spcPct val="15000"/>
            </a:spcAft>
            <a:buChar char="•"/>
          </a:pPr>
          <a:r>
            <a:rPr lang="en-US" sz="3000" kern="1200" dirty="0"/>
            <a:t>Real-time</a:t>
          </a:r>
          <a:endParaRPr lang="en-IN" sz="3000" kern="1200" dirty="0"/>
        </a:p>
        <a:p>
          <a:pPr marL="285750" lvl="1" indent="-285750" algn="l" defTabSz="1333500">
            <a:lnSpc>
              <a:spcPct val="90000"/>
            </a:lnSpc>
            <a:spcBef>
              <a:spcPct val="0"/>
            </a:spcBef>
            <a:spcAft>
              <a:spcPct val="15000"/>
            </a:spcAft>
            <a:buChar char="•"/>
          </a:pPr>
          <a:r>
            <a:rPr lang="en-US" sz="3000" kern="1200" dirty="0"/>
            <a:t>Privacy </a:t>
          </a:r>
          <a:endParaRPr lang="en-IN" sz="3000" kern="1200" dirty="0"/>
        </a:p>
        <a:p>
          <a:pPr marL="285750" lvl="1" indent="-285750" algn="l" defTabSz="1333500">
            <a:lnSpc>
              <a:spcPct val="90000"/>
            </a:lnSpc>
            <a:spcBef>
              <a:spcPct val="0"/>
            </a:spcBef>
            <a:spcAft>
              <a:spcPct val="15000"/>
            </a:spcAft>
            <a:buChar char="•"/>
          </a:pPr>
          <a:r>
            <a:rPr lang="en-US" sz="3000" kern="1200" dirty="0"/>
            <a:t>BW issues</a:t>
          </a:r>
          <a:endParaRPr lang="en-IN" sz="3000" kern="1200" dirty="0"/>
        </a:p>
      </dsp:txBody>
      <dsp:txXfrm>
        <a:off x="0" y="448934"/>
        <a:ext cx="3969327" cy="2268000"/>
      </dsp:txXfrm>
    </dsp:sp>
    <dsp:sp modelId="{FC851FEC-43B3-4A7D-9C87-3123811851F8}">
      <dsp:nvSpPr>
        <dsp:cNvPr id="0" name=""/>
        <dsp:cNvSpPr/>
      </dsp:nvSpPr>
      <dsp:spPr>
        <a:xfrm>
          <a:off x="198466" y="6134"/>
          <a:ext cx="2778528" cy="88560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5022" tIns="0" rIns="105022" bIns="0" numCol="1" spcCol="1270" anchor="ctr" anchorCtr="0">
          <a:noAutofit/>
        </a:bodyPr>
        <a:lstStyle/>
        <a:p>
          <a:pPr marL="0" lvl="0" indent="0" algn="l" defTabSz="1333500">
            <a:lnSpc>
              <a:spcPct val="90000"/>
            </a:lnSpc>
            <a:spcBef>
              <a:spcPct val="0"/>
            </a:spcBef>
            <a:spcAft>
              <a:spcPct val="35000"/>
            </a:spcAft>
            <a:buNone/>
          </a:pPr>
          <a:r>
            <a:rPr lang="en-US" sz="3000" kern="1200" dirty="0"/>
            <a:t>Why Edge?</a:t>
          </a:r>
          <a:endParaRPr lang="en-IN" sz="3000" kern="1200" dirty="0"/>
        </a:p>
      </dsp:txBody>
      <dsp:txXfrm>
        <a:off x="241697" y="49365"/>
        <a:ext cx="2692066" cy="79913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0DEBED6-56EF-4CA6-8CA4-2929F17909DC}">
      <dsp:nvSpPr>
        <dsp:cNvPr id="0" name=""/>
        <dsp:cNvSpPr/>
      </dsp:nvSpPr>
      <dsp:spPr>
        <a:xfrm>
          <a:off x="0" y="166725"/>
          <a:ext cx="4437685" cy="103428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dirty="0"/>
            <a:t>Why not general purpose processor?</a:t>
          </a:r>
          <a:endParaRPr lang="en-IN" sz="2600" kern="1200" dirty="0"/>
        </a:p>
      </dsp:txBody>
      <dsp:txXfrm>
        <a:off x="50489" y="217214"/>
        <a:ext cx="4336707" cy="933302"/>
      </dsp:txXfrm>
    </dsp:sp>
    <dsp:sp modelId="{04B5E9B8-B595-4770-BE04-792481A47173}">
      <dsp:nvSpPr>
        <dsp:cNvPr id="0" name=""/>
        <dsp:cNvSpPr/>
      </dsp:nvSpPr>
      <dsp:spPr>
        <a:xfrm>
          <a:off x="0" y="1201005"/>
          <a:ext cx="4437685" cy="13724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0896" tIns="33020" rIns="184912" bIns="33020" numCol="1" spcCol="1270" anchor="t" anchorCtr="0">
          <a:noAutofit/>
        </a:bodyPr>
        <a:lstStyle/>
        <a:p>
          <a:pPr marL="228600" lvl="1" indent="-228600" algn="l" defTabSz="889000">
            <a:lnSpc>
              <a:spcPct val="90000"/>
            </a:lnSpc>
            <a:spcBef>
              <a:spcPct val="0"/>
            </a:spcBef>
            <a:spcAft>
              <a:spcPct val="20000"/>
            </a:spcAft>
            <a:buChar char="•"/>
          </a:pPr>
          <a:r>
            <a:rPr lang="en-US" sz="2000" kern="1200"/>
            <a:t>Leakage </a:t>
          </a:r>
          <a:r>
            <a:rPr lang="en-US" sz="2000" kern="1200" dirty="0"/>
            <a:t>current&gt;switching current</a:t>
          </a:r>
          <a:endParaRPr lang="en-IN" sz="2000" kern="1200" dirty="0"/>
        </a:p>
        <a:p>
          <a:pPr marL="228600" lvl="1" indent="-228600" algn="l" defTabSz="889000">
            <a:lnSpc>
              <a:spcPct val="90000"/>
            </a:lnSpc>
            <a:spcBef>
              <a:spcPct val="0"/>
            </a:spcBef>
            <a:spcAft>
              <a:spcPct val="20000"/>
            </a:spcAft>
            <a:buChar char="•"/>
          </a:pPr>
          <a:r>
            <a:rPr lang="en-US" sz="2000" kern="1200"/>
            <a:t>Max clock </a:t>
          </a:r>
          <a:r>
            <a:rPr lang="en-US" sz="2000" kern="1200" dirty="0"/>
            <a:t>levelling out</a:t>
          </a:r>
          <a:endParaRPr lang="en-IN" sz="2000" kern="1200" dirty="0"/>
        </a:p>
        <a:p>
          <a:pPr marL="228600" lvl="1" indent="-228600" algn="l" defTabSz="889000">
            <a:lnSpc>
              <a:spcPct val="90000"/>
            </a:lnSpc>
            <a:spcBef>
              <a:spcPct val="0"/>
            </a:spcBef>
            <a:spcAft>
              <a:spcPct val="20000"/>
            </a:spcAft>
            <a:buChar char="•"/>
          </a:pPr>
          <a:r>
            <a:rPr lang="en-US" sz="2000" b="0" i="0" kern="1200" dirty="0"/>
            <a:t>Moore's Law is starting to fail</a:t>
          </a:r>
          <a:endParaRPr lang="en-IN" sz="2000" kern="1200" dirty="0"/>
        </a:p>
        <a:p>
          <a:pPr marL="228600" lvl="1" indent="-228600" algn="l" defTabSz="889000">
            <a:lnSpc>
              <a:spcPct val="90000"/>
            </a:lnSpc>
            <a:spcBef>
              <a:spcPct val="0"/>
            </a:spcBef>
            <a:spcAft>
              <a:spcPct val="20000"/>
            </a:spcAft>
            <a:buChar char="•"/>
          </a:pPr>
          <a:r>
            <a:rPr lang="en-US" sz="2000" kern="1200" dirty="0"/>
            <a:t>Increasing complexity of DNN models</a:t>
          </a:r>
          <a:endParaRPr lang="en-IN" sz="2000" kern="1200" dirty="0"/>
        </a:p>
      </dsp:txBody>
      <dsp:txXfrm>
        <a:off x="0" y="1201005"/>
        <a:ext cx="4437685" cy="137241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D987256-9AB8-4E15-9A40-2B2FB48EA2B0}">
      <dsp:nvSpPr>
        <dsp:cNvPr id="0" name=""/>
        <dsp:cNvSpPr/>
      </dsp:nvSpPr>
      <dsp:spPr>
        <a:xfrm>
          <a:off x="0" y="135389"/>
          <a:ext cx="6576141" cy="503685"/>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dirty="0"/>
            <a:t>Introduction</a:t>
          </a:r>
          <a:endParaRPr lang="en-IN" sz="2100" kern="1200" dirty="0"/>
        </a:p>
      </dsp:txBody>
      <dsp:txXfrm>
        <a:off x="24588" y="159977"/>
        <a:ext cx="6526965" cy="454509"/>
      </dsp:txXfrm>
    </dsp:sp>
    <dsp:sp modelId="{8FAB4F07-163E-4A30-99BF-DE4CAC3BD8FC}">
      <dsp:nvSpPr>
        <dsp:cNvPr id="0" name=""/>
        <dsp:cNvSpPr/>
      </dsp:nvSpPr>
      <dsp:spPr>
        <a:xfrm>
          <a:off x="0" y="699554"/>
          <a:ext cx="6576141" cy="503685"/>
        </a:xfrm>
        <a:prstGeom prst="roundRect">
          <a:avLst/>
        </a:prstGeom>
        <a:solidFill>
          <a:schemeClr val="accent5">
            <a:hueOff val="-1225557"/>
            <a:satOff val="-1705"/>
            <a:lumOff val="-65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IN" sz="2100" kern="1200" dirty="0"/>
            <a:t>Motivation &amp; Related Works</a:t>
          </a:r>
        </a:p>
      </dsp:txBody>
      <dsp:txXfrm>
        <a:off x="24588" y="724142"/>
        <a:ext cx="6526965" cy="454509"/>
      </dsp:txXfrm>
    </dsp:sp>
    <dsp:sp modelId="{39884919-7C16-4AFD-B4A3-1716A25B5EA3}">
      <dsp:nvSpPr>
        <dsp:cNvPr id="0" name=""/>
        <dsp:cNvSpPr/>
      </dsp:nvSpPr>
      <dsp:spPr>
        <a:xfrm>
          <a:off x="0" y="1263719"/>
          <a:ext cx="6576141" cy="503685"/>
        </a:xfrm>
        <a:prstGeom prst="roundRect">
          <a:avLst/>
        </a:prstGeom>
        <a:solidFill>
          <a:schemeClr val="accent5">
            <a:hueOff val="-2451115"/>
            <a:satOff val="-3409"/>
            <a:lumOff val="-130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IN" sz="2100" kern="1200" dirty="0"/>
            <a:t>Novelties</a:t>
          </a:r>
        </a:p>
      </dsp:txBody>
      <dsp:txXfrm>
        <a:off x="24588" y="1288307"/>
        <a:ext cx="6526965" cy="454509"/>
      </dsp:txXfrm>
    </dsp:sp>
    <dsp:sp modelId="{B1D74E34-30F8-446E-9921-E278E8529985}">
      <dsp:nvSpPr>
        <dsp:cNvPr id="0" name=""/>
        <dsp:cNvSpPr/>
      </dsp:nvSpPr>
      <dsp:spPr>
        <a:xfrm>
          <a:off x="0" y="1827884"/>
          <a:ext cx="6576141" cy="503685"/>
        </a:xfrm>
        <a:prstGeom prst="roundRect">
          <a:avLst/>
        </a:prstGeom>
        <a:solidFill>
          <a:schemeClr val="accent5">
            <a:hueOff val="-3676672"/>
            <a:satOff val="-5114"/>
            <a:lumOff val="-196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IN" sz="2100" kern="1200" dirty="0"/>
            <a:t>Background</a:t>
          </a:r>
        </a:p>
      </dsp:txBody>
      <dsp:txXfrm>
        <a:off x="24588" y="1852472"/>
        <a:ext cx="6526965" cy="454509"/>
      </dsp:txXfrm>
    </dsp:sp>
    <dsp:sp modelId="{6563AA18-1206-4F5B-93A8-75B65F479CB8}">
      <dsp:nvSpPr>
        <dsp:cNvPr id="0" name=""/>
        <dsp:cNvSpPr/>
      </dsp:nvSpPr>
      <dsp:spPr>
        <a:xfrm>
          <a:off x="0" y="2392049"/>
          <a:ext cx="6576141" cy="503685"/>
        </a:xfrm>
        <a:prstGeom prst="roundRect">
          <a:avLst/>
        </a:prstGeom>
        <a:solidFill>
          <a:schemeClr val="accent5">
            <a:hueOff val="-4902230"/>
            <a:satOff val="-6819"/>
            <a:lumOff val="-261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dirty="0"/>
            <a:t>Proposed Approach</a:t>
          </a:r>
        </a:p>
      </dsp:txBody>
      <dsp:txXfrm>
        <a:off x="24588" y="2416637"/>
        <a:ext cx="6526965" cy="454509"/>
      </dsp:txXfrm>
    </dsp:sp>
    <dsp:sp modelId="{8F08F3AD-043F-4C8F-A36C-9366F4AFACF2}">
      <dsp:nvSpPr>
        <dsp:cNvPr id="0" name=""/>
        <dsp:cNvSpPr/>
      </dsp:nvSpPr>
      <dsp:spPr>
        <a:xfrm>
          <a:off x="0" y="2895734"/>
          <a:ext cx="6576141" cy="5542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8792" tIns="26670" rIns="149352" bIns="26670" numCol="1" spcCol="1270" anchor="t" anchorCtr="0">
          <a:noAutofit/>
        </a:bodyPr>
        <a:lstStyle/>
        <a:p>
          <a:pPr marL="171450" lvl="1" indent="-171450" algn="l" defTabSz="711200">
            <a:lnSpc>
              <a:spcPct val="90000"/>
            </a:lnSpc>
            <a:spcBef>
              <a:spcPct val="0"/>
            </a:spcBef>
            <a:spcAft>
              <a:spcPct val="20000"/>
            </a:spcAft>
            <a:buChar char="•"/>
          </a:pPr>
          <a:r>
            <a:rPr lang="en-US" sz="1600" kern="1200" dirty="0"/>
            <a:t>Algorithmic Improvements</a:t>
          </a:r>
        </a:p>
        <a:p>
          <a:pPr marL="171450" lvl="1" indent="-171450" algn="l" defTabSz="711200">
            <a:lnSpc>
              <a:spcPct val="90000"/>
            </a:lnSpc>
            <a:spcBef>
              <a:spcPct val="0"/>
            </a:spcBef>
            <a:spcAft>
              <a:spcPct val="20000"/>
            </a:spcAft>
            <a:buChar char="•"/>
          </a:pPr>
          <a:r>
            <a:rPr lang="en-US" sz="1600" kern="1200" dirty="0"/>
            <a:t>Architecture: 1. Forward FFT 2. HPG 3. Inverse FFT</a:t>
          </a:r>
        </a:p>
      </dsp:txBody>
      <dsp:txXfrm>
        <a:off x="0" y="2895734"/>
        <a:ext cx="6576141" cy="554242"/>
      </dsp:txXfrm>
    </dsp:sp>
    <dsp:sp modelId="{46E9E97F-0935-46AB-B524-70F329C621E9}">
      <dsp:nvSpPr>
        <dsp:cNvPr id="0" name=""/>
        <dsp:cNvSpPr/>
      </dsp:nvSpPr>
      <dsp:spPr>
        <a:xfrm>
          <a:off x="0" y="3449977"/>
          <a:ext cx="6576141" cy="503685"/>
        </a:xfrm>
        <a:prstGeom prst="roundRect">
          <a:avLst/>
        </a:prstGeom>
        <a:solidFill>
          <a:schemeClr val="accent5">
            <a:hueOff val="-6127787"/>
            <a:satOff val="-8523"/>
            <a:lumOff val="-326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dirty="0"/>
            <a:t>Experiments &amp; Results</a:t>
          </a:r>
        </a:p>
      </dsp:txBody>
      <dsp:txXfrm>
        <a:off x="24588" y="3474565"/>
        <a:ext cx="6526965" cy="454509"/>
      </dsp:txXfrm>
    </dsp:sp>
    <dsp:sp modelId="{FFD3E990-9EDC-406B-A385-B3A59C6E811E}">
      <dsp:nvSpPr>
        <dsp:cNvPr id="0" name=""/>
        <dsp:cNvSpPr/>
      </dsp:nvSpPr>
      <dsp:spPr>
        <a:xfrm>
          <a:off x="0" y="3953662"/>
          <a:ext cx="6576141" cy="825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8792" tIns="26670" rIns="149352" bIns="26670" numCol="1" spcCol="1270" anchor="t" anchorCtr="0">
          <a:noAutofit/>
        </a:bodyPr>
        <a:lstStyle/>
        <a:p>
          <a:pPr marL="171450" lvl="1" indent="-171450" algn="l" defTabSz="711200">
            <a:lnSpc>
              <a:spcPct val="90000"/>
            </a:lnSpc>
            <a:spcBef>
              <a:spcPct val="0"/>
            </a:spcBef>
            <a:spcAft>
              <a:spcPct val="20000"/>
            </a:spcAft>
            <a:buChar char="•"/>
          </a:pPr>
          <a:r>
            <a:rPr lang="en-US" sz="1600" kern="1200" dirty="0"/>
            <a:t>Setup</a:t>
          </a:r>
        </a:p>
        <a:p>
          <a:pPr marL="171450" lvl="1" indent="-171450" algn="l" defTabSz="711200">
            <a:lnSpc>
              <a:spcPct val="90000"/>
            </a:lnSpc>
            <a:spcBef>
              <a:spcPct val="0"/>
            </a:spcBef>
            <a:spcAft>
              <a:spcPct val="20000"/>
            </a:spcAft>
            <a:buChar char="•"/>
          </a:pPr>
          <a:r>
            <a:rPr lang="en-US" sz="1600" kern="1200" dirty="0"/>
            <a:t>Performance</a:t>
          </a:r>
        </a:p>
        <a:p>
          <a:pPr marL="171450" lvl="1" indent="-171450" algn="l" defTabSz="711200">
            <a:lnSpc>
              <a:spcPct val="90000"/>
            </a:lnSpc>
            <a:spcBef>
              <a:spcPct val="0"/>
            </a:spcBef>
            <a:spcAft>
              <a:spcPct val="20000"/>
            </a:spcAft>
            <a:buChar char="•"/>
          </a:pPr>
          <a:r>
            <a:rPr lang="en-US" sz="1600" kern="1200" dirty="0"/>
            <a:t>Performance Benchmark</a:t>
          </a:r>
        </a:p>
      </dsp:txBody>
      <dsp:txXfrm>
        <a:off x="0" y="3953662"/>
        <a:ext cx="6576141" cy="825930"/>
      </dsp:txXfrm>
    </dsp:sp>
    <dsp:sp modelId="{8F90309B-2899-4F0A-BEAA-F42C2C66F564}">
      <dsp:nvSpPr>
        <dsp:cNvPr id="0" name=""/>
        <dsp:cNvSpPr/>
      </dsp:nvSpPr>
      <dsp:spPr>
        <a:xfrm>
          <a:off x="0" y="4779592"/>
          <a:ext cx="6576141" cy="503685"/>
        </a:xfrm>
        <a:prstGeom prst="roundRect">
          <a:avLst/>
        </a:prstGeom>
        <a:solidFill>
          <a:schemeClr val="accent5">
            <a:hueOff val="-7353344"/>
            <a:satOff val="-10228"/>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dirty="0"/>
            <a:t>Conclusion</a:t>
          </a:r>
        </a:p>
      </dsp:txBody>
      <dsp:txXfrm>
        <a:off x="24588" y="4804180"/>
        <a:ext cx="6526965" cy="454509"/>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B58948A-4E64-4A0B-AD96-A0C566D0971F}">
      <dsp:nvSpPr>
        <dsp:cNvPr id="0" name=""/>
        <dsp:cNvSpPr/>
      </dsp:nvSpPr>
      <dsp:spPr>
        <a:xfrm>
          <a:off x="0" y="121097"/>
          <a:ext cx="11859841" cy="715052"/>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IN" sz="1800" b="0" i="0" kern="1200" dirty="0"/>
            <a:t>Vivienne et al. (2017) </a:t>
          </a:r>
          <a:r>
            <a:rPr lang="en-US" sz="1800" b="0" i="0" kern="1200" dirty="0"/>
            <a:t>identifies FFT as one of the transform methods to speed up the computations in a CNN layer [1]</a:t>
          </a:r>
          <a:endParaRPr lang="en-IN" sz="1800" kern="1200" dirty="0"/>
        </a:p>
      </dsp:txBody>
      <dsp:txXfrm>
        <a:off x="34906" y="156003"/>
        <a:ext cx="11790029" cy="645240"/>
      </dsp:txXfrm>
    </dsp:sp>
    <dsp:sp modelId="{1C56EDA0-30F0-4324-956E-83D507A6F996}">
      <dsp:nvSpPr>
        <dsp:cNvPr id="0" name=""/>
        <dsp:cNvSpPr/>
      </dsp:nvSpPr>
      <dsp:spPr>
        <a:xfrm>
          <a:off x="0" y="836150"/>
          <a:ext cx="11859841" cy="7265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76550"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b="0" i="0" kern="1200" dirty="0"/>
            <a:t>The benefits of FFTs decrease with filter size</a:t>
          </a:r>
          <a:endParaRPr lang="en-IN" sz="1400" kern="1200" dirty="0"/>
        </a:p>
        <a:p>
          <a:pPr marL="114300" lvl="1" indent="-114300" algn="l" defTabSz="622300">
            <a:lnSpc>
              <a:spcPct val="90000"/>
            </a:lnSpc>
            <a:spcBef>
              <a:spcPct val="0"/>
            </a:spcBef>
            <a:spcAft>
              <a:spcPct val="20000"/>
            </a:spcAft>
            <a:buChar char="•"/>
          </a:pPr>
          <a:r>
            <a:rPr lang="en-US" sz="1400" b="0" i="0" kern="1200" dirty="0"/>
            <a:t>The size of the FFT is dictated by the output feature map size which is often much larger than the filter</a:t>
          </a:r>
          <a:endParaRPr lang="en-IN" sz="1400" kern="1200" dirty="0"/>
        </a:p>
        <a:p>
          <a:pPr marL="114300" lvl="1" indent="-114300" algn="l" defTabSz="622300">
            <a:lnSpc>
              <a:spcPct val="90000"/>
            </a:lnSpc>
            <a:spcBef>
              <a:spcPct val="0"/>
            </a:spcBef>
            <a:spcAft>
              <a:spcPct val="20000"/>
            </a:spcAft>
            <a:buChar char="•"/>
          </a:pPr>
          <a:r>
            <a:rPr lang="en-US" sz="1400" b="0" i="0" kern="1200" dirty="0"/>
            <a:t>The coefficients in the frequency domain are complex. </a:t>
          </a:r>
          <a:endParaRPr lang="en-IN" sz="1400" kern="1200" dirty="0"/>
        </a:p>
      </dsp:txBody>
      <dsp:txXfrm>
        <a:off x="0" y="836150"/>
        <a:ext cx="11859841" cy="726570"/>
      </dsp:txXfrm>
    </dsp:sp>
    <dsp:sp modelId="{433FD862-0514-4BED-8E33-2615CA394491}">
      <dsp:nvSpPr>
        <dsp:cNvPr id="0" name=""/>
        <dsp:cNvSpPr/>
      </dsp:nvSpPr>
      <dsp:spPr>
        <a:xfrm>
          <a:off x="0" y="1562720"/>
          <a:ext cx="11859841" cy="715052"/>
        </a:xfrm>
        <a:prstGeom prst="roundRect">
          <a:avLst/>
        </a:prstGeom>
        <a:solidFill>
          <a:schemeClr val="accent5">
            <a:hueOff val="-2451115"/>
            <a:satOff val="-3409"/>
            <a:lumOff val="-130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IN" sz="1800" kern="1200" dirty="0"/>
            <a:t>Abtahi </a:t>
          </a:r>
          <a:r>
            <a:rPr lang="en-IN" sz="1800" b="0" i="0" kern="1200" dirty="0"/>
            <a:t>et al. (2018) </a:t>
          </a:r>
          <a:r>
            <a:rPr lang="en-IN" sz="1800" kern="1200" dirty="0"/>
            <a:t>compares three convolution techniques, namely, Direct-Conv, FFT-Conv,  and  FFT-OVA-Conv on multiple embedded device [3]</a:t>
          </a:r>
        </a:p>
      </dsp:txBody>
      <dsp:txXfrm>
        <a:off x="34906" y="1597626"/>
        <a:ext cx="11790029" cy="645240"/>
      </dsp:txXfrm>
    </dsp:sp>
    <dsp:sp modelId="{A03F2394-F938-44A0-9706-A5D3920B4A2A}">
      <dsp:nvSpPr>
        <dsp:cNvPr id="0" name=""/>
        <dsp:cNvSpPr/>
      </dsp:nvSpPr>
      <dsp:spPr>
        <a:xfrm>
          <a:off x="0" y="2277773"/>
          <a:ext cx="11859841" cy="298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76550"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IN" sz="1400" kern="1200" dirty="0"/>
            <a:t> The work concludes that the FFT-OVA-Conv achieves the highest throughput and lowest energy consumption.</a:t>
          </a:r>
        </a:p>
      </dsp:txBody>
      <dsp:txXfrm>
        <a:off x="0" y="2277773"/>
        <a:ext cx="11859841" cy="298080"/>
      </dsp:txXfrm>
    </dsp:sp>
    <dsp:sp modelId="{29D64F3F-03FC-4963-B74F-032A03A77C18}">
      <dsp:nvSpPr>
        <dsp:cNvPr id="0" name=""/>
        <dsp:cNvSpPr/>
      </dsp:nvSpPr>
      <dsp:spPr>
        <a:xfrm>
          <a:off x="0" y="2575853"/>
          <a:ext cx="11859841" cy="715052"/>
        </a:xfrm>
        <a:prstGeom prst="roundRect">
          <a:avLst/>
        </a:prstGeom>
        <a:solidFill>
          <a:schemeClr val="accent5">
            <a:hueOff val="-4902230"/>
            <a:satOff val="-6819"/>
            <a:lumOff val="-261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IN" sz="1800" kern="1200" dirty="0" err="1"/>
            <a:t>Chitsaz</a:t>
          </a:r>
          <a:r>
            <a:rPr lang="en-IN" sz="1800" kern="1200" dirty="0"/>
            <a:t> </a:t>
          </a:r>
          <a:r>
            <a:rPr lang="en-IN" sz="1800" b="0" i="0" kern="1200" dirty="0"/>
            <a:t>et al. (2020) </a:t>
          </a:r>
          <a:r>
            <a:rPr lang="en-US" sz="1800" kern="1200" dirty="0"/>
            <a:t>introduces the concept of split convolution using FFT [2]</a:t>
          </a:r>
          <a:endParaRPr lang="en-IN" sz="1800" kern="1200" dirty="0"/>
        </a:p>
      </dsp:txBody>
      <dsp:txXfrm>
        <a:off x="34906" y="2610759"/>
        <a:ext cx="11790029" cy="645240"/>
      </dsp:txXfrm>
    </dsp:sp>
    <dsp:sp modelId="{406D183F-3774-4DEF-AA45-4AE17D7959E4}">
      <dsp:nvSpPr>
        <dsp:cNvPr id="0" name=""/>
        <dsp:cNvSpPr/>
      </dsp:nvSpPr>
      <dsp:spPr>
        <a:xfrm>
          <a:off x="0" y="3290906"/>
          <a:ext cx="11859841" cy="298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76550"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IN" sz="1400" kern="1200" dirty="0"/>
            <a:t>The overlap &amp; Discard convolution achieved further reduction in additions compared to FFT-OVA-Conv </a:t>
          </a:r>
        </a:p>
      </dsp:txBody>
      <dsp:txXfrm>
        <a:off x="0" y="3290906"/>
        <a:ext cx="11859841" cy="298080"/>
      </dsp:txXfrm>
    </dsp:sp>
    <dsp:sp modelId="{0F65A074-D382-4FFA-8374-4E7EBB938ECD}">
      <dsp:nvSpPr>
        <dsp:cNvPr id="0" name=""/>
        <dsp:cNvSpPr/>
      </dsp:nvSpPr>
      <dsp:spPr>
        <a:xfrm>
          <a:off x="0" y="3588986"/>
          <a:ext cx="11859841" cy="715052"/>
        </a:xfrm>
        <a:prstGeom prst="roundRect">
          <a:avLst/>
        </a:prstGeom>
        <a:solidFill>
          <a:schemeClr val="accent5">
            <a:hueOff val="-7353344"/>
            <a:satOff val="-10228"/>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IN" sz="1800" kern="1200" dirty="0" err="1"/>
            <a:t>Yixin</a:t>
          </a:r>
          <a:r>
            <a:rPr lang="en-IN" sz="1800" kern="1200" dirty="0"/>
            <a:t> (2023) proposes an FFT based kernel sharing method [8]</a:t>
          </a:r>
        </a:p>
      </dsp:txBody>
      <dsp:txXfrm>
        <a:off x="34906" y="3623892"/>
        <a:ext cx="11790029" cy="645240"/>
      </dsp:txXfrm>
    </dsp:sp>
    <dsp:sp modelId="{C62E1624-8794-4D6A-A3DC-67039B6F705C}">
      <dsp:nvSpPr>
        <dsp:cNvPr id="0" name=""/>
        <dsp:cNvSpPr/>
      </dsp:nvSpPr>
      <dsp:spPr>
        <a:xfrm>
          <a:off x="0" y="4304039"/>
          <a:ext cx="11859841" cy="298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76550"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IN" sz="1400" kern="1200" dirty="0"/>
            <a:t>Concentrated only on reusing WT tensor</a:t>
          </a:r>
        </a:p>
      </dsp:txBody>
      <dsp:txXfrm>
        <a:off x="0" y="4304039"/>
        <a:ext cx="11859841" cy="29808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2F23103-6CAB-4FC5-989D-029550C165CC}">
      <dsp:nvSpPr>
        <dsp:cNvPr id="0" name=""/>
        <dsp:cNvSpPr/>
      </dsp:nvSpPr>
      <dsp:spPr>
        <a:xfrm>
          <a:off x="5383" y="185365"/>
          <a:ext cx="2753672" cy="20493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3576" tIns="58420" rIns="163576" bIns="58420" numCol="1" spcCol="1270" anchor="ctr" anchorCtr="0">
          <a:noAutofit/>
        </a:bodyPr>
        <a:lstStyle/>
        <a:p>
          <a:pPr marL="0" lvl="0" indent="0" algn="r" defTabSz="1022350">
            <a:lnSpc>
              <a:spcPct val="90000"/>
            </a:lnSpc>
            <a:spcBef>
              <a:spcPct val="0"/>
            </a:spcBef>
            <a:spcAft>
              <a:spcPct val="35000"/>
            </a:spcAft>
            <a:buNone/>
          </a:pPr>
          <a:r>
            <a:rPr lang="en-US" sz="2300" kern="1200" dirty="0"/>
            <a:t>A Comprehensive Architecture addressing multiple aspects of FFT-based CNN acceleration </a:t>
          </a:r>
          <a:endParaRPr lang="en-IN" sz="2300" kern="1200" dirty="0"/>
        </a:p>
      </dsp:txBody>
      <dsp:txXfrm>
        <a:off x="5383" y="185365"/>
        <a:ext cx="2753672" cy="2049300"/>
      </dsp:txXfrm>
    </dsp:sp>
    <dsp:sp modelId="{0219F093-FECC-460F-B186-E4AF77452B34}">
      <dsp:nvSpPr>
        <dsp:cNvPr id="0" name=""/>
        <dsp:cNvSpPr/>
      </dsp:nvSpPr>
      <dsp:spPr>
        <a:xfrm>
          <a:off x="2759056" y="185365"/>
          <a:ext cx="550734" cy="2049300"/>
        </a:xfrm>
        <a:prstGeom prst="leftBrace">
          <a:avLst>
            <a:gd name="adj1" fmla="val 35000"/>
            <a:gd name="adj2" fmla="val 50000"/>
          </a:avLst>
        </a:pr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C06BEDB-869A-4679-8213-4EC51AB594C5}">
      <dsp:nvSpPr>
        <dsp:cNvPr id="0" name=""/>
        <dsp:cNvSpPr/>
      </dsp:nvSpPr>
      <dsp:spPr>
        <a:xfrm>
          <a:off x="3530084" y="185365"/>
          <a:ext cx="7489989" cy="2049300"/>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228600" lvl="1" indent="-228600" algn="l" defTabSz="1022350">
            <a:lnSpc>
              <a:spcPct val="90000"/>
            </a:lnSpc>
            <a:spcBef>
              <a:spcPct val="0"/>
            </a:spcBef>
            <a:spcAft>
              <a:spcPct val="15000"/>
            </a:spcAft>
            <a:buChar char="•"/>
          </a:pPr>
          <a:r>
            <a:rPr lang="en-IN" sz="2300" kern="1200" dirty="0"/>
            <a:t>Spectral-Blaze addresses minimisation of off-chip memory access, efficient FFT/IFFT Computations, Tiling in frequency domain, Parallelization and Dataflow</a:t>
          </a:r>
        </a:p>
      </dsp:txBody>
      <dsp:txXfrm>
        <a:off x="3530084" y="185365"/>
        <a:ext cx="7489989" cy="2049300"/>
      </dsp:txXfrm>
    </dsp:sp>
    <dsp:sp modelId="{570BA664-7A67-47EE-8180-E012944CA582}">
      <dsp:nvSpPr>
        <dsp:cNvPr id="0" name=""/>
        <dsp:cNvSpPr/>
      </dsp:nvSpPr>
      <dsp:spPr>
        <a:xfrm>
          <a:off x="5383" y="2351264"/>
          <a:ext cx="2753672" cy="10815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3576" tIns="58420" rIns="163576" bIns="58420" numCol="1" spcCol="1270" anchor="ctr" anchorCtr="0">
          <a:noAutofit/>
        </a:bodyPr>
        <a:lstStyle/>
        <a:p>
          <a:pPr marL="0" lvl="0" indent="0" algn="r" defTabSz="1022350">
            <a:lnSpc>
              <a:spcPct val="90000"/>
            </a:lnSpc>
            <a:spcBef>
              <a:spcPct val="0"/>
            </a:spcBef>
            <a:spcAft>
              <a:spcPct val="35000"/>
            </a:spcAft>
            <a:buNone/>
          </a:pPr>
          <a:r>
            <a:rPr lang="en-IN" sz="2300" kern="1200" dirty="0"/>
            <a:t>Proposed a Modified approach for </a:t>
          </a:r>
          <a:r>
            <a:rPr lang="en-IN" sz="2300" kern="1200" dirty="0" err="1"/>
            <a:t>OaD</a:t>
          </a:r>
          <a:r>
            <a:rPr lang="en-IN" sz="2300" kern="1200" dirty="0"/>
            <a:t> Convolution</a:t>
          </a:r>
        </a:p>
      </dsp:txBody>
      <dsp:txXfrm>
        <a:off x="5383" y="2351264"/>
        <a:ext cx="2753672" cy="1081575"/>
      </dsp:txXfrm>
    </dsp:sp>
    <dsp:sp modelId="{4B53F473-450F-49B3-81F3-5594058F836C}">
      <dsp:nvSpPr>
        <dsp:cNvPr id="0" name=""/>
        <dsp:cNvSpPr/>
      </dsp:nvSpPr>
      <dsp:spPr>
        <a:xfrm>
          <a:off x="2759056" y="2317465"/>
          <a:ext cx="550734" cy="1149173"/>
        </a:xfrm>
        <a:prstGeom prst="leftBrace">
          <a:avLst>
            <a:gd name="adj1" fmla="val 35000"/>
            <a:gd name="adj2" fmla="val 50000"/>
          </a:avLst>
        </a:pr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0127B67-B86A-475D-AF53-04C16F87C2EE}">
      <dsp:nvSpPr>
        <dsp:cNvPr id="0" name=""/>
        <dsp:cNvSpPr/>
      </dsp:nvSpPr>
      <dsp:spPr>
        <a:xfrm>
          <a:off x="3530084" y="2317465"/>
          <a:ext cx="7489989" cy="1149173"/>
        </a:xfrm>
        <a:prstGeom prst="rect">
          <a:avLst/>
        </a:prstGeom>
        <a:solidFill>
          <a:schemeClr val="accent5">
            <a:hueOff val="-3676672"/>
            <a:satOff val="-5114"/>
            <a:lumOff val="-196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228600" lvl="1" indent="-228600" algn="l" defTabSz="1022350">
            <a:lnSpc>
              <a:spcPct val="90000"/>
            </a:lnSpc>
            <a:spcBef>
              <a:spcPct val="0"/>
            </a:spcBef>
            <a:spcAft>
              <a:spcPct val="15000"/>
            </a:spcAft>
            <a:buChar char="•"/>
          </a:pPr>
          <a:r>
            <a:rPr lang="en-IN" sz="2300" kern="1200" dirty="0"/>
            <a:t>Generally, the proposed approach has lower number of real-multiplication than spatial computations even for compact filters</a:t>
          </a:r>
        </a:p>
      </dsp:txBody>
      <dsp:txXfrm>
        <a:off x="3530084" y="2317465"/>
        <a:ext cx="7489989" cy="1149173"/>
      </dsp:txXfrm>
    </dsp:sp>
    <dsp:sp modelId="{FE5783FE-70FC-412F-9325-623BD88FFB81}">
      <dsp:nvSpPr>
        <dsp:cNvPr id="0" name=""/>
        <dsp:cNvSpPr/>
      </dsp:nvSpPr>
      <dsp:spPr>
        <a:xfrm>
          <a:off x="5383" y="3549438"/>
          <a:ext cx="2753672" cy="17362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3576" tIns="58420" rIns="163576" bIns="58420" numCol="1" spcCol="1270" anchor="ctr" anchorCtr="0">
          <a:noAutofit/>
        </a:bodyPr>
        <a:lstStyle/>
        <a:p>
          <a:pPr marL="0" lvl="0" indent="0" algn="r" defTabSz="1022350">
            <a:lnSpc>
              <a:spcPct val="90000"/>
            </a:lnSpc>
            <a:spcBef>
              <a:spcPct val="0"/>
            </a:spcBef>
            <a:spcAft>
              <a:spcPct val="35000"/>
            </a:spcAft>
            <a:buNone/>
          </a:pPr>
          <a:r>
            <a:rPr lang="en-IN" sz="2300" kern="1200" dirty="0"/>
            <a:t>Proposes a new parallelization scheme named as Intra-patch parallelization</a:t>
          </a:r>
        </a:p>
      </dsp:txBody>
      <dsp:txXfrm>
        <a:off x="5383" y="3549438"/>
        <a:ext cx="2753672" cy="1736212"/>
      </dsp:txXfrm>
    </dsp:sp>
    <dsp:sp modelId="{380FE7A8-37B0-4FBE-A76A-6DB7D0E1B19B}">
      <dsp:nvSpPr>
        <dsp:cNvPr id="0" name=""/>
        <dsp:cNvSpPr/>
      </dsp:nvSpPr>
      <dsp:spPr>
        <a:xfrm>
          <a:off x="2759056" y="3549438"/>
          <a:ext cx="550734" cy="1736212"/>
        </a:xfrm>
        <a:prstGeom prst="leftBrace">
          <a:avLst>
            <a:gd name="adj1" fmla="val 35000"/>
            <a:gd name="adj2" fmla="val 50000"/>
          </a:avLst>
        </a:pr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FC1465C-6557-42E2-ABB7-84917BB50EC6}">
      <dsp:nvSpPr>
        <dsp:cNvPr id="0" name=""/>
        <dsp:cNvSpPr/>
      </dsp:nvSpPr>
      <dsp:spPr>
        <a:xfrm>
          <a:off x="3530084" y="3549438"/>
          <a:ext cx="7489989" cy="1736212"/>
        </a:xfrm>
        <a:prstGeom prst="rect">
          <a:avLst/>
        </a:prstGeom>
        <a:solidFill>
          <a:schemeClr val="accent5">
            <a:hueOff val="-7353344"/>
            <a:satOff val="-10228"/>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228600" lvl="1" indent="-228600" algn="l" defTabSz="1022350">
            <a:lnSpc>
              <a:spcPct val="90000"/>
            </a:lnSpc>
            <a:spcBef>
              <a:spcPct val="0"/>
            </a:spcBef>
            <a:spcAft>
              <a:spcPct val="15000"/>
            </a:spcAft>
            <a:buChar char="•"/>
          </a:pPr>
          <a:r>
            <a:rPr lang="en-IN" sz="2300" kern="1200" dirty="0"/>
            <a:t>The proposed parallelisation is across the elements of patch</a:t>
          </a:r>
        </a:p>
        <a:p>
          <a:pPr marL="228600" lvl="1" indent="-228600" algn="l" defTabSz="1022350">
            <a:lnSpc>
              <a:spcPct val="90000"/>
            </a:lnSpc>
            <a:spcBef>
              <a:spcPct val="0"/>
            </a:spcBef>
            <a:spcAft>
              <a:spcPct val="15000"/>
            </a:spcAft>
            <a:buChar char="•"/>
          </a:pPr>
          <a:r>
            <a:rPr lang="en-IN" sz="2300" kern="1200" dirty="0"/>
            <a:t>Solves the fundamental problem of under-</a:t>
          </a:r>
          <a:r>
            <a:rPr lang="en-IN" sz="2300" kern="1200" dirty="0" err="1"/>
            <a:t>utilsation</a:t>
          </a:r>
          <a:r>
            <a:rPr lang="en-IN" sz="2300" kern="1200" dirty="0"/>
            <a:t> of PE’s in spatial accelerator with respect to layer shape</a:t>
          </a:r>
        </a:p>
      </dsp:txBody>
      <dsp:txXfrm>
        <a:off x="3530084" y="3549438"/>
        <a:ext cx="7489989" cy="1736212"/>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0BE1FF-3674-498C-BAA7-03CC06012272}">
      <dsp:nvSpPr>
        <dsp:cNvPr id="0" name=""/>
        <dsp:cNvSpPr/>
      </dsp:nvSpPr>
      <dsp:spPr>
        <a:xfrm>
          <a:off x="5383" y="67957"/>
          <a:ext cx="2753672" cy="14231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3576" tIns="58420" rIns="163576" bIns="58420" numCol="1" spcCol="1270" anchor="ctr" anchorCtr="0">
          <a:noAutofit/>
        </a:bodyPr>
        <a:lstStyle/>
        <a:p>
          <a:pPr marL="0" lvl="0" indent="0" algn="r" defTabSz="1022350">
            <a:lnSpc>
              <a:spcPct val="90000"/>
            </a:lnSpc>
            <a:spcBef>
              <a:spcPct val="0"/>
            </a:spcBef>
            <a:spcAft>
              <a:spcPct val="35000"/>
            </a:spcAft>
            <a:buNone/>
          </a:pPr>
          <a:r>
            <a:rPr lang="en-IN" sz="2300" kern="1200" dirty="0"/>
            <a:t>Proposes a new dataflow scheme named as flex-stationary</a:t>
          </a:r>
        </a:p>
      </dsp:txBody>
      <dsp:txXfrm>
        <a:off x="5383" y="67957"/>
        <a:ext cx="2753672" cy="1423125"/>
      </dsp:txXfrm>
    </dsp:sp>
    <dsp:sp modelId="{524B02C8-BABF-4C37-9C8F-C7CED2893D5F}">
      <dsp:nvSpPr>
        <dsp:cNvPr id="0" name=""/>
        <dsp:cNvSpPr/>
      </dsp:nvSpPr>
      <dsp:spPr>
        <a:xfrm>
          <a:off x="2759056" y="67957"/>
          <a:ext cx="550734" cy="1423125"/>
        </a:xfrm>
        <a:prstGeom prst="leftBrace">
          <a:avLst>
            <a:gd name="adj1" fmla="val 35000"/>
            <a:gd name="adj2" fmla="val 50000"/>
          </a:avLst>
        </a:pr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C8A30E7-3F1A-47C4-8161-BB282FE28AE1}">
      <dsp:nvSpPr>
        <dsp:cNvPr id="0" name=""/>
        <dsp:cNvSpPr/>
      </dsp:nvSpPr>
      <dsp:spPr>
        <a:xfrm>
          <a:off x="3530084" y="67957"/>
          <a:ext cx="7489989" cy="1423125"/>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228600" lvl="1" indent="-228600" algn="l" defTabSz="1022350">
            <a:lnSpc>
              <a:spcPct val="90000"/>
            </a:lnSpc>
            <a:spcBef>
              <a:spcPct val="0"/>
            </a:spcBef>
            <a:spcAft>
              <a:spcPct val="15000"/>
            </a:spcAft>
            <a:buChar char="•"/>
          </a:pPr>
          <a:r>
            <a:rPr lang="en-IN" sz="2300" kern="1200" dirty="0"/>
            <a:t>The dataflow scheme can adaptively place the operand in on-chip memory so as to enhance reuse</a:t>
          </a:r>
        </a:p>
      </dsp:txBody>
      <dsp:txXfrm>
        <a:off x="3530084" y="67957"/>
        <a:ext cx="7489989" cy="1423125"/>
      </dsp:txXfrm>
    </dsp:sp>
    <dsp:sp modelId="{6B14C3C0-FB0E-4D86-91BC-5C9EE2FC368E}">
      <dsp:nvSpPr>
        <dsp:cNvPr id="0" name=""/>
        <dsp:cNvSpPr/>
      </dsp:nvSpPr>
      <dsp:spPr>
        <a:xfrm>
          <a:off x="5383" y="2114669"/>
          <a:ext cx="2753672" cy="455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3576" tIns="58420" rIns="163576" bIns="58420" numCol="1" spcCol="1270" anchor="ctr" anchorCtr="0">
          <a:noAutofit/>
        </a:bodyPr>
        <a:lstStyle/>
        <a:p>
          <a:pPr marL="0" lvl="0" indent="0" algn="r" defTabSz="1022350">
            <a:lnSpc>
              <a:spcPct val="90000"/>
            </a:lnSpc>
            <a:spcBef>
              <a:spcPct val="0"/>
            </a:spcBef>
            <a:spcAft>
              <a:spcPct val="35000"/>
            </a:spcAft>
            <a:buNone/>
          </a:pPr>
          <a:r>
            <a:rPr lang="en-IN" sz="2300" kern="1200" dirty="0"/>
            <a:t>Tiling</a:t>
          </a:r>
        </a:p>
      </dsp:txBody>
      <dsp:txXfrm>
        <a:off x="5383" y="2114669"/>
        <a:ext cx="2753672" cy="455400"/>
      </dsp:txXfrm>
    </dsp:sp>
    <dsp:sp modelId="{E2BDCACE-71DD-46EA-8B7C-9E9A5162C7E4}">
      <dsp:nvSpPr>
        <dsp:cNvPr id="0" name=""/>
        <dsp:cNvSpPr/>
      </dsp:nvSpPr>
      <dsp:spPr>
        <a:xfrm>
          <a:off x="2759056" y="1573882"/>
          <a:ext cx="550734" cy="1536975"/>
        </a:xfrm>
        <a:prstGeom prst="leftBrace">
          <a:avLst>
            <a:gd name="adj1" fmla="val 35000"/>
            <a:gd name="adj2" fmla="val 50000"/>
          </a:avLst>
        </a:pr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D43DCC3-DF16-4D40-8C8C-E9ACB8180E82}">
      <dsp:nvSpPr>
        <dsp:cNvPr id="0" name=""/>
        <dsp:cNvSpPr/>
      </dsp:nvSpPr>
      <dsp:spPr>
        <a:xfrm>
          <a:off x="3530084" y="1573882"/>
          <a:ext cx="7489989" cy="1536975"/>
        </a:xfrm>
        <a:prstGeom prst="rect">
          <a:avLst/>
        </a:prstGeom>
        <a:solidFill>
          <a:schemeClr val="accent5">
            <a:hueOff val="-3676672"/>
            <a:satOff val="-5114"/>
            <a:lumOff val="-196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228600" lvl="1" indent="-228600" algn="l" defTabSz="1022350">
            <a:lnSpc>
              <a:spcPct val="90000"/>
            </a:lnSpc>
            <a:spcBef>
              <a:spcPct val="0"/>
            </a:spcBef>
            <a:spcAft>
              <a:spcPct val="15000"/>
            </a:spcAft>
            <a:buChar char="•"/>
          </a:pPr>
          <a:r>
            <a:rPr lang="en-IN" sz="2300" kern="1200" dirty="0"/>
            <a:t>Tiling in spatial domain often requires complex optimisation strategies</a:t>
          </a:r>
        </a:p>
        <a:p>
          <a:pPr marL="228600" lvl="1" indent="-228600" algn="l" defTabSz="1022350">
            <a:lnSpc>
              <a:spcPct val="90000"/>
            </a:lnSpc>
            <a:spcBef>
              <a:spcPct val="0"/>
            </a:spcBef>
            <a:spcAft>
              <a:spcPct val="15000"/>
            </a:spcAft>
            <a:buChar char="•"/>
          </a:pPr>
          <a:r>
            <a:rPr lang="en-IN" sz="2300" kern="1200" dirty="0"/>
            <a:t>Spectral-Blaze introduces a simple greedy tiling approach in frequency domain keeping the avg. reuse factor high. </a:t>
          </a:r>
        </a:p>
      </dsp:txBody>
      <dsp:txXfrm>
        <a:off x="3530084" y="1573882"/>
        <a:ext cx="7489989" cy="1536975"/>
      </dsp:txXfrm>
    </dsp:sp>
    <dsp:sp modelId="{AA9B8171-81E8-4752-AF19-AC5A12076E9B}">
      <dsp:nvSpPr>
        <dsp:cNvPr id="0" name=""/>
        <dsp:cNvSpPr/>
      </dsp:nvSpPr>
      <dsp:spPr>
        <a:xfrm>
          <a:off x="5383" y="3914114"/>
          <a:ext cx="2753672" cy="7684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3576" tIns="58420" rIns="163576" bIns="58420" numCol="1" spcCol="1270" anchor="ctr" anchorCtr="0">
          <a:noAutofit/>
        </a:bodyPr>
        <a:lstStyle/>
        <a:p>
          <a:pPr marL="0" lvl="0" indent="0" algn="r" defTabSz="1022350">
            <a:lnSpc>
              <a:spcPct val="90000"/>
            </a:lnSpc>
            <a:spcBef>
              <a:spcPct val="0"/>
            </a:spcBef>
            <a:spcAft>
              <a:spcPct val="35000"/>
            </a:spcAft>
            <a:buNone/>
          </a:pPr>
          <a:r>
            <a:rPr lang="en-IN" sz="2300" kern="1200" dirty="0"/>
            <a:t>Optimized FFT/IFFT Process</a:t>
          </a:r>
        </a:p>
      </dsp:txBody>
      <dsp:txXfrm>
        <a:off x="5383" y="3914114"/>
        <a:ext cx="2753672" cy="768487"/>
      </dsp:txXfrm>
    </dsp:sp>
    <dsp:sp modelId="{A5ECA4E2-7907-4281-85B3-C12AC8CD870A}">
      <dsp:nvSpPr>
        <dsp:cNvPr id="0" name=""/>
        <dsp:cNvSpPr/>
      </dsp:nvSpPr>
      <dsp:spPr>
        <a:xfrm>
          <a:off x="2759056" y="3193657"/>
          <a:ext cx="550734" cy="2209401"/>
        </a:xfrm>
        <a:prstGeom prst="leftBrace">
          <a:avLst>
            <a:gd name="adj1" fmla="val 35000"/>
            <a:gd name="adj2" fmla="val 50000"/>
          </a:avLst>
        </a:pr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300A41B-A4BC-4BB0-9087-B3B3803F7629}">
      <dsp:nvSpPr>
        <dsp:cNvPr id="0" name=""/>
        <dsp:cNvSpPr/>
      </dsp:nvSpPr>
      <dsp:spPr>
        <a:xfrm>
          <a:off x="3530084" y="3193657"/>
          <a:ext cx="7489989" cy="2209401"/>
        </a:xfrm>
        <a:prstGeom prst="rect">
          <a:avLst/>
        </a:prstGeom>
        <a:solidFill>
          <a:schemeClr val="accent5">
            <a:hueOff val="-7353344"/>
            <a:satOff val="-10228"/>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228600" lvl="1" indent="-228600" algn="l" defTabSz="1022350">
            <a:lnSpc>
              <a:spcPct val="90000"/>
            </a:lnSpc>
            <a:spcBef>
              <a:spcPct val="0"/>
            </a:spcBef>
            <a:spcAft>
              <a:spcPct val="15000"/>
            </a:spcAft>
            <a:buChar char="•"/>
          </a:pPr>
          <a:r>
            <a:rPr lang="en-IN" sz="2300" kern="1200" dirty="0"/>
            <a:t>Proposes a modified row-column FFT which saves on fetching &amp; computations in the overlapped portion</a:t>
          </a:r>
        </a:p>
        <a:p>
          <a:pPr marL="228600" lvl="1" indent="-228600" algn="l" defTabSz="1022350">
            <a:lnSpc>
              <a:spcPct val="90000"/>
            </a:lnSpc>
            <a:spcBef>
              <a:spcPct val="0"/>
            </a:spcBef>
            <a:spcAft>
              <a:spcPct val="15000"/>
            </a:spcAft>
            <a:buChar char="•"/>
          </a:pPr>
          <a:r>
            <a:rPr lang="en-IN" sz="2300" kern="1200" dirty="0"/>
            <a:t>Real-FFT based optimizations improving on storage &amp; calculations</a:t>
          </a:r>
        </a:p>
        <a:p>
          <a:pPr marL="228600" lvl="1" indent="-228600" algn="l" defTabSz="1022350">
            <a:lnSpc>
              <a:spcPct val="90000"/>
            </a:lnSpc>
            <a:spcBef>
              <a:spcPct val="0"/>
            </a:spcBef>
            <a:spcAft>
              <a:spcPct val="15000"/>
            </a:spcAft>
            <a:buChar char="•"/>
          </a:pPr>
          <a:r>
            <a:rPr lang="en-IN" sz="2300" kern="1200" dirty="0"/>
            <a:t>Vector-radix IFFT which saves a complex multiplication in butterfly</a:t>
          </a:r>
        </a:p>
      </dsp:txBody>
      <dsp:txXfrm>
        <a:off x="3530084" y="3193657"/>
        <a:ext cx="7489989" cy="2209401"/>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3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5.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70.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8.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1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8/layout/BendingPictureCaptionList">
  <dgm:title val=""/>
  <dgm:desc val=""/>
  <dgm:catLst>
    <dgm:cat type="picture" pri="9000"/>
    <dgm:cat type="pictureconvert" pri="90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w" fact="1.11"/>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
        </dgm:alg>
        <dgm:shape xmlns:r="http://schemas.openxmlformats.org/officeDocument/2006/relationships" r:blip="">
          <dgm:adjLst/>
        </dgm:shape>
        <dgm:choose name="Name4">
          <dgm:if name="Name5" func="var" arg="dir" op="equ" val="norm">
            <dgm:constrLst>
              <dgm:constr type="l" for="ch" forName="rect1" refType="w" fact="0"/>
              <dgm:constr type="t" for="ch" forName="rect1" refType="h" fact="0"/>
              <dgm:constr type="w" for="ch" forName="rect1" refType="w"/>
              <dgm:constr type="h" for="ch" forName="rect1" refType="h" fact="0.8"/>
              <dgm:constr type="l" for="ch" forName="wedgeRectCallout1" refType="w" fact="0.09"/>
              <dgm:constr type="t" for="ch" forName="wedgeRectCallout1" refType="h" fact="0.72"/>
              <dgm:constr type="w" for="ch" forName="wedgeRectCallout1" refType="w" fact="0.89"/>
              <dgm:constr type="h" for="ch" forName="wedgeRectCallout1" refType="h" fact="0.28"/>
            </dgm:constrLst>
          </dgm:if>
          <dgm:else name="Name6">
            <dgm:constrLst>
              <dgm:constr type="l" for="ch" forName="rect1" refType="w" fact="0"/>
              <dgm:constr type="t" for="ch" forName="rect1" refType="h" fact="0"/>
              <dgm:constr type="w" for="ch" forName="rect1" refType="w"/>
              <dgm:constr type="h" for="ch" forName="rect1" refType="h" fact="0.8"/>
              <dgm:constr type="l" for="ch" forName="wedgeRectCallout1" refType="w" fact="0.02"/>
              <dgm:constr type="t" for="ch" forName="wedgeRectCallout1" refType="h" fact="0.72"/>
              <dgm:constr type="w" for="ch" forName="wedgeRectCallout1" refType="w" fact="0.89"/>
              <dgm:constr type="h" for="ch" forName="wedgeRectCallout1" refType="h" fact="0.28"/>
            </dgm:constrLst>
          </dgm:else>
        </dgm:choose>
        <dgm:layoutNode name="rect1" styleLbl="bgImgPlace1">
          <dgm:alg type="sp"/>
          <dgm:shape xmlns:r="http://schemas.openxmlformats.org/officeDocument/2006/relationships" type="rect" r:blip="" blipPhldr="1">
            <dgm:adjLst/>
          </dgm:shape>
          <dgm:presOf/>
        </dgm:layoutNode>
        <dgm:layoutNode name="wedgeRectCallout1" styleLbl="node1">
          <dgm:varLst>
            <dgm:bulletEnabled val="1"/>
          </dgm:varLst>
          <dgm:alg type="tx"/>
          <dgm:choose name="Name7">
            <dgm:if name="Name8" func="var" arg="dir" op="equ" val="norm">
              <dgm:shape xmlns:r="http://schemas.openxmlformats.org/officeDocument/2006/relationships" type="wedgeRectCallout" r:blip="">
                <dgm:adjLst>
                  <dgm:adj idx="1" val="0.2025"/>
                  <dgm:adj idx="2" val="-0.607"/>
                </dgm:adjLst>
              </dgm:shape>
            </dgm:if>
            <dgm:else name="Name9">
              <dgm:shape xmlns:r="http://schemas.openxmlformats.org/officeDocument/2006/relationships" type="wedgeRectCallout" r:blip="">
                <dgm:adjLst>
                  <dgm:adj idx="1" val="-0.2025"/>
                  <dgm:adj idx="2" val="-0.607"/>
                </dgm:adjLst>
              </dgm:shape>
            </dgm:else>
          </dgm:choos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0.xml><?xml version="1.0" encoding="utf-8"?>
<dgm:layoutDef xmlns:dgm="http://schemas.openxmlformats.org/drawingml/2006/diagram" xmlns:a="http://schemas.openxmlformats.org/drawingml/2006/main" uniqueId="urn:diagrams.loki3.com/BracketList">
  <dgm:title val="Vertical Bracket List"/>
  <dgm:desc val="Use to show grouped blocks of information.  Works well with large amounts of Level 2 text."/>
  <dgm:catLst>
    <dgm:cat type="list" pri="4110"/>
    <dgm:cat type="officeonline" pri="3000"/>
  </dgm:catLst>
  <dgm:sampData>
    <dgm:dataModel>
      <dgm:ptLst>
        <dgm:pt modelId="0" type="doc"/>
        <dgm:pt modelId="1">
          <dgm:prSet phldr="1"/>
        </dgm:pt>
        <dgm:pt modelId="11">
          <dgm:prSet phldr="1"/>
        </dgm:pt>
        <dgm:pt modelId="2">
          <dgm:prSet phldr="1"/>
        </dgm:pt>
        <dgm:pt modelId="21">
          <dgm:prSet phldr="1"/>
        </dgm:pt>
      </dgm:ptLst>
      <dgm:cxnLst>
        <dgm:cxn modelId="3" srcId="0" destId="1" srcOrd="0" destOrd="0"/>
        <dgm:cxn modelId="4" srcId="1" destId="11" srcOrd="0" destOrd="0"/>
        <dgm:cxn modelId="5" srcId="0" destId="2" srcOrd="0" destOrd="0"/>
        <dgm:cxn modelId="6" srcId="2" destId="2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V" refType="primFontSz" refFor="des" refForName="parTx" fact="0.1"/>
      <dgm:constr type="primFontSz" for="des" forName="parTx" val="65"/>
      <dgm:constr type="primFontSz" for="des" forName="desTx" refType="primFontSz" refFor="des" refForName="parTx"/>
      <dgm:constr type="h" for="des" forName="parTx" refType="primFontSz" refFor="des" refForName="parTx" fact="0.55"/>
      <dgm:constr type="h" for="des" forName="bracket" refType="primFontSz" refFor="des" refForName="parTx" fact="0.55"/>
      <dgm:constr type="h" for="des" forName="desTx" refType="primFontSz" refFor="des" refForName="parTx" fact="0.55"/>
    </dgm:constrLst>
    <dgm:ruleLst>
      <dgm:rule type="primFontSz" for="des" forName="parTx" val="5" fact="NaN" max="NaN"/>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Tx" refType="w" fact="0.25"/>
          <dgm:constr type="w" for="ch" forName="bracket" refType="w" fact="0.05"/>
          <dgm:constr type="w" for="ch" forName="spH" refType="w" fact="0.02"/>
          <dgm:constr type="w" for="ch" forName="desTx" refType="w" fact="0.68"/>
          <dgm:constr type="h" for="ch" forName="bracket" refType="h" refFor="ch" refForName="desTx" op="gte"/>
          <dgm:constr type="h" for="ch" forName="bracket" refType="h" refFor="ch" refForName="parTx" op="gte"/>
          <dgm:constr type="h" for="ch" forName="desTx" refType="h" refFor="ch" refForName="parTx" op="gte"/>
        </dgm:constrLst>
        <dgm:ruleLst/>
        <dgm:layoutNode name="parTx" styleLbl="revTx">
          <dgm:varLst>
            <dgm:chMax val="1"/>
            <dgm:bulletEnabled val="1"/>
          </dgm:varLst>
          <dgm:choose name="Name8">
            <dgm:if name="Name9" func="var" arg="dir" op="equ" val="norm">
              <dgm:alg type="tx">
                <dgm:param type="parTxLTRAlign" val="r"/>
              </dgm:alg>
            </dgm:if>
            <dgm:else name="Name10">
              <dgm:alg type="tx">
                <dgm:param type="parTxLTRAlign" val="l"/>
              </dgm:alg>
            </dgm:else>
          </dgm:choose>
          <dgm:shape xmlns:r="http://schemas.openxmlformats.org/officeDocument/2006/relationships" type="rect" r:blip="">
            <dgm:adjLst/>
          </dgm:shape>
          <dgm:presOf axis="self" ptType="node"/>
          <dgm:constrLst>
            <dgm:constr type="tMarg" refType="primFontSz" fact="0.2"/>
            <dgm:constr type="bMarg" refType="primFontSz" fact="0.2"/>
          </dgm:constrLst>
          <dgm:ruleLst>
            <dgm:rule type="h" val="INF" fact="NaN" max="NaN"/>
          </dgm:ruleLst>
        </dgm:layoutNode>
        <dgm:layoutNode name="bracket" styleLbl="parChTrans1D1">
          <dgm:alg type="sp"/>
          <dgm:choose name="Name11">
            <dgm:if name="Name12" func="var" arg="dir" op="equ" val="norm">
              <dgm:shape xmlns:r="http://schemas.openxmlformats.org/officeDocument/2006/relationships" type="leftBrace" r:blip="">
                <dgm:adjLst>
                  <dgm:adj idx="1" val="0.35"/>
                </dgm:adjLst>
              </dgm:shape>
            </dgm:if>
            <dgm:else name="Name13">
              <dgm:shape xmlns:r="http://schemas.openxmlformats.org/officeDocument/2006/relationships" rot="180" type="leftBrace" r:blip="">
                <dgm:adjLst>
                  <dgm:adj idx="1" val="0.35"/>
                </dgm:adjLst>
              </dgm:shape>
            </dgm:else>
          </dgm:choose>
          <dgm:presOf/>
        </dgm:layoutNode>
        <dgm:layoutNode name="spH">
          <dgm:alg type="sp"/>
        </dgm:layoutNode>
        <dgm:choose name="Name14">
          <dgm:if name="Name15" axis="ch" ptType="node" func="cnt" op="gte" val="1">
            <dgm:layoutNode name="desTx" styleLbl="node1">
              <dgm:varLst>
                <dgm:bulletEnabled val="1"/>
              </dgm:varLst>
              <dgm:alg type="tx">
                <dgm:param type="stBulletLvl" val="1"/>
                <dgm:param type="txAnchorVertCh" val="mid"/>
              </dgm:alg>
              <dgm:shape xmlns:r="http://schemas.openxmlformats.org/officeDocument/2006/relationships" type="rect" r:blip="">
                <dgm:adjLst/>
              </dgm:shape>
              <dgm:presOf axis="des" ptType="node"/>
              <dgm:constrLst>
                <dgm:constr type="secFontSz" refType="primFontSz"/>
                <dgm:constr type="tMarg" refType="primFontSz" fact="0.3"/>
                <dgm:constr type="bMarg" refType="primFontSz" fact="0.3"/>
                <dgm:constr type="lMarg" refType="primFontSz" fact="0.3"/>
                <dgm:constr type="rMarg" refType="primFontSz" fact="0.3"/>
              </dgm:constrLst>
              <dgm:ruleLst>
                <dgm:rule type="h" val="INF" fact="NaN" max="NaN"/>
              </dgm:ruleLst>
            </dgm:layoutNode>
          </dgm:if>
          <dgm:else name="Name16"/>
        </dgm:choose>
      </dgm:layoutNode>
      <dgm:forEach name="Name17" axis="followSib" ptType="sibTrans" cnt="1">
        <dgm:layoutNode name="spV">
          <dgm:alg type="sp"/>
        </dgm:layoutNode>
      </dgm:forEach>
    </dgm:forEach>
  </dgm:layoutNode>
</dgm:layoutDef>
</file>

<file path=ppt/diagrams/layout21.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2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3.xml><?xml version="1.0" encoding="utf-8"?>
<dgm:layoutDef xmlns:dgm="http://schemas.openxmlformats.org/drawingml/2006/diagram" xmlns:a="http://schemas.openxmlformats.org/drawingml/2006/main" uniqueId="urn:diagrams.loki3.com/BracketList">
  <dgm:title val="Vertical Bracket List"/>
  <dgm:desc val="Use to show grouped blocks of information.  Works well with large amounts of Level 2 text."/>
  <dgm:catLst>
    <dgm:cat type="list" pri="4110"/>
    <dgm:cat type="officeonline" pri="3000"/>
  </dgm:catLst>
  <dgm:sampData>
    <dgm:dataModel>
      <dgm:ptLst>
        <dgm:pt modelId="0" type="doc"/>
        <dgm:pt modelId="1">
          <dgm:prSet phldr="1"/>
        </dgm:pt>
        <dgm:pt modelId="11">
          <dgm:prSet phldr="1"/>
        </dgm:pt>
        <dgm:pt modelId="2">
          <dgm:prSet phldr="1"/>
        </dgm:pt>
        <dgm:pt modelId="21">
          <dgm:prSet phldr="1"/>
        </dgm:pt>
      </dgm:ptLst>
      <dgm:cxnLst>
        <dgm:cxn modelId="3" srcId="0" destId="1" srcOrd="0" destOrd="0"/>
        <dgm:cxn modelId="4" srcId="1" destId="11" srcOrd="0" destOrd="0"/>
        <dgm:cxn modelId="5" srcId="0" destId="2" srcOrd="0" destOrd="0"/>
        <dgm:cxn modelId="6" srcId="2" destId="2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V" refType="primFontSz" refFor="des" refForName="parTx" fact="0.1"/>
      <dgm:constr type="primFontSz" for="des" forName="parTx" val="65"/>
      <dgm:constr type="primFontSz" for="des" forName="desTx" refType="primFontSz" refFor="des" refForName="parTx"/>
      <dgm:constr type="h" for="des" forName="parTx" refType="primFontSz" refFor="des" refForName="parTx" fact="0.55"/>
      <dgm:constr type="h" for="des" forName="bracket" refType="primFontSz" refFor="des" refForName="parTx" fact="0.55"/>
      <dgm:constr type="h" for="des" forName="desTx" refType="primFontSz" refFor="des" refForName="parTx" fact="0.55"/>
    </dgm:constrLst>
    <dgm:ruleLst>
      <dgm:rule type="primFontSz" for="des" forName="parTx" val="5" fact="NaN" max="NaN"/>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Tx" refType="w" fact="0.25"/>
          <dgm:constr type="w" for="ch" forName="bracket" refType="w" fact="0.05"/>
          <dgm:constr type="w" for="ch" forName="spH" refType="w" fact="0.02"/>
          <dgm:constr type="w" for="ch" forName="desTx" refType="w" fact="0.68"/>
          <dgm:constr type="h" for="ch" forName="bracket" refType="h" refFor="ch" refForName="desTx" op="gte"/>
          <dgm:constr type="h" for="ch" forName="bracket" refType="h" refFor="ch" refForName="parTx" op="gte"/>
          <dgm:constr type="h" for="ch" forName="desTx" refType="h" refFor="ch" refForName="parTx" op="gte"/>
        </dgm:constrLst>
        <dgm:ruleLst/>
        <dgm:layoutNode name="parTx" styleLbl="revTx">
          <dgm:varLst>
            <dgm:chMax val="1"/>
            <dgm:bulletEnabled val="1"/>
          </dgm:varLst>
          <dgm:choose name="Name8">
            <dgm:if name="Name9" func="var" arg="dir" op="equ" val="norm">
              <dgm:alg type="tx">
                <dgm:param type="parTxLTRAlign" val="r"/>
              </dgm:alg>
            </dgm:if>
            <dgm:else name="Name10">
              <dgm:alg type="tx">
                <dgm:param type="parTxLTRAlign" val="l"/>
              </dgm:alg>
            </dgm:else>
          </dgm:choose>
          <dgm:shape xmlns:r="http://schemas.openxmlformats.org/officeDocument/2006/relationships" type="rect" r:blip="">
            <dgm:adjLst/>
          </dgm:shape>
          <dgm:presOf axis="self" ptType="node"/>
          <dgm:constrLst>
            <dgm:constr type="tMarg" refType="primFontSz" fact="0.2"/>
            <dgm:constr type="bMarg" refType="primFontSz" fact="0.2"/>
          </dgm:constrLst>
          <dgm:ruleLst>
            <dgm:rule type="h" val="INF" fact="NaN" max="NaN"/>
          </dgm:ruleLst>
        </dgm:layoutNode>
        <dgm:layoutNode name="bracket" styleLbl="parChTrans1D1">
          <dgm:alg type="sp"/>
          <dgm:choose name="Name11">
            <dgm:if name="Name12" func="var" arg="dir" op="equ" val="norm">
              <dgm:shape xmlns:r="http://schemas.openxmlformats.org/officeDocument/2006/relationships" type="leftBrace" r:blip="">
                <dgm:adjLst>
                  <dgm:adj idx="1" val="0.35"/>
                </dgm:adjLst>
              </dgm:shape>
            </dgm:if>
            <dgm:else name="Name13">
              <dgm:shape xmlns:r="http://schemas.openxmlformats.org/officeDocument/2006/relationships" rot="180" type="leftBrace" r:blip="">
                <dgm:adjLst>
                  <dgm:adj idx="1" val="0.35"/>
                </dgm:adjLst>
              </dgm:shape>
            </dgm:else>
          </dgm:choose>
          <dgm:presOf/>
        </dgm:layoutNode>
        <dgm:layoutNode name="spH">
          <dgm:alg type="sp"/>
        </dgm:layoutNode>
        <dgm:choose name="Name14">
          <dgm:if name="Name15" axis="ch" ptType="node" func="cnt" op="gte" val="1">
            <dgm:layoutNode name="desTx" styleLbl="node1">
              <dgm:varLst>
                <dgm:bulletEnabled val="1"/>
              </dgm:varLst>
              <dgm:alg type="tx">
                <dgm:param type="stBulletLvl" val="1"/>
                <dgm:param type="txAnchorVertCh" val="mid"/>
              </dgm:alg>
              <dgm:shape xmlns:r="http://schemas.openxmlformats.org/officeDocument/2006/relationships" type="rect" r:blip="">
                <dgm:adjLst/>
              </dgm:shape>
              <dgm:presOf axis="des" ptType="node"/>
              <dgm:constrLst>
                <dgm:constr type="secFontSz" refType="primFontSz"/>
                <dgm:constr type="tMarg" refType="primFontSz" fact="0.3"/>
                <dgm:constr type="bMarg" refType="primFontSz" fact="0.3"/>
                <dgm:constr type="lMarg" refType="primFontSz" fact="0.3"/>
                <dgm:constr type="rMarg" refType="primFontSz" fact="0.3"/>
              </dgm:constrLst>
              <dgm:ruleLst>
                <dgm:rule type="h" val="INF" fact="NaN" max="NaN"/>
              </dgm:ruleLst>
            </dgm:layoutNode>
          </dgm:if>
          <dgm:else name="Name16"/>
        </dgm:choose>
      </dgm:layoutNode>
      <dgm:forEach name="Name17" axis="followSib" ptType="sibTrans" cnt="1">
        <dgm:layoutNode name="spV">
          <dgm:alg type="sp"/>
        </dgm:layoutNode>
      </dgm:forEach>
    </dgm:forEach>
  </dgm:layoutNode>
</dgm:layoutDef>
</file>

<file path=ppt/diagrams/layout2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funnel1">
  <dgm:title val=""/>
  <dgm:desc val=""/>
  <dgm:catLst>
    <dgm:cat type="relationship" pri="2000"/>
    <dgm:cat type="process" pri="27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4"/>
      <dgm:resizeHandles val="exact"/>
    </dgm:varLst>
    <dgm:alg type="composite">
      <dgm:param type="ar" val="1.25"/>
    </dgm:alg>
    <dgm:shape xmlns:r="http://schemas.openxmlformats.org/officeDocument/2006/relationships" r:blip="">
      <dgm:adjLst/>
    </dgm:shape>
    <dgm:presOf/>
    <dgm:choose name="Name1">
      <dgm:if name="Name2" axis="ch" ptType="node" func="cnt" op="equ" val="2">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w" for="ch" forName="item1" refType="w" fact="0.35"/>
          <dgm:constr type="h" for="ch" forName="item1" refType="w" fact="0.35"/>
          <dgm:constr type="t" for="ch" forName="item1" refType="h" fact="0.05"/>
          <dgm:constr type="l" for="ch" forName="item1" refType="w" fact="0.125"/>
          <dgm:constr type="primFontSz" for="ch" forName="item1" op="equ" val="65"/>
          <dgm:constr type="w" for="ch" forName="funnel" refType="w" fact="0.7"/>
          <dgm:constr type="h" for="ch" forName="funnel" refType="h" fact="0.7"/>
          <dgm:constr type="t" for="ch" forName="funnel"/>
          <dgm:constr type="l" for="ch" forName="funnel"/>
        </dgm:constrLst>
      </dgm:if>
      <dgm:else name="Name3">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primFontSz" for="ch" forName="rectangle" val="65"/>
          <dgm:constr type="w" for="ch" forName="item1" refType="w" fact="0.225"/>
          <dgm:constr type="h" for="ch" forName="item1" refType="w" fact="0.225"/>
          <dgm:constr type="t" for="ch" forName="item1" refType="h" fact="0.336"/>
          <dgm:constr type="l" for="ch" forName="item1" refType="w" fact="0.261"/>
          <dgm:constr type="primFontSz" for="ch" forName="item1" val="65"/>
          <dgm:constr type="w" for="ch" forName="item2" refType="w" fact="0.225"/>
          <dgm:constr type="h" for="ch" forName="item2" refType="w" fact="0.225"/>
          <dgm:constr type="t" for="ch" forName="item2" refType="h" fact="0.125"/>
          <dgm:constr type="l" for="ch" forName="item2" refType="w" fact="0.1"/>
          <dgm:constr type="primFontSz" for="ch" forName="item2" refType="primFontSz" refFor="ch" refForName="item1" op="equ"/>
          <dgm:constr type="w" for="ch" forName="item3" refType="w" fact="0.225"/>
          <dgm:constr type="h" for="ch" forName="item3" refType="w" fact="0.225"/>
          <dgm:constr type="t" for="ch" forName="item3" refType="h" fact="0.057"/>
          <dgm:constr type="l" for="ch" forName="item3" refType="w" fact="0.33"/>
          <dgm:constr type="primFontSz" for="ch" forName="item3" refType="primFontSz" refFor="ch" refForName="item1" op="equ"/>
          <dgm:constr type="w" for="ch" forName="funnel" refType="w" fact="0.7"/>
          <dgm:constr type="h" for="ch" forName="funnel" refType="h" fact="0.7"/>
          <dgm:constr type="t" for="ch" forName="funnel"/>
          <dgm:constr type="l" for="ch" forName="funnel"/>
        </dgm:constrLst>
      </dgm:else>
    </dgm:choose>
    <dgm:ruleLst/>
    <dgm:choose name="Name4">
      <dgm:if name="Name5" axis="ch" ptType="node" func="cnt" op="gte" val="1">
        <dgm:layoutNode name="ellipse" styleLbl="trBgShp">
          <dgm:alg type="sp"/>
          <dgm:shape xmlns:r="http://schemas.openxmlformats.org/officeDocument/2006/relationships" type="ellipse" r:blip="">
            <dgm:adjLst/>
          </dgm:shape>
          <dgm:presOf/>
          <dgm:constrLst/>
          <dgm:ruleLst/>
        </dgm:layoutNode>
        <dgm:layoutNode name="arrow1" styleLbl="fgShp">
          <dgm:alg type="sp"/>
          <dgm:shape xmlns:r="http://schemas.openxmlformats.org/officeDocument/2006/relationships" type="downArrow" r:blip="">
            <dgm:adjLst/>
          </dgm:shape>
          <dgm:presOf/>
          <dgm:constrLst/>
          <dgm:ruleLst/>
        </dgm:layoutNode>
        <dgm:layoutNode name="rectangle" styleLbl="revTx">
          <dgm:varLst>
            <dgm:bulletEnabled val="1"/>
          </dgm:varLst>
          <dgm:alg type="tx">
            <dgm:param type="txAnchorHorzCh" val="ctr"/>
          </dgm:alg>
          <dgm:shape xmlns:r="http://schemas.openxmlformats.org/officeDocument/2006/relationships" type="rect" r:blip="">
            <dgm:adjLst/>
          </dgm:shape>
          <dgm:choose name="Name6">
            <dgm:if name="Name7" axis="ch" ptType="node" func="cnt" op="equ" val="1">
              <dgm:presOf axis="ch desOrSelf" ptType="node node" st="1 1" cnt="1 0"/>
            </dgm:if>
            <dgm:if name="Name8" axis="ch" ptType="node" func="cnt" op="equ" val="2">
              <dgm:presOf axis="ch desOrSelf" ptType="node node" st="2 1" cnt="1 0"/>
            </dgm:if>
            <dgm:if name="Name9" axis="ch" ptType="node" func="cnt" op="equ" val="3">
              <dgm:presOf axis="ch desOrSelf" ptType="node node" st="3 1" cnt="1 0"/>
            </dgm:if>
            <dgm:else name="Name10">
              <dgm:presOf axis="ch desOrSelf" ptType="node node" st="4 1" cnt="1 0"/>
            </dgm:else>
          </dgm:choose>
          <dgm:constrLst/>
          <dgm:ruleLst>
            <dgm:rule type="primFontSz" val="5" fact="NaN" max="NaN"/>
          </dgm:ruleLst>
        </dgm:layoutNode>
        <dgm:forEach name="Name11" axis="ch" ptType="node" st="2" cnt="1">
          <dgm:layoutNode name="item1" styleLbl="node1">
            <dgm:varLst>
              <dgm:bulletEnabled val="1"/>
            </dgm:varLst>
            <dgm:alg type="tx">
              <dgm:param type="txAnchorVertCh" val="mid"/>
            </dgm:alg>
            <dgm:shape xmlns:r="http://schemas.openxmlformats.org/officeDocument/2006/relationships" type="ellipse" r:blip="">
              <dgm:adjLst/>
            </dgm:shape>
            <dgm:choose name="Name12">
              <dgm:if name="Name13" axis="root ch" ptType="all node" func="cnt" op="equ" val="1">
                <dgm:presOf/>
              </dgm:if>
              <dgm:if name="Name14" axis="root ch" ptType="all node" func="cnt" op="equ" val="2">
                <dgm:presOf axis="root ch desOrSelf" ptType="all node node" st="1 1 1" cnt="0 1 0"/>
              </dgm:if>
              <dgm:if name="Name15" axis="root ch" ptType="all node" func="cnt" op="equ" val="3">
                <dgm:presOf axis="root ch desOrSelf" ptType="all node node" st="1 2 1" cnt="0 1 0"/>
              </dgm:if>
              <dgm:else name="Name16">
                <dgm:presOf axis="root ch desOrSelf" ptType="all node node" st="1 3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17" axis="ch" ptType="node" st="3" cnt="1">
          <dgm:layoutNode name="item2" styleLbl="node1">
            <dgm:varLst>
              <dgm:bulletEnabled val="1"/>
            </dgm:varLst>
            <dgm:alg type="tx">
              <dgm:param type="txAnchorVertCh" val="mid"/>
            </dgm:alg>
            <dgm:shape xmlns:r="http://schemas.openxmlformats.org/officeDocument/2006/relationships" type="ellipse" r:blip="">
              <dgm:adjLst/>
            </dgm:shape>
            <dgm:choose name="Name18">
              <dgm:if name="Name19" axis="root ch" ptType="all node" func="cnt" op="equ" val="1">
                <dgm:presOf/>
              </dgm:if>
              <dgm:if name="Name20" axis="root ch" ptType="all node" func="cnt" op="equ" val="2">
                <dgm:presOf/>
              </dgm:if>
              <dgm:if name="Name21" axis="root ch" ptType="all node" func="cnt" op="equ" val="3">
                <dgm:presOf axis="root ch desOrSelf" ptType="all node node" st="1 1 1" cnt="0 1 0"/>
              </dgm:if>
              <dgm:else name="Name22">
                <dgm:presOf axis="root ch desOrSelf" ptType="all node node" st="1 2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23" axis="ch" ptType="node" st="4" cnt="1">
          <dgm:layoutNode name="item3" styleLbl="node1">
            <dgm:varLst>
              <dgm:bulletEnabled val="1"/>
            </dgm:varLst>
            <dgm:alg type="tx">
              <dgm:param type="txAnchorVertCh" val="mid"/>
            </dgm:alg>
            <dgm:shape xmlns:r="http://schemas.openxmlformats.org/officeDocument/2006/relationships" type="ellipse" r:blip="">
              <dgm:adjLst/>
            </dgm:shape>
            <dgm:choose name="Name24">
              <dgm:if name="Name25" axis="root ch" ptType="all node" func="cnt" op="equ" val="1">
                <dgm:presOf/>
              </dgm:if>
              <dgm:if name="Name26" axis="root ch" ptType="all node" func="cnt" op="equ" val="2">
                <dgm:presOf/>
              </dgm:if>
              <dgm:if name="Name27" axis="root ch" ptType="all node" func="cnt" op="equ" val="3">
                <dgm:presOf/>
              </dgm:if>
              <dgm:else name="Name28">
                <dgm:presOf axis="root ch desOrSelf" ptType="all node node" st="1 1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layoutNode name="funnel" styleLbl="trAlignAcc1">
          <dgm:alg type="sp"/>
          <dgm:shape xmlns:r="http://schemas.openxmlformats.org/officeDocument/2006/relationships" type="funnel" r:blip="">
            <dgm:adjLst/>
          </dgm:shape>
          <dgm:presOf/>
          <dgm:constrLst/>
          <dgm:ruleLst/>
        </dgm:layoutNode>
      </dgm:if>
      <dgm:else name="Name29"/>
    </dgm:choose>
  </dgm:layoutNode>
</dgm:layoutDef>
</file>

<file path=ppt/diagrams/layout330.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34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diagrams.loki3.com/BracketList">
  <dgm:title val="Vertical Bracket List"/>
  <dgm:desc val="Use to show grouped blocks of information.  Works well with large amounts of Level 2 text."/>
  <dgm:catLst>
    <dgm:cat type="list" pri="4110"/>
    <dgm:cat type="officeonline" pri="3000"/>
  </dgm:catLst>
  <dgm:sampData>
    <dgm:dataModel>
      <dgm:ptLst>
        <dgm:pt modelId="0" type="doc"/>
        <dgm:pt modelId="1">
          <dgm:prSet phldr="1"/>
        </dgm:pt>
        <dgm:pt modelId="11">
          <dgm:prSet phldr="1"/>
        </dgm:pt>
        <dgm:pt modelId="2">
          <dgm:prSet phldr="1"/>
        </dgm:pt>
        <dgm:pt modelId="21">
          <dgm:prSet phldr="1"/>
        </dgm:pt>
      </dgm:ptLst>
      <dgm:cxnLst>
        <dgm:cxn modelId="3" srcId="0" destId="1" srcOrd="0" destOrd="0"/>
        <dgm:cxn modelId="4" srcId="1" destId="11" srcOrd="0" destOrd="0"/>
        <dgm:cxn modelId="5" srcId="0" destId="2" srcOrd="0" destOrd="0"/>
        <dgm:cxn modelId="6" srcId="2" destId="2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V" refType="primFontSz" refFor="des" refForName="parTx" fact="0.1"/>
      <dgm:constr type="primFontSz" for="des" forName="parTx" val="65"/>
      <dgm:constr type="primFontSz" for="des" forName="desTx" refType="primFontSz" refFor="des" refForName="parTx"/>
      <dgm:constr type="h" for="des" forName="parTx" refType="primFontSz" refFor="des" refForName="parTx" fact="0.55"/>
      <dgm:constr type="h" for="des" forName="bracket" refType="primFontSz" refFor="des" refForName="parTx" fact="0.55"/>
      <dgm:constr type="h" for="des" forName="desTx" refType="primFontSz" refFor="des" refForName="parTx" fact="0.55"/>
    </dgm:constrLst>
    <dgm:ruleLst>
      <dgm:rule type="primFontSz" for="des" forName="parTx" val="5" fact="NaN" max="NaN"/>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Tx" refType="w" fact="0.25"/>
          <dgm:constr type="w" for="ch" forName="bracket" refType="w" fact="0.05"/>
          <dgm:constr type="w" for="ch" forName="spH" refType="w" fact="0.02"/>
          <dgm:constr type="w" for="ch" forName="desTx" refType="w" fact="0.68"/>
          <dgm:constr type="h" for="ch" forName="bracket" refType="h" refFor="ch" refForName="desTx" op="gte"/>
          <dgm:constr type="h" for="ch" forName="bracket" refType="h" refFor="ch" refForName="parTx" op="gte"/>
          <dgm:constr type="h" for="ch" forName="desTx" refType="h" refFor="ch" refForName="parTx" op="gte"/>
        </dgm:constrLst>
        <dgm:ruleLst/>
        <dgm:layoutNode name="parTx" styleLbl="revTx">
          <dgm:varLst>
            <dgm:chMax val="1"/>
            <dgm:bulletEnabled val="1"/>
          </dgm:varLst>
          <dgm:choose name="Name8">
            <dgm:if name="Name9" func="var" arg="dir" op="equ" val="norm">
              <dgm:alg type="tx">
                <dgm:param type="parTxLTRAlign" val="r"/>
              </dgm:alg>
            </dgm:if>
            <dgm:else name="Name10">
              <dgm:alg type="tx">
                <dgm:param type="parTxLTRAlign" val="l"/>
              </dgm:alg>
            </dgm:else>
          </dgm:choose>
          <dgm:shape xmlns:r="http://schemas.openxmlformats.org/officeDocument/2006/relationships" type="rect" r:blip="">
            <dgm:adjLst/>
          </dgm:shape>
          <dgm:presOf axis="self" ptType="node"/>
          <dgm:constrLst>
            <dgm:constr type="tMarg" refType="primFontSz" fact="0.2"/>
            <dgm:constr type="bMarg" refType="primFontSz" fact="0.2"/>
          </dgm:constrLst>
          <dgm:ruleLst>
            <dgm:rule type="h" val="INF" fact="NaN" max="NaN"/>
          </dgm:ruleLst>
        </dgm:layoutNode>
        <dgm:layoutNode name="bracket" styleLbl="parChTrans1D1">
          <dgm:alg type="sp"/>
          <dgm:choose name="Name11">
            <dgm:if name="Name12" func="var" arg="dir" op="equ" val="norm">
              <dgm:shape xmlns:r="http://schemas.openxmlformats.org/officeDocument/2006/relationships" type="leftBrace" r:blip="">
                <dgm:adjLst>
                  <dgm:adj idx="1" val="0.35"/>
                </dgm:adjLst>
              </dgm:shape>
            </dgm:if>
            <dgm:else name="Name13">
              <dgm:shape xmlns:r="http://schemas.openxmlformats.org/officeDocument/2006/relationships" rot="180" type="leftBrace" r:blip="">
                <dgm:adjLst>
                  <dgm:adj idx="1" val="0.35"/>
                </dgm:adjLst>
              </dgm:shape>
            </dgm:else>
          </dgm:choose>
          <dgm:presOf/>
        </dgm:layoutNode>
        <dgm:layoutNode name="spH">
          <dgm:alg type="sp"/>
        </dgm:layoutNode>
        <dgm:choose name="Name14">
          <dgm:if name="Name15" axis="ch" ptType="node" func="cnt" op="gte" val="1">
            <dgm:layoutNode name="desTx" styleLbl="node1">
              <dgm:varLst>
                <dgm:bulletEnabled val="1"/>
              </dgm:varLst>
              <dgm:alg type="tx">
                <dgm:param type="stBulletLvl" val="1"/>
                <dgm:param type="txAnchorVertCh" val="mid"/>
              </dgm:alg>
              <dgm:shape xmlns:r="http://schemas.openxmlformats.org/officeDocument/2006/relationships" type="rect" r:blip="">
                <dgm:adjLst/>
              </dgm:shape>
              <dgm:presOf axis="des" ptType="node"/>
              <dgm:constrLst>
                <dgm:constr type="secFontSz" refType="primFontSz"/>
                <dgm:constr type="tMarg" refType="primFontSz" fact="0.3"/>
                <dgm:constr type="bMarg" refType="primFontSz" fact="0.3"/>
                <dgm:constr type="lMarg" refType="primFontSz" fact="0.3"/>
                <dgm:constr type="rMarg" refType="primFontSz" fact="0.3"/>
              </dgm:constrLst>
              <dgm:ruleLst>
                <dgm:rule type="h" val="INF" fact="NaN" max="NaN"/>
              </dgm:ruleLst>
            </dgm:layoutNode>
          </dgm:if>
          <dgm:else name="Name16"/>
        </dgm:choose>
      </dgm:layoutNode>
      <dgm:forEach name="Name17" axis="followSib" ptType="sibTrans" cnt="1">
        <dgm:layoutNode name="spV">
          <dgm:alg type="sp"/>
        </dgm:layoutNode>
      </dgm:forEach>
    </dgm:forEach>
  </dgm:layoutNode>
</dgm:layoutDef>
</file>

<file path=ppt/diagrams/layout9.xml><?xml version="1.0" encoding="utf-8"?>
<dgm:layoutDef xmlns:dgm="http://schemas.openxmlformats.org/drawingml/2006/diagram" xmlns:a="http://schemas.openxmlformats.org/drawingml/2006/main" uniqueId="urn:diagrams.loki3.com/BracketList">
  <dgm:title val="Vertical Bracket List"/>
  <dgm:desc val="Use to show grouped blocks of information.  Works well with large amounts of Level 2 text."/>
  <dgm:catLst>
    <dgm:cat type="list" pri="4110"/>
    <dgm:cat type="officeonline" pri="3000"/>
  </dgm:catLst>
  <dgm:sampData>
    <dgm:dataModel>
      <dgm:ptLst>
        <dgm:pt modelId="0" type="doc"/>
        <dgm:pt modelId="1">
          <dgm:prSet phldr="1"/>
        </dgm:pt>
        <dgm:pt modelId="11">
          <dgm:prSet phldr="1"/>
        </dgm:pt>
        <dgm:pt modelId="2">
          <dgm:prSet phldr="1"/>
        </dgm:pt>
        <dgm:pt modelId="21">
          <dgm:prSet phldr="1"/>
        </dgm:pt>
      </dgm:ptLst>
      <dgm:cxnLst>
        <dgm:cxn modelId="3" srcId="0" destId="1" srcOrd="0" destOrd="0"/>
        <dgm:cxn modelId="4" srcId="1" destId="11" srcOrd="0" destOrd="0"/>
        <dgm:cxn modelId="5" srcId="0" destId="2" srcOrd="0" destOrd="0"/>
        <dgm:cxn modelId="6" srcId="2" destId="2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V" refType="primFontSz" refFor="des" refForName="parTx" fact="0.1"/>
      <dgm:constr type="primFontSz" for="des" forName="parTx" val="65"/>
      <dgm:constr type="primFontSz" for="des" forName="desTx" refType="primFontSz" refFor="des" refForName="parTx"/>
      <dgm:constr type="h" for="des" forName="parTx" refType="primFontSz" refFor="des" refForName="parTx" fact="0.55"/>
      <dgm:constr type="h" for="des" forName="bracket" refType="primFontSz" refFor="des" refForName="parTx" fact="0.55"/>
      <dgm:constr type="h" for="des" forName="desTx" refType="primFontSz" refFor="des" refForName="parTx" fact="0.55"/>
    </dgm:constrLst>
    <dgm:ruleLst>
      <dgm:rule type="primFontSz" for="des" forName="parTx" val="5" fact="NaN" max="NaN"/>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Tx" refType="w" fact="0.25"/>
          <dgm:constr type="w" for="ch" forName="bracket" refType="w" fact="0.05"/>
          <dgm:constr type="w" for="ch" forName="spH" refType="w" fact="0.02"/>
          <dgm:constr type="w" for="ch" forName="desTx" refType="w" fact="0.68"/>
          <dgm:constr type="h" for="ch" forName="bracket" refType="h" refFor="ch" refForName="desTx" op="gte"/>
          <dgm:constr type="h" for="ch" forName="bracket" refType="h" refFor="ch" refForName="parTx" op="gte"/>
          <dgm:constr type="h" for="ch" forName="desTx" refType="h" refFor="ch" refForName="parTx" op="gte"/>
        </dgm:constrLst>
        <dgm:ruleLst/>
        <dgm:layoutNode name="parTx" styleLbl="revTx">
          <dgm:varLst>
            <dgm:chMax val="1"/>
            <dgm:bulletEnabled val="1"/>
          </dgm:varLst>
          <dgm:choose name="Name8">
            <dgm:if name="Name9" func="var" arg="dir" op="equ" val="norm">
              <dgm:alg type="tx">
                <dgm:param type="parTxLTRAlign" val="r"/>
              </dgm:alg>
            </dgm:if>
            <dgm:else name="Name10">
              <dgm:alg type="tx">
                <dgm:param type="parTxLTRAlign" val="l"/>
              </dgm:alg>
            </dgm:else>
          </dgm:choose>
          <dgm:shape xmlns:r="http://schemas.openxmlformats.org/officeDocument/2006/relationships" type="rect" r:blip="">
            <dgm:adjLst/>
          </dgm:shape>
          <dgm:presOf axis="self" ptType="node"/>
          <dgm:constrLst>
            <dgm:constr type="tMarg" refType="primFontSz" fact="0.2"/>
            <dgm:constr type="bMarg" refType="primFontSz" fact="0.2"/>
          </dgm:constrLst>
          <dgm:ruleLst>
            <dgm:rule type="h" val="INF" fact="NaN" max="NaN"/>
          </dgm:ruleLst>
        </dgm:layoutNode>
        <dgm:layoutNode name="bracket" styleLbl="parChTrans1D1">
          <dgm:alg type="sp"/>
          <dgm:choose name="Name11">
            <dgm:if name="Name12" func="var" arg="dir" op="equ" val="norm">
              <dgm:shape xmlns:r="http://schemas.openxmlformats.org/officeDocument/2006/relationships" type="leftBrace" r:blip="">
                <dgm:adjLst>
                  <dgm:adj idx="1" val="0.35"/>
                </dgm:adjLst>
              </dgm:shape>
            </dgm:if>
            <dgm:else name="Name13">
              <dgm:shape xmlns:r="http://schemas.openxmlformats.org/officeDocument/2006/relationships" rot="180" type="leftBrace" r:blip="">
                <dgm:adjLst>
                  <dgm:adj idx="1" val="0.35"/>
                </dgm:adjLst>
              </dgm:shape>
            </dgm:else>
          </dgm:choose>
          <dgm:presOf/>
        </dgm:layoutNode>
        <dgm:layoutNode name="spH">
          <dgm:alg type="sp"/>
        </dgm:layoutNode>
        <dgm:choose name="Name14">
          <dgm:if name="Name15" axis="ch" ptType="node" func="cnt" op="gte" val="1">
            <dgm:layoutNode name="desTx" styleLbl="node1">
              <dgm:varLst>
                <dgm:bulletEnabled val="1"/>
              </dgm:varLst>
              <dgm:alg type="tx">
                <dgm:param type="stBulletLvl" val="1"/>
                <dgm:param type="txAnchorVertCh" val="mid"/>
              </dgm:alg>
              <dgm:shape xmlns:r="http://schemas.openxmlformats.org/officeDocument/2006/relationships" type="rect" r:blip="">
                <dgm:adjLst/>
              </dgm:shape>
              <dgm:presOf axis="des" ptType="node"/>
              <dgm:constrLst>
                <dgm:constr type="secFontSz" refType="primFontSz"/>
                <dgm:constr type="tMarg" refType="primFontSz" fact="0.3"/>
                <dgm:constr type="bMarg" refType="primFontSz" fact="0.3"/>
                <dgm:constr type="lMarg" refType="primFontSz" fact="0.3"/>
                <dgm:constr type="rMarg" refType="primFontSz" fact="0.3"/>
              </dgm:constrLst>
              <dgm:ruleLst>
                <dgm:rule type="h" val="INF" fact="NaN" max="NaN"/>
              </dgm:ruleLst>
            </dgm:layoutNode>
          </dgm:if>
          <dgm:else name="Name16"/>
        </dgm:choose>
      </dgm:layoutNode>
      <dgm:forEach name="Name17" axis="followSib" ptType="sibTrans" cnt="1">
        <dgm:layoutNode name="spV">
          <dgm:alg type="sp"/>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3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4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951D609-EDE1-4713-A80B-13AA02901489}" type="datetimeFigureOut">
              <a:rPr lang="en-US" smtClean="0"/>
              <a:t>3/17/2024</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en-US"/>
              <a:t>Shine Sunny</a:t>
            </a: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6D0D14E-4E0B-4024-8093-7D8FBD7D1CD4}" type="slidenum">
              <a:rPr lang="en-US" smtClean="0"/>
              <a:t>‹#›</a:t>
            </a:fld>
            <a:endParaRPr lang="en-US"/>
          </a:p>
        </p:txBody>
      </p:sp>
    </p:spTree>
    <p:extLst>
      <p:ext uri="{BB962C8B-B14F-4D97-AF65-F5344CB8AC3E}">
        <p14:creationId xmlns:p14="http://schemas.microsoft.com/office/powerpoint/2010/main" val="1602590160"/>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6FAC458-6BC4-4BCC-A463-73E9B91755FE}" type="datetimeFigureOut">
              <a:rPr lang="en-US" smtClean="0"/>
              <a:t>3/17/2024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r>
              <a:rPr lang="en-US"/>
              <a:t>Shine Sunny</a:t>
            </a:r>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BC472B5-6F3E-4863-AE06-693B6094C09D}" type="slidenum">
              <a:rPr lang="en-US" smtClean="0"/>
              <a:t>‹#›</a:t>
            </a:fld>
            <a:endParaRPr lang="en-US" dirty="0"/>
          </a:p>
        </p:txBody>
      </p:sp>
    </p:spTree>
    <p:extLst>
      <p:ext uri="{BB962C8B-B14F-4D97-AF65-F5344CB8AC3E}">
        <p14:creationId xmlns:p14="http://schemas.microsoft.com/office/powerpoint/2010/main" val="1566886995"/>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Hi All, </a:t>
            </a:r>
          </a:p>
          <a:p>
            <a:r>
              <a:rPr lang="en-US" sz="1200" kern="1200" dirty="0">
                <a:solidFill>
                  <a:schemeClr val="tx1"/>
                </a:solidFill>
                <a:effectLst/>
                <a:latin typeface="+mn-lt"/>
                <a:ea typeface="+mn-ea"/>
                <a:cs typeface="+mn-cs"/>
              </a:rPr>
              <a:t>I am shine sunny, A Research scholar in Dept. of computer science and engineering, Indian institute of Technology Palakkad, India. This work has been carried out in guidance of Dr. Satyajit Das, Assistant professor from same dept.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Welcome to our presentation about </a:t>
            </a:r>
            <a:r>
              <a:rPr lang="en-US" sz="1200" b="1" i="0" dirty="0">
                <a:solidFill>
                  <a:srgbClr val="000000"/>
                </a:solidFill>
                <a:effectLst/>
                <a:latin typeface="SFBX1440"/>
              </a:rPr>
              <a:t>Spectral-Blaze: A high throughput FFT-based CNN Accelerator</a:t>
            </a:r>
            <a:endParaRPr lang="en-US" dirty="0"/>
          </a:p>
        </p:txBody>
      </p:sp>
      <p:sp>
        <p:nvSpPr>
          <p:cNvPr id="4" name="Footer Placeholder 3"/>
          <p:cNvSpPr>
            <a:spLocks noGrp="1"/>
          </p:cNvSpPr>
          <p:nvPr>
            <p:ph type="ftr" sz="quarter" idx="4"/>
          </p:nvPr>
        </p:nvSpPr>
        <p:spPr/>
        <p:txBody>
          <a:bodyPr/>
          <a:lstStyle/>
          <a:p>
            <a:r>
              <a:rPr lang="en-US"/>
              <a:t>Shine Sunny</a:t>
            </a:r>
            <a:endParaRPr lang="en-US" dirty="0"/>
          </a:p>
        </p:txBody>
      </p:sp>
      <p:sp>
        <p:nvSpPr>
          <p:cNvPr id="5" name="Slide Number Placeholder 4"/>
          <p:cNvSpPr>
            <a:spLocks noGrp="1"/>
          </p:cNvSpPr>
          <p:nvPr>
            <p:ph type="sldNum" sz="quarter" idx="5"/>
          </p:nvPr>
        </p:nvSpPr>
        <p:spPr/>
        <p:txBody>
          <a:bodyPr/>
          <a:lstStyle/>
          <a:p>
            <a:fld id="{BBC472B5-6F3E-4863-AE06-693B6094C09D}" type="slidenum">
              <a:rPr lang="en-US" smtClean="0"/>
              <a:t>1</a:t>
            </a:fld>
            <a:endParaRPr lang="en-US" dirty="0"/>
          </a:p>
        </p:txBody>
      </p:sp>
    </p:spTree>
    <p:extLst>
      <p:ext uri="{BB962C8B-B14F-4D97-AF65-F5344CB8AC3E}">
        <p14:creationId xmlns:p14="http://schemas.microsoft.com/office/powerpoint/2010/main" val="17377654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These are the key novelties.</a:t>
            </a:r>
          </a:p>
        </p:txBody>
      </p:sp>
      <p:sp>
        <p:nvSpPr>
          <p:cNvPr id="4" name="Footer Placeholder 3"/>
          <p:cNvSpPr>
            <a:spLocks noGrp="1"/>
          </p:cNvSpPr>
          <p:nvPr>
            <p:ph type="ftr" sz="quarter" idx="4"/>
          </p:nvPr>
        </p:nvSpPr>
        <p:spPr/>
        <p:txBody>
          <a:bodyPr/>
          <a:lstStyle/>
          <a:p>
            <a:r>
              <a:rPr lang="en-US"/>
              <a:t>Shine Sunny</a:t>
            </a:r>
            <a:endParaRPr lang="en-US" dirty="0"/>
          </a:p>
        </p:txBody>
      </p:sp>
      <p:sp>
        <p:nvSpPr>
          <p:cNvPr id="5" name="Slide Number Placeholder 4"/>
          <p:cNvSpPr>
            <a:spLocks noGrp="1"/>
          </p:cNvSpPr>
          <p:nvPr>
            <p:ph type="sldNum" sz="quarter" idx="5"/>
          </p:nvPr>
        </p:nvSpPr>
        <p:spPr/>
        <p:txBody>
          <a:bodyPr/>
          <a:lstStyle/>
          <a:p>
            <a:fld id="{BBC472B5-6F3E-4863-AE06-693B6094C09D}" type="slidenum">
              <a:rPr lang="en-US" smtClean="0"/>
              <a:t>10</a:t>
            </a:fld>
            <a:endParaRPr lang="en-US" dirty="0"/>
          </a:p>
        </p:txBody>
      </p:sp>
    </p:spTree>
    <p:extLst>
      <p:ext uri="{BB962C8B-B14F-4D97-AF65-F5344CB8AC3E}">
        <p14:creationId xmlns:p14="http://schemas.microsoft.com/office/powerpoint/2010/main" val="24020772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These are the key novelties.</a:t>
            </a:r>
          </a:p>
        </p:txBody>
      </p:sp>
      <p:sp>
        <p:nvSpPr>
          <p:cNvPr id="4" name="Footer Placeholder 3"/>
          <p:cNvSpPr>
            <a:spLocks noGrp="1"/>
          </p:cNvSpPr>
          <p:nvPr>
            <p:ph type="ftr" sz="quarter" idx="4"/>
          </p:nvPr>
        </p:nvSpPr>
        <p:spPr/>
        <p:txBody>
          <a:bodyPr/>
          <a:lstStyle/>
          <a:p>
            <a:r>
              <a:rPr lang="en-US"/>
              <a:t>Shine Sunny</a:t>
            </a:r>
            <a:endParaRPr lang="en-US" dirty="0"/>
          </a:p>
        </p:txBody>
      </p:sp>
      <p:sp>
        <p:nvSpPr>
          <p:cNvPr id="5" name="Slide Number Placeholder 4"/>
          <p:cNvSpPr>
            <a:spLocks noGrp="1"/>
          </p:cNvSpPr>
          <p:nvPr>
            <p:ph type="sldNum" sz="quarter" idx="5"/>
          </p:nvPr>
        </p:nvSpPr>
        <p:spPr/>
        <p:txBody>
          <a:bodyPr/>
          <a:lstStyle/>
          <a:p>
            <a:fld id="{BBC472B5-6F3E-4863-AE06-693B6094C09D}" type="slidenum">
              <a:rPr lang="en-US" smtClean="0"/>
              <a:t>11</a:t>
            </a:fld>
            <a:endParaRPr lang="en-US" dirty="0"/>
          </a:p>
        </p:txBody>
      </p:sp>
    </p:spTree>
    <p:extLst>
      <p:ext uri="{BB962C8B-B14F-4D97-AF65-F5344CB8AC3E}">
        <p14:creationId xmlns:p14="http://schemas.microsoft.com/office/powerpoint/2010/main" val="18284599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FFFFFF"/>
                </a:solidFill>
                <a:effectLst/>
                <a:latin typeface="Söhne"/>
              </a:rPr>
              <a:t>The outline of my presentation goes like this: In the first section, I will speak about the context of AI acceleration at the edge. Later, I will discuss motivation </a:t>
            </a:r>
            <a:r>
              <a:rPr lang="en-US" b="0" i="0" dirty="0" err="1">
                <a:solidFill>
                  <a:srgbClr val="FFFFFF"/>
                </a:solidFill>
                <a:effectLst/>
                <a:latin typeface="Söhne"/>
              </a:rPr>
              <a:t>behindour</a:t>
            </a:r>
            <a:r>
              <a:rPr lang="en-US" b="0" i="0" dirty="0">
                <a:solidFill>
                  <a:srgbClr val="FFFFFF"/>
                </a:solidFill>
                <a:effectLst/>
                <a:latin typeface="Söhne"/>
              </a:rPr>
              <a:t> research problem and a few important past works. After that, I will present our proposed Algorithm-Architecture Co-design. I will then speak about the experiments we conducted and the results we obtained. We will also compare a few works with ours. Finally, we will conclude with the key observations.</a:t>
            </a:r>
          </a:p>
          <a:p>
            <a:br>
              <a:rPr lang="en-US" b="0" i="0" dirty="0">
                <a:solidFill>
                  <a:srgbClr val="FFFFFF"/>
                </a:solidFill>
                <a:effectLst/>
                <a:latin typeface="Söhne"/>
              </a:rPr>
            </a:br>
            <a:endParaRPr lang="en-US" dirty="0"/>
          </a:p>
        </p:txBody>
      </p:sp>
      <p:sp>
        <p:nvSpPr>
          <p:cNvPr id="4" name="Footer Placeholder 3"/>
          <p:cNvSpPr>
            <a:spLocks noGrp="1"/>
          </p:cNvSpPr>
          <p:nvPr>
            <p:ph type="ftr" sz="quarter" idx="4"/>
          </p:nvPr>
        </p:nvSpPr>
        <p:spPr/>
        <p:txBody>
          <a:bodyPr/>
          <a:lstStyle/>
          <a:p>
            <a:r>
              <a:rPr lang="en-US"/>
              <a:t>Shine Sunny</a:t>
            </a:r>
            <a:endParaRPr lang="en-US" dirty="0"/>
          </a:p>
        </p:txBody>
      </p:sp>
      <p:sp>
        <p:nvSpPr>
          <p:cNvPr id="5" name="Slide Number Placeholder 4"/>
          <p:cNvSpPr>
            <a:spLocks noGrp="1"/>
          </p:cNvSpPr>
          <p:nvPr>
            <p:ph type="sldNum" sz="quarter" idx="5"/>
          </p:nvPr>
        </p:nvSpPr>
        <p:spPr/>
        <p:txBody>
          <a:bodyPr/>
          <a:lstStyle/>
          <a:p>
            <a:fld id="{BBC472B5-6F3E-4863-AE06-693B6094C09D}" type="slidenum">
              <a:rPr lang="en-US" smtClean="0"/>
              <a:t>12</a:t>
            </a:fld>
            <a:endParaRPr lang="en-US" dirty="0"/>
          </a:p>
        </p:txBody>
      </p:sp>
    </p:spTree>
    <p:extLst>
      <p:ext uri="{BB962C8B-B14F-4D97-AF65-F5344CB8AC3E}">
        <p14:creationId xmlns:p14="http://schemas.microsoft.com/office/powerpoint/2010/main" val="18106039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These are the few important notations used throughout this presentation. In a CNN computations, we are dealing primarily with three tensors/multidimensional array. Capital letter represents the frequency domain. Partial sum represents the case when the input channels are not fully considered.</a:t>
            </a:r>
          </a:p>
        </p:txBody>
      </p:sp>
      <p:sp>
        <p:nvSpPr>
          <p:cNvPr id="4" name="Footer Placeholder 3"/>
          <p:cNvSpPr>
            <a:spLocks noGrp="1"/>
          </p:cNvSpPr>
          <p:nvPr>
            <p:ph type="ftr" sz="quarter" idx="4"/>
          </p:nvPr>
        </p:nvSpPr>
        <p:spPr/>
        <p:txBody>
          <a:bodyPr/>
          <a:lstStyle/>
          <a:p>
            <a:r>
              <a:rPr lang="en-US"/>
              <a:t>Shine Sunny</a:t>
            </a:r>
            <a:endParaRPr lang="en-US" dirty="0"/>
          </a:p>
        </p:txBody>
      </p:sp>
      <p:sp>
        <p:nvSpPr>
          <p:cNvPr id="5" name="Slide Number Placeholder 4"/>
          <p:cNvSpPr>
            <a:spLocks noGrp="1"/>
          </p:cNvSpPr>
          <p:nvPr>
            <p:ph type="sldNum" sz="quarter" idx="5"/>
          </p:nvPr>
        </p:nvSpPr>
        <p:spPr/>
        <p:txBody>
          <a:bodyPr/>
          <a:lstStyle/>
          <a:p>
            <a:fld id="{BBC472B5-6F3E-4863-AE06-693B6094C09D}" type="slidenum">
              <a:rPr lang="en-US" smtClean="0"/>
              <a:t>13</a:t>
            </a:fld>
            <a:endParaRPr lang="en-US" dirty="0"/>
          </a:p>
        </p:txBody>
      </p:sp>
    </p:spTree>
    <p:extLst>
      <p:ext uri="{BB962C8B-B14F-4D97-AF65-F5344CB8AC3E}">
        <p14:creationId xmlns:p14="http://schemas.microsoft.com/office/powerpoint/2010/main" val="37361990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We have identified the overlap &amp; discard method as the basic convolution approach. The </a:t>
            </a:r>
            <a:r>
              <a:rPr lang="en-IN" dirty="0" err="1"/>
              <a:t>ifmap</a:t>
            </a:r>
            <a:r>
              <a:rPr lang="en-IN" dirty="0"/>
              <a:t> is partitioned into </a:t>
            </a:r>
            <a:r>
              <a:rPr lang="en-IN" dirty="0" err="1"/>
              <a:t>smalle</a:t>
            </a:r>
            <a:r>
              <a:rPr lang="en-IN" dirty="0"/>
              <a:t> overlapping patches. The FFT is taken on this </a:t>
            </a:r>
            <a:r>
              <a:rPr lang="en-IN" dirty="0" err="1"/>
              <a:t>oatches</a:t>
            </a:r>
            <a:r>
              <a:rPr lang="en-IN" dirty="0"/>
              <a:t> and is point-wise multiplied by the FFT of the WT </a:t>
            </a:r>
            <a:r>
              <a:rPr lang="en-IN" dirty="0" err="1"/>
              <a:t>oatch</a:t>
            </a:r>
            <a:r>
              <a:rPr lang="en-IN" dirty="0"/>
              <a:t> . Later an IFFT is taken and removed the edge effects. And an </a:t>
            </a:r>
            <a:r>
              <a:rPr lang="en-IN" dirty="0" err="1"/>
              <a:t>ofmap</a:t>
            </a:r>
            <a:r>
              <a:rPr lang="en-IN" dirty="0"/>
              <a:t> is formed. </a:t>
            </a:r>
          </a:p>
        </p:txBody>
      </p:sp>
      <p:sp>
        <p:nvSpPr>
          <p:cNvPr id="4" name="Footer Placeholder 3"/>
          <p:cNvSpPr>
            <a:spLocks noGrp="1"/>
          </p:cNvSpPr>
          <p:nvPr>
            <p:ph type="ftr" sz="quarter" idx="4"/>
          </p:nvPr>
        </p:nvSpPr>
        <p:spPr/>
        <p:txBody>
          <a:bodyPr/>
          <a:lstStyle/>
          <a:p>
            <a:r>
              <a:rPr lang="en-US"/>
              <a:t>Shine Sunny</a:t>
            </a:r>
            <a:endParaRPr lang="en-US" dirty="0"/>
          </a:p>
        </p:txBody>
      </p:sp>
      <p:sp>
        <p:nvSpPr>
          <p:cNvPr id="5" name="Slide Number Placeholder 4"/>
          <p:cNvSpPr>
            <a:spLocks noGrp="1"/>
          </p:cNvSpPr>
          <p:nvPr>
            <p:ph type="sldNum" sz="quarter" idx="5"/>
          </p:nvPr>
        </p:nvSpPr>
        <p:spPr/>
        <p:txBody>
          <a:bodyPr/>
          <a:lstStyle/>
          <a:p>
            <a:fld id="{BBC472B5-6F3E-4863-AE06-693B6094C09D}" type="slidenum">
              <a:rPr lang="en-US" smtClean="0"/>
              <a:t>14</a:t>
            </a:fld>
            <a:endParaRPr lang="en-US" dirty="0"/>
          </a:p>
        </p:txBody>
      </p:sp>
    </p:spTree>
    <p:extLst>
      <p:ext uri="{BB962C8B-B14F-4D97-AF65-F5344CB8AC3E}">
        <p14:creationId xmlns:p14="http://schemas.microsoft.com/office/powerpoint/2010/main" val="13395498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FFFFFF"/>
                </a:solidFill>
                <a:effectLst/>
                <a:latin typeface="Söhne"/>
              </a:rPr>
              <a:t>The outline of my presentation goes like this: In the first section, I will speak about the context of AI acceleration at the edge. Later, I will discuss motivation </a:t>
            </a:r>
            <a:r>
              <a:rPr lang="en-US" b="0" i="0" dirty="0" err="1">
                <a:solidFill>
                  <a:srgbClr val="FFFFFF"/>
                </a:solidFill>
                <a:effectLst/>
                <a:latin typeface="Söhne"/>
              </a:rPr>
              <a:t>behindour</a:t>
            </a:r>
            <a:r>
              <a:rPr lang="en-US" b="0" i="0" dirty="0">
                <a:solidFill>
                  <a:srgbClr val="FFFFFF"/>
                </a:solidFill>
                <a:effectLst/>
                <a:latin typeface="Söhne"/>
              </a:rPr>
              <a:t> research problem and a few important past works. After that, I will present our proposed Algorithm-Architecture Co-design. I will then speak about the experiments we conducted and the results we obtained. We will also compare a few works with ours. Finally, we will conclude with the key observations.</a:t>
            </a:r>
          </a:p>
          <a:p>
            <a:br>
              <a:rPr lang="en-US" b="0" i="0" dirty="0">
                <a:solidFill>
                  <a:srgbClr val="FFFFFF"/>
                </a:solidFill>
                <a:effectLst/>
                <a:latin typeface="Söhne"/>
              </a:rPr>
            </a:br>
            <a:endParaRPr lang="en-US" dirty="0"/>
          </a:p>
        </p:txBody>
      </p:sp>
      <p:sp>
        <p:nvSpPr>
          <p:cNvPr id="4" name="Footer Placeholder 3"/>
          <p:cNvSpPr>
            <a:spLocks noGrp="1"/>
          </p:cNvSpPr>
          <p:nvPr>
            <p:ph type="ftr" sz="quarter" idx="4"/>
          </p:nvPr>
        </p:nvSpPr>
        <p:spPr/>
        <p:txBody>
          <a:bodyPr/>
          <a:lstStyle/>
          <a:p>
            <a:r>
              <a:rPr lang="en-US"/>
              <a:t>Shine Sunny</a:t>
            </a:r>
            <a:endParaRPr lang="en-US" dirty="0"/>
          </a:p>
        </p:txBody>
      </p:sp>
      <p:sp>
        <p:nvSpPr>
          <p:cNvPr id="5" name="Slide Number Placeholder 4"/>
          <p:cNvSpPr>
            <a:spLocks noGrp="1"/>
          </p:cNvSpPr>
          <p:nvPr>
            <p:ph type="sldNum" sz="quarter" idx="5"/>
          </p:nvPr>
        </p:nvSpPr>
        <p:spPr/>
        <p:txBody>
          <a:bodyPr/>
          <a:lstStyle/>
          <a:p>
            <a:fld id="{BBC472B5-6F3E-4863-AE06-693B6094C09D}" type="slidenum">
              <a:rPr lang="en-US" smtClean="0"/>
              <a:t>16</a:t>
            </a:fld>
            <a:endParaRPr lang="en-US" dirty="0"/>
          </a:p>
        </p:txBody>
      </p:sp>
    </p:spTree>
    <p:extLst>
      <p:ext uri="{BB962C8B-B14F-4D97-AF65-F5344CB8AC3E}">
        <p14:creationId xmlns:p14="http://schemas.microsoft.com/office/powerpoint/2010/main" val="29464194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This is the proposed architecture realised on a </a:t>
            </a:r>
            <a:r>
              <a:rPr lang="en-IN" dirty="0" err="1"/>
              <a:t>zynq</a:t>
            </a:r>
            <a:r>
              <a:rPr lang="en-IN" dirty="0"/>
              <a:t> </a:t>
            </a:r>
            <a:r>
              <a:rPr lang="en-IN" dirty="0" err="1"/>
              <a:t>mpsoc</a:t>
            </a:r>
            <a:r>
              <a:rPr lang="en-IN" dirty="0"/>
              <a:t> based FPGA.FFT,HPG, IFFT will be happening in a layer-wise pipelined fashion in the PL portion using DRAM as an intermediary for high </a:t>
            </a:r>
            <a:r>
              <a:rPr lang="en-IN" dirty="0" err="1"/>
              <a:t>throuput</a:t>
            </a:r>
            <a:r>
              <a:rPr lang="en-IN" dirty="0"/>
              <a:t>. The control is from the PS</a:t>
            </a:r>
          </a:p>
        </p:txBody>
      </p:sp>
      <p:sp>
        <p:nvSpPr>
          <p:cNvPr id="4" name="Footer Placeholder 3"/>
          <p:cNvSpPr>
            <a:spLocks noGrp="1"/>
          </p:cNvSpPr>
          <p:nvPr>
            <p:ph type="ftr" sz="quarter" idx="4"/>
          </p:nvPr>
        </p:nvSpPr>
        <p:spPr/>
        <p:txBody>
          <a:bodyPr/>
          <a:lstStyle/>
          <a:p>
            <a:r>
              <a:rPr lang="en-US"/>
              <a:t>Shine Sunny</a:t>
            </a:r>
            <a:endParaRPr lang="en-US" dirty="0"/>
          </a:p>
        </p:txBody>
      </p:sp>
      <p:sp>
        <p:nvSpPr>
          <p:cNvPr id="5" name="Slide Number Placeholder 4"/>
          <p:cNvSpPr>
            <a:spLocks noGrp="1"/>
          </p:cNvSpPr>
          <p:nvPr>
            <p:ph type="sldNum" sz="quarter" idx="5"/>
          </p:nvPr>
        </p:nvSpPr>
        <p:spPr/>
        <p:txBody>
          <a:bodyPr/>
          <a:lstStyle/>
          <a:p>
            <a:fld id="{BBC472B5-6F3E-4863-AE06-693B6094C09D}" type="slidenum">
              <a:rPr lang="en-US" smtClean="0"/>
              <a:t>19</a:t>
            </a:fld>
            <a:endParaRPr lang="en-US" dirty="0"/>
          </a:p>
        </p:txBody>
      </p:sp>
    </p:spTree>
    <p:extLst>
      <p:ext uri="{BB962C8B-B14F-4D97-AF65-F5344CB8AC3E}">
        <p14:creationId xmlns:p14="http://schemas.microsoft.com/office/powerpoint/2010/main" val="21564899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Footer Placeholder 3"/>
          <p:cNvSpPr>
            <a:spLocks noGrp="1"/>
          </p:cNvSpPr>
          <p:nvPr>
            <p:ph type="ftr" sz="quarter" idx="4"/>
          </p:nvPr>
        </p:nvSpPr>
        <p:spPr/>
        <p:txBody>
          <a:bodyPr/>
          <a:lstStyle/>
          <a:p>
            <a:r>
              <a:rPr lang="en-US"/>
              <a:t>Shine Sunny</a:t>
            </a:r>
            <a:endParaRPr lang="en-US" dirty="0"/>
          </a:p>
        </p:txBody>
      </p:sp>
      <p:sp>
        <p:nvSpPr>
          <p:cNvPr id="5" name="Slide Number Placeholder 4"/>
          <p:cNvSpPr>
            <a:spLocks noGrp="1"/>
          </p:cNvSpPr>
          <p:nvPr>
            <p:ph type="sldNum" sz="quarter" idx="5"/>
          </p:nvPr>
        </p:nvSpPr>
        <p:spPr/>
        <p:txBody>
          <a:bodyPr/>
          <a:lstStyle/>
          <a:p>
            <a:fld id="{BBC472B5-6F3E-4863-AE06-693B6094C09D}" type="slidenum">
              <a:rPr lang="en-US" smtClean="0"/>
              <a:t>22</a:t>
            </a:fld>
            <a:endParaRPr lang="en-US" dirty="0"/>
          </a:p>
        </p:txBody>
      </p:sp>
    </p:spTree>
    <p:extLst>
      <p:ext uri="{BB962C8B-B14F-4D97-AF65-F5344CB8AC3E}">
        <p14:creationId xmlns:p14="http://schemas.microsoft.com/office/powerpoint/2010/main" val="262090002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Footer Placeholder 3"/>
          <p:cNvSpPr>
            <a:spLocks noGrp="1"/>
          </p:cNvSpPr>
          <p:nvPr>
            <p:ph type="ftr" sz="quarter" idx="4"/>
          </p:nvPr>
        </p:nvSpPr>
        <p:spPr/>
        <p:txBody>
          <a:bodyPr/>
          <a:lstStyle/>
          <a:p>
            <a:r>
              <a:rPr lang="en-US"/>
              <a:t>Shine Sunny</a:t>
            </a:r>
            <a:endParaRPr lang="en-US" dirty="0"/>
          </a:p>
        </p:txBody>
      </p:sp>
      <p:sp>
        <p:nvSpPr>
          <p:cNvPr id="5" name="Slide Number Placeholder 4"/>
          <p:cNvSpPr>
            <a:spLocks noGrp="1"/>
          </p:cNvSpPr>
          <p:nvPr>
            <p:ph type="sldNum" sz="quarter" idx="5"/>
          </p:nvPr>
        </p:nvSpPr>
        <p:spPr/>
        <p:txBody>
          <a:bodyPr/>
          <a:lstStyle/>
          <a:p>
            <a:fld id="{BBC472B5-6F3E-4863-AE06-693B6094C09D}" type="slidenum">
              <a:rPr lang="en-US" smtClean="0"/>
              <a:t>24</a:t>
            </a:fld>
            <a:endParaRPr lang="en-US" dirty="0"/>
          </a:p>
        </p:txBody>
      </p:sp>
    </p:spTree>
    <p:extLst>
      <p:ext uri="{BB962C8B-B14F-4D97-AF65-F5344CB8AC3E}">
        <p14:creationId xmlns:p14="http://schemas.microsoft.com/office/powerpoint/2010/main" val="23621507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Footer Placeholder 3"/>
          <p:cNvSpPr>
            <a:spLocks noGrp="1"/>
          </p:cNvSpPr>
          <p:nvPr>
            <p:ph type="ftr" sz="quarter" idx="4"/>
          </p:nvPr>
        </p:nvSpPr>
        <p:spPr/>
        <p:txBody>
          <a:bodyPr/>
          <a:lstStyle/>
          <a:p>
            <a:r>
              <a:rPr lang="en-US"/>
              <a:t>Shine Sunny</a:t>
            </a:r>
            <a:endParaRPr lang="en-US" dirty="0"/>
          </a:p>
        </p:txBody>
      </p:sp>
      <p:sp>
        <p:nvSpPr>
          <p:cNvPr id="5" name="Slide Number Placeholder 4"/>
          <p:cNvSpPr>
            <a:spLocks noGrp="1"/>
          </p:cNvSpPr>
          <p:nvPr>
            <p:ph type="sldNum" sz="quarter" idx="5"/>
          </p:nvPr>
        </p:nvSpPr>
        <p:spPr/>
        <p:txBody>
          <a:bodyPr/>
          <a:lstStyle/>
          <a:p>
            <a:fld id="{BBC472B5-6F3E-4863-AE06-693B6094C09D}" type="slidenum">
              <a:rPr lang="en-US" smtClean="0"/>
              <a:t>25</a:t>
            </a:fld>
            <a:endParaRPr lang="en-US" dirty="0"/>
          </a:p>
        </p:txBody>
      </p:sp>
    </p:spTree>
    <p:extLst>
      <p:ext uri="{BB962C8B-B14F-4D97-AF65-F5344CB8AC3E}">
        <p14:creationId xmlns:p14="http://schemas.microsoft.com/office/powerpoint/2010/main" val="35654089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FFFFFF"/>
                </a:solidFill>
                <a:effectLst/>
                <a:latin typeface="Söhne"/>
              </a:rPr>
              <a:t>The outline of my presentation goes like this: In the first section, I will speak about the context of AI acceleration at the edge. Later, I will discuss motivation behind our research problem and a few important past works. After that, I will discuss our major contributions. Later  I will present our proposed Algorithm-Architecture Co-design along with some background concept. I will then speak about the experiments we conducted and the results we obtained. Finally, we will conclude with the key observations.</a:t>
            </a:r>
          </a:p>
          <a:p>
            <a:br>
              <a:rPr lang="en-US" b="0" i="0" dirty="0">
                <a:solidFill>
                  <a:srgbClr val="FFFFFF"/>
                </a:solidFill>
                <a:effectLst/>
                <a:latin typeface="Söhne"/>
              </a:rPr>
            </a:br>
            <a:endParaRPr lang="en-US" dirty="0"/>
          </a:p>
        </p:txBody>
      </p:sp>
      <p:sp>
        <p:nvSpPr>
          <p:cNvPr id="4" name="Footer Placeholder 3"/>
          <p:cNvSpPr>
            <a:spLocks noGrp="1"/>
          </p:cNvSpPr>
          <p:nvPr>
            <p:ph type="ftr" sz="quarter" idx="4"/>
          </p:nvPr>
        </p:nvSpPr>
        <p:spPr/>
        <p:txBody>
          <a:bodyPr/>
          <a:lstStyle/>
          <a:p>
            <a:r>
              <a:rPr lang="en-US"/>
              <a:t>Shine Sunny</a:t>
            </a:r>
            <a:endParaRPr lang="en-US" dirty="0"/>
          </a:p>
        </p:txBody>
      </p:sp>
      <p:sp>
        <p:nvSpPr>
          <p:cNvPr id="5" name="Slide Number Placeholder 4"/>
          <p:cNvSpPr>
            <a:spLocks noGrp="1"/>
          </p:cNvSpPr>
          <p:nvPr>
            <p:ph type="sldNum" sz="quarter" idx="5"/>
          </p:nvPr>
        </p:nvSpPr>
        <p:spPr/>
        <p:txBody>
          <a:bodyPr/>
          <a:lstStyle/>
          <a:p>
            <a:fld id="{BBC472B5-6F3E-4863-AE06-693B6094C09D}" type="slidenum">
              <a:rPr lang="en-US" smtClean="0"/>
              <a:t>2</a:t>
            </a:fld>
            <a:endParaRPr lang="en-US" dirty="0"/>
          </a:p>
        </p:txBody>
      </p:sp>
    </p:spTree>
    <p:extLst>
      <p:ext uri="{BB962C8B-B14F-4D97-AF65-F5344CB8AC3E}">
        <p14:creationId xmlns:p14="http://schemas.microsoft.com/office/powerpoint/2010/main" val="219253831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Footer Placeholder 3"/>
          <p:cNvSpPr>
            <a:spLocks noGrp="1"/>
          </p:cNvSpPr>
          <p:nvPr>
            <p:ph type="ftr" sz="quarter" idx="4"/>
          </p:nvPr>
        </p:nvSpPr>
        <p:spPr/>
        <p:txBody>
          <a:bodyPr/>
          <a:lstStyle/>
          <a:p>
            <a:r>
              <a:rPr lang="en-US"/>
              <a:t>Shine Sunny</a:t>
            </a:r>
            <a:endParaRPr lang="en-US" dirty="0"/>
          </a:p>
        </p:txBody>
      </p:sp>
      <p:sp>
        <p:nvSpPr>
          <p:cNvPr id="5" name="Slide Number Placeholder 4"/>
          <p:cNvSpPr>
            <a:spLocks noGrp="1"/>
          </p:cNvSpPr>
          <p:nvPr>
            <p:ph type="sldNum" sz="quarter" idx="5"/>
          </p:nvPr>
        </p:nvSpPr>
        <p:spPr/>
        <p:txBody>
          <a:bodyPr/>
          <a:lstStyle/>
          <a:p>
            <a:fld id="{BBC472B5-6F3E-4863-AE06-693B6094C09D}" type="slidenum">
              <a:rPr lang="en-US" smtClean="0"/>
              <a:t>26</a:t>
            </a:fld>
            <a:endParaRPr lang="en-US" dirty="0"/>
          </a:p>
        </p:txBody>
      </p:sp>
    </p:spTree>
    <p:extLst>
      <p:ext uri="{BB962C8B-B14F-4D97-AF65-F5344CB8AC3E}">
        <p14:creationId xmlns:p14="http://schemas.microsoft.com/office/powerpoint/2010/main" val="304396112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Footer Placeholder 3"/>
          <p:cNvSpPr>
            <a:spLocks noGrp="1"/>
          </p:cNvSpPr>
          <p:nvPr>
            <p:ph type="ftr" sz="quarter" idx="4"/>
          </p:nvPr>
        </p:nvSpPr>
        <p:spPr/>
        <p:txBody>
          <a:bodyPr/>
          <a:lstStyle/>
          <a:p>
            <a:r>
              <a:rPr lang="en-US"/>
              <a:t>Shine Sunny</a:t>
            </a:r>
            <a:endParaRPr lang="en-US" dirty="0"/>
          </a:p>
        </p:txBody>
      </p:sp>
      <p:sp>
        <p:nvSpPr>
          <p:cNvPr id="5" name="Slide Number Placeholder 4"/>
          <p:cNvSpPr>
            <a:spLocks noGrp="1"/>
          </p:cNvSpPr>
          <p:nvPr>
            <p:ph type="sldNum" sz="quarter" idx="5"/>
          </p:nvPr>
        </p:nvSpPr>
        <p:spPr/>
        <p:txBody>
          <a:bodyPr/>
          <a:lstStyle/>
          <a:p>
            <a:fld id="{BBC472B5-6F3E-4863-AE06-693B6094C09D}" type="slidenum">
              <a:rPr lang="en-US" smtClean="0"/>
              <a:t>30</a:t>
            </a:fld>
            <a:endParaRPr lang="en-US" dirty="0"/>
          </a:p>
        </p:txBody>
      </p:sp>
    </p:spTree>
    <p:extLst>
      <p:ext uri="{BB962C8B-B14F-4D97-AF65-F5344CB8AC3E}">
        <p14:creationId xmlns:p14="http://schemas.microsoft.com/office/powerpoint/2010/main" val="32054654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FFFFFF"/>
                </a:solidFill>
                <a:effectLst/>
                <a:latin typeface="Söhne"/>
              </a:rPr>
              <a:t>The outline of my presentation goes like this: In the first section, I will speak about the context of AI acceleration at the edge. Later, I will discuss motivation </a:t>
            </a:r>
            <a:r>
              <a:rPr lang="en-US" b="0" i="0" dirty="0" err="1">
                <a:solidFill>
                  <a:srgbClr val="FFFFFF"/>
                </a:solidFill>
                <a:effectLst/>
                <a:latin typeface="Söhne"/>
              </a:rPr>
              <a:t>behindour</a:t>
            </a:r>
            <a:r>
              <a:rPr lang="en-US" b="0" i="0" dirty="0">
                <a:solidFill>
                  <a:srgbClr val="FFFFFF"/>
                </a:solidFill>
                <a:effectLst/>
                <a:latin typeface="Söhne"/>
              </a:rPr>
              <a:t> research problem and a few important past works. After that, I will present our proposed Algorithm-Architecture Co-design. I will then speak about the experiments we conducted and the results we obtained. We will also compare a few works with ours. Finally, we will conclude with the key observations.</a:t>
            </a:r>
          </a:p>
          <a:p>
            <a:br>
              <a:rPr lang="en-US" b="0" i="0" dirty="0">
                <a:solidFill>
                  <a:srgbClr val="FFFFFF"/>
                </a:solidFill>
                <a:effectLst/>
                <a:latin typeface="Söhne"/>
              </a:rPr>
            </a:br>
            <a:endParaRPr lang="en-US" dirty="0"/>
          </a:p>
        </p:txBody>
      </p:sp>
      <p:sp>
        <p:nvSpPr>
          <p:cNvPr id="4" name="Footer Placeholder 3"/>
          <p:cNvSpPr>
            <a:spLocks noGrp="1"/>
          </p:cNvSpPr>
          <p:nvPr>
            <p:ph type="ftr" sz="quarter" idx="4"/>
          </p:nvPr>
        </p:nvSpPr>
        <p:spPr/>
        <p:txBody>
          <a:bodyPr/>
          <a:lstStyle/>
          <a:p>
            <a:r>
              <a:rPr lang="en-US"/>
              <a:t>Shine Sunny</a:t>
            </a:r>
            <a:endParaRPr lang="en-US" dirty="0"/>
          </a:p>
        </p:txBody>
      </p:sp>
      <p:sp>
        <p:nvSpPr>
          <p:cNvPr id="5" name="Slide Number Placeholder 4"/>
          <p:cNvSpPr>
            <a:spLocks noGrp="1"/>
          </p:cNvSpPr>
          <p:nvPr>
            <p:ph type="sldNum" sz="quarter" idx="5"/>
          </p:nvPr>
        </p:nvSpPr>
        <p:spPr/>
        <p:txBody>
          <a:bodyPr/>
          <a:lstStyle/>
          <a:p>
            <a:fld id="{BBC472B5-6F3E-4863-AE06-693B6094C09D}" type="slidenum">
              <a:rPr lang="en-US" smtClean="0"/>
              <a:t>31</a:t>
            </a:fld>
            <a:endParaRPr lang="en-US" dirty="0"/>
          </a:p>
        </p:txBody>
      </p:sp>
    </p:spTree>
    <p:extLst>
      <p:ext uri="{BB962C8B-B14F-4D97-AF65-F5344CB8AC3E}">
        <p14:creationId xmlns:p14="http://schemas.microsoft.com/office/powerpoint/2010/main" val="272675643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Footer Placeholder 3"/>
          <p:cNvSpPr>
            <a:spLocks noGrp="1"/>
          </p:cNvSpPr>
          <p:nvPr>
            <p:ph type="ftr" sz="quarter" idx="4"/>
          </p:nvPr>
        </p:nvSpPr>
        <p:spPr/>
        <p:txBody>
          <a:bodyPr/>
          <a:lstStyle/>
          <a:p>
            <a:r>
              <a:rPr lang="en-US"/>
              <a:t>Shine Sunny</a:t>
            </a:r>
            <a:endParaRPr lang="en-US" dirty="0"/>
          </a:p>
        </p:txBody>
      </p:sp>
      <p:sp>
        <p:nvSpPr>
          <p:cNvPr id="5" name="Slide Number Placeholder 4"/>
          <p:cNvSpPr>
            <a:spLocks noGrp="1"/>
          </p:cNvSpPr>
          <p:nvPr>
            <p:ph type="sldNum" sz="quarter" idx="5"/>
          </p:nvPr>
        </p:nvSpPr>
        <p:spPr/>
        <p:txBody>
          <a:bodyPr/>
          <a:lstStyle/>
          <a:p>
            <a:fld id="{BBC472B5-6F3E-4863-AE06-693B6094C09D}" type="slidenum">
              <a:rPr lang="en-US" smtClean="0"/>
              <a:t>32</a:t>
            </a:fld>
            <a:endParaRPr lang="en-US" dirty="0"/>
          </a:p>
        </p:txBody>
      </p:sp>
    </p:spTree>
    <p:extLst>
      <p:ext uri="{BB962C8B-B14F-4D97-AF65-F5344CB8AC3E}">
        <p14:creationId xmlns:p14="http://schemas.microsoft.com/office/powerpoint/2010/main" val="415392719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We have compared the proposed modified </a:t>
            </a:r>
            <a:r>
              <a:rPr lang="en-IN" dirty="0" err="1"/>
              <a:t>OaD</a:t>
            </a:r>
            <a:r>
              <a:rPr lang="en-IN" dirty="0"/>
              <a:t> method against other </a:t>
            </a:r>
            <a:r>
              <a:rPr lang="en-IN" dirty="0" err="1"/>
              <a:t>apparoches</a:t>
            </a:r>
            <a:r>
              <a:rPr lang="en-IN" dirty="0"/>
              <a:t> for the VGG-16 convolution layers.</a:t>
            </a:r>
          </a:p>
        </p:txBody>
      </p:sp>
      <p:sp>
        <p:nvSpPr>
          <p:cNvPr id="4" name="Footer Placeholder 3"/>
          <p:cNvSpPr>
            <a:spLocks noGrp="1"/>
          </p:cNvSpPr>
          <p:nvPr>
            <p:ph type="ftr" sz="quarter" idx="4"/>
          </p:nvPr>
        </p:nvSpPr>
        <p:spPr/>
        <p:txBody>
          <a:bodyPr/>
          <a:lstStyle/>
          <a:p>
            <a:r>
              <a:rPr lang="en-US"/>
              <a:t>Shine Sunny</a:t>
            </a:r>
            <a:endParaRPr lang="en-US" dirty="0"/>
          </a:p>
        </p:txBody>
      </p:sp>
      <p:sp>
        <p:nvSpPr>
          <p:cNvPr id="5" name="Slide Number Placeholder 4"/>
          <p:cNvSpPr>
            <a:spLocks noGrp="1"/>
          </p:cNvSpPr>
          <p:nvPr>
            <p:ph type="sldNum" sz="quarter" idx="5"/>
          </p:nvPr>
        </p:nvSpPr>
        <p:spPr/>
        <p:txBody>
          <a:bodyPr/>
          <a:lstStyle/>
          <a:p>
            <a:fld id="{BBC472B5-6F3E-4863-AE06-693B6094C09D}" type="slidenum">
              <a:rPr lang="en-US" smtClean="0"/>
              <a:t>33</a:t>
            </a:fld>
            <a:endParaRPr lang="en-US" dirty="0"/>
          </a:p>
        </p:txBody>
      </p:sp>
    </p:spTree>
    <p:extLst>
      <p:ext uri="{BB962C8B-B14F-4D97-AF65-F5344CB8AC3E}">
        <p14:creationId xmlns:p14="http://schemas.microsoft.com/office/powerpoint/2010/main" val="314209777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Footer Placeholder 3"/>
          <p:cNvSpPr>
            <a:spLocks noGrp="1"/>
          </p:cNvSpPr>
          <p:nvPr>
            <p:ph type="ftr" sz="quarter" idx="4"/>
          </p:nvPr>
        </p:nvSpPr>
        <p:spPr/>
        <p:txBody>
          <a:bodyPr/>
          <a:lstStyle/>
          <a:p>
            <a:r>
              <a:rPr lang="en-US"/>
              <a:t>Shine Sunny</a:t>
            </a:r>
            <a:endParaRPr lang="en-US" dirty="0"/>
          </a:p>
        </p:txBody>
      </p:sp>
      <p:sp>
        <p:nvSpPr>
          <p:cNvPr id="5" name="Slide Number Placeholder 4"/>
          <p:cNvSpPr>
            <a:spLocks noGrp="1"/>
          </p:cNvSpPr>
          <p:nvPr>
            <p:ph type="sldNum" sz="quarter" idx="5"/>
          </p:nvPr>
        </p:nvSpPr>
        <p:spPr/>
        <p:txBody>
          <a:bodyPr/>
          <a:lstStyle/>
          <a:p>
            <a:fld id="{BBC472B5-6F3E-4863-AE06-693B6094C09D}" type="slidenum">
              <a:rPr lang="en-US" smtClean="0"/>
              <a:t>37</a:t>
            </a:fld>
            <a:endParaRPr lang="en-US" dirty="0"/>
          </a:p>
        </p:txBody>
      </p:sp>
    </p:spTree>
    <p:extLst>
      <p:ext uri="{BB962C8B-B14F-4D97-AF65-F5344CB8AC3E}">
        <p14:creationId xmlns:p14="http://schemas.microsoft.com/office/powerpoint/2010/main" val="8875276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D1D5DB"/>
                </a:solidFill>
                <a:effectLst/>
                <a:latin typeface="Söhne"/>
              </a:rPr>
              <a:t>As you all already know, deep learning has found extensive applications in fields such as robotics, autonomous driver-assist systems, and natural language processing owing to its high accuracy. Many of these applications require low-latent responses during the inference stage. However, due to the nature of these applications, the processing hardware is subject to stringent constraints with regards to size and power consumption.</a:t>
            </a:r>
            <a:endParaRPr lang="en-US" dirty="0"/>
          </a:p>
        </p:txBody>
      </p:sp>
      <p:sp>
        <p:nvSpPr>
          <p:cNvPr id="4" name="Footer Placeholder 3"/>
          <p:cNvSpPr>
            <a:spLocks noGrp="1"/>
          </p:cNvSpPr>
          <p:nvPr>
            <p:ph type="ftr" sz="quarter" idx="4"/>
          </p:nvPr>
        </p:nvSpPr>
        <p:spPr/>
        <p:txBody>
          <a:bodyPr/>
          <a:lstStyle/>
          <a:p>
            <a:r>
              <a:rPr lang="en-US"/>
              <a:t>Shine Sunny</a:t>
            </a:r>
            <a:endParaRPr lang="en-US" dirty="0"/>
          </a:p>
        </p:txBody>
      </p:sp>
      <p:sp>
        <p:nvSpPr>
          <p:cNvPr id="5" name="Slide Number Placeholder 4"/>
          <p:cNvSpPr>
            <a:spLocks noGrp="1"/>
          </p:cNvSpPr>
          <p:nvPr>
            <p:ph type="sldNum" sz="quarter" idx="5"/>
          </p:nvPr>
        </p:nvSpPr>
        <p:spPr/>
        <p:txBody>
          <a:bodyPr/>
          <a:lstStyle/>
          <a:p>
            <a:fld id="{BBC472B5-6F3E-4863-AE06-693B6094C09D}" type="slidenum">
              <a:rPr lang="en-US" smtClean="0"/>
              <a:t>3</a:t>
            </a:fld>
            <a:endParaRPr lang="en-US" dirty="0"/>
          </a:p>
        </p:txBody>
      </p:sp>
    </p:spTree>
    <p:extLst>
      <p:ext uri="{BB962C8B-B14F-4D97-AF65-F5344CB8AC3E}">
        <p14:creationId xmlns:p14="http://schemas.microsoft.com/office/powerpoint/2010/main" val="36037669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a post </a:t>
            </a:r>
            <a:r>
              <a:rPr lang="en-US" sz="1200" kern="1200" dirty="0" err="1">
                <a:solidFill>
                  <a:schemeClr val="tx1"/>
                </a:solidFill>
                <a:effectLst/>
                <a:latin typeface="+mn-lt"/>
                <a:ea typeface="+mn-ea"/>
                <a:cs typeface="+mn-cs"/>
              </a:rPr>
              <a:t>moore</a:t>
            </a:r>
            <a:r>
              <a:rPr lang="en-US" sz="1200" kern="1200" dirty="0">
                <a:solidFill>
                  <a:schemeClr val="tx1"/>
                </a:solidFill>
                <a:effectLst/>
                <a:latin typeface="+mn-lt"/>
                <a:ea typeface="+mn-ea"/>
                <a:cs typeface="+mn-cs"/>
              </a:rPr>
              <a:t> post-</a:t>
            </a:r>
            <a:r>
              <a:rPr lang="en-US" sz="1200" kern="1200" dirty="0" err="1">
                <a:solidFill>
                  <a:schemeClr val="tx1"/>
                </a:solidFill>
                <a:effectLst/>
                <a:latin typeface="+mn-lt"/>
                <a:ea typeface="+mn-ea"/>
                <a:cs typeface="+mn-cs"/>
              </a:rPr>
              <a:t>dennard</a:t>
            </a:r>
            <a:r>
              <a:rPr lang="en-US" sz="1200" kern="1200" dirty="0">
                <a:solidFill>
                  <a:schemeClr val="tx1"/>
                </a:solidFill>
                <a:effectLst/>
                <a:latin typeface="+mn-lt"/>
                <a:ea typeface="+mn-ea"/>
                <a:cs typeface="+mn-cs"/>
              </a:rPr>
              <a:t> world, domain specific accelerators are developed to cope up with increasing complexity of DNN models.</a:t>
            </a:r>
          </a:p>
          <a:p>
            <a:r>
              <a:rPr lang="en-US" sz="1200" kern="1200" dirty="0">
                <a:solidFill>
                  <a:schemeClr val="tx1"/>
                </a:solidFill>
                <a:effectLst/>
                <a:latin typeface="+mn-lt"/>
                <a:ea typeface="+mn-ea"/>
                <a:cs typeface="+mn-cs"/>
              </a:rPr>
              <a:t>Another important observation is that , If we analyze a processing HW by consumed energy, memory transaction are far more energy-intensive than compute operations. In terms of energy,  off-chip memory access is the costliest transaction. So, effective caching of data is a critical aspect for a low power &amp; high </a:t>
            </a:r>
            <a:r>
              <a:rPr lang="en-US" sz="1200" kern="1200" dirty="0" err="1">
                <a:solidFill>
                  <a:schemeClr val="tx1"/>
                </a:solidFill>
                <a:effectLst/>
                <a:latin typeface="+mn-lt"/>
                <a:ea typeface="+mn-ea"/>
                <a:cs typeface="+mn-cs"/>
              </a:rPr>
              <a:t>throuput</a:t>
            </a:r>
            <a:r>
              <a:rPr lang="en-US" sz="1200" kern="1200" dirty="0">
                <a:solidFill>
                  <a:schemeClr val="tx1"/>
                </a:solidFill>
                <a:effectLst/>
                <a:latin typeface="+mn-lt"/>
                <a:ea typeface="+mn-ea"/>
                <a:cs typeface="+mn-cs"/>
              </a:rPr>
              <a:t> processing HW. </a:t>
            </a:r>
            <a:endParaRPr lang="en-US" dirty="0"/>
          </a:p>
          <a:p>
            <a:endParaRPr lang="en-IN" dirty="0"/>
          </a:p>
        </p:txBody>
      </p:sp>
      <p:sp>
        <p:nvSpPr>
          <p:cNvPr id="4" name="Footer Placeholder 3"/>
          <p:cNvSpPr>
            <a:spLocks noGrp="1"/>
          </p:cNvSpPr>
          <p:nvPr>
            <p:ph type="ftr" sz="quarter" idx="10"/>
          </p:nvPr>
        </p:nvSpPr>
        <p:spPr/>
        <p:txBody>
          <a:bodyPr/>
          <a:lstStyle/>
          <a:p>
            <a:r>
              <a:rPr lang="en-US"/>
              <a:t>Shine Sunny</a:t>
            </a:r>
            <a:endParaRPr lang="en-US" dirty="0"/>
          </a:p>
        </p:txBody>
      </p:sp>
      <p:sp>
        <p:nvSpPr>
          <p:cNvPr id="5" name="Slide Number Placeholder 4"/>
          <p:cNvSpPr>
            <a:spLocks noGrp="1"/>
          </p:cNvSpPr>
          <p:nvPr>
            <p:ph type="sldNum" sz="quarter" idx="11"/>
          </p:nvPr>
        </p:nvSpPr>
        <p:spPr/>
        <p:txBody>
          <a:bodyPr/>
          <a:lstStyle/>
          <a:p>
            <a:fld id="{BBC472B5-6F3E-4863-AE06-693B6094C09D}" type="slidenum">
              <a:rPr lang="en-US" smtClean="0"/>
              <a:t>4</a:t>
            </a:fld>
            <a:endParaRPr lang="en-US" dirty="0"/>
          </a:p>
        </p:txBody>
      </p:sp>
    </p:spTree>
    <p:extLst>
      <p:ext uri="{BB962C8B-B14F-4D97-AF65-F5344CB8AC3E}">
        <p14:creationId xmlns:p14="http://schemas.microsoft.com/office/powerpoint/2010/main" val="14467637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11111"/>
                </a:solidFill>
                <a:effectLst/>
                <a:latin typeface="Roboto" panose="02000000000000000000" pitchFamily="2" charset="0"/>
              </a:rPr>
              <a:t>A CNN is composed of two basic parts named as feature extraction and classification. Feature extraction includes several convolution layers which extracts the hierarchical features followed by max-pooling and an activation function. The classifier usually consists of fully connected layers.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CNNs are most widely used DNN architecture particularly in the applications, I have discussed. Studies have shown that nearly 90% of compute involved in CNN is convolution.</a:t>
            </a:r>
          </a:p>
          <a:p>
            <a:endParaRPr lang="en-IN" dirty="0"/>
          </a:p>
        </p:txBody>
      </p:sp>
      <p:sp>
        <p:nvSpPr>
          <p:cNvPr id="4" name="Footer Placeholder 3"/>
          <p:cNvSpPr>
            <a:spLocks noGrp="1"/>
          </p:cNvSpPr>
          <p:nvPr>
            <p:ph type="ftr" sz="quarter" idx="10"/>
          </p:nvPr>
        </p:nvSpPr>
        <p:spPr/>
        <p:txBody>
          <a:bodyPr/>
          <a:lstStyle/>
          <a:p>
            <a:r>
              <a:rPr lang="en-US"/>
              <a:t>Shine Sunny</a:t>
            </a:r>
            <a:endParaRPr lang="en-US" dirty="0"/>
          </a:p>
        </p:txBody>
      </p:sp>
      <p:sp>
        <p:nvSpPr>
          <p:cNvPr id="5" name="Slide Number Placeholder 4"/>
          <p:cNvSpPr>
            <a:spLocks noGrp="1"/>
          </p:cNvSpPr>
          <p:nvPr>
            <p:ph type="sldNum" sz="quarter" idx="11"/>
          </p:nvPr>
        </p:nvSpPr>
        <p:spPr/>
        <p:txBody>
          <a:bodyPr/>
          <a:lstStyle/>
          <a:p>
            <a:fld id="{BBC472B5-6F3E-4863-AE06-693B6094C09D}" type="slidenum">
              <a:rPr lang="en-US" smtClean="0"/>
              <a:t>5</a:t>
            </a:fld>
            <a:endParaRPr lang="en-US" dirty="0"/>
          </a:p>
        </p:txBody>
      </p:sp>
    </p:spTree>
    <p:extLst>
      <p:ext uri="{BB962C8B-B14F-4D97-AF65-F5344CB8AC3E}">
        <p14:creationId xmlns:p14="http://schemas.microsoft.com/office/powerpoint/2010/main" val="19198996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FFFFFF"/>
                </a:solidFill>
                <a:effectLst/>
                <a:latin typeface="Söhne"/>
              </a:rPr>
              <a:t>The outline of my presentation goes like this: In the first section, I will speak about the context of AI acceleration at the edge. Later, I will discuss motivation </a:t>
            </a:r>
            <a:r>
              <a:rPr lang="en-US" b="0" i="0" dirty="0" err="1">
                <a:solidFill>
                  <a:srgbClr val="FFFFFF"/>
                </a:solidFill>
                <a:effectLst/>
                <a:latin typeface="Söhne"/>
              </a:rPr>
              <a:t>behindour</a:t>
            </a:r>
            <a:r>
              <a:rPr lang="en-US" b="0" i="0" dirty="0">
                <a:solidFill>
                  <a:srgbClr val="FFFFFF"/>
                </a:solidFill>
                <a:effectLst/>
                <a:latin typeface="Söhne"/>
              </a:rPr>
              <a:t> research problem and a few important past works. After that, I will present our proposed Algorithm-Architecture Co-design. I will then speak about the experiments we conducted and the results we obtained. We will also compare a few works with ours. Finally, we will conclude with the key observations.</a:t>
            </a:r>
          </a:p>
          <a:p>
            <a:br>
              <a:rPr lang="en-US" b="0" i="0" dirty="0">
                <a:solidFill>
                  <a:srgbClr val="FFFFFF"/>
                </a:solidFill>
                <a:effectLst/>
                <a:latin typeface="Söhne"/>
              </a:rPr>
            </a:br>
            <a:endParaRPr lang="en-US" dirty="0"/>
          </a:p>
        </p:txBody>
      </p:sp>
      <p:sp>
        <p:nvSpPr>
          <p:cNvPr id="4" name="Footer Placeholder 3"/>
          <p:cNvSpPr>
            <a:spLocks noGrp="1"/>
          </p:cNvSpPr>
          <p:nvPr>
            <p:ph type="ftr" sz="quarter" idx="4"/>
          </p:nvPr>
        </p:nvSpPr>
        <p:spPr/>
        <p:txBody>
          <a:bodyPr/>
          <a:lstStyle/>
          <a:p>
            <a:r>
              <a:rPr lang="en-US"/>
              <a:t>Shine Sunny</a:t>
            </a:r>
            <a:endParaRPr lang="en-US" dirty="0"/>
          </a:p>
        </p:txBody>
      </p:sp>
      <p:sp>
        <p:nvSpPr>
          <p:cNvPr id="5" name="Slide Number Placeholder 4"/>
          <p:cNvSpPr>
            <a:spLocks noGrp="1"/>
          </p:cNvSpPr>
          <p:nvPr>
            <p:ph type="sldNum" sz="quarter" idx="5"/>
          </p:nvPr>
        </p:nvSpPr>
        <p:spPr/>
        <p:txBody>
          <a:bodyPr/>
          <a:lstStyle/>
          <a:p>
            <a:fld id="{BBC472B5-6F3E-4863-AE06-693B6094C09D}" type="slidenum">
              <a:rPr lang="en-US" smtClean="0"/>
              <a:t>6</a:t>
            </a:fld>
            <a:endParaRPr lang="en-US" dirty="0"/>
          </a:p>
        </p:txBody>
      </p:sp>
    </p:spTree>
    <p:extLst>
      <p:ext uri="{BB962C8B-B14F-4D97-AF65-F5344CB8AC3E}">
        <p14:creationId xmlns:p14="http://schemas.microsoft.com/office/powerpoint/2010/main" val="32136020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The CNN computation in a layer can be shows as in the pseudo-code. Generally, tensors has to be </a:t>
            </a:r>
            <a:r>
              <a:rPr lang="en-IN" dirty="0" err="1"/>
              <a:t>partitiooned</a:t>
            </a:r>
            <a:r>
              <a:rPr lang="en-IN" dirty="0"/>
              <a:t> so as to fit in the on-chip memory resulting in </a:t>
            </a:r>
            <a:r>
              <a:rPr lang="en-IN" dirty="0" err="1"/>
              <a:t>redunandat</a:t>
            </a:r>
            <a:r>
              <a:rPr lang="en-IN" dirty="0"/>
              <a:t> memory transactions.  Tiling is a complex problem in spatial accelerators as it depends on multiple factors. . </a:t>
            </a:r>
          </a:p>
        </p:txBody>
      </p:sp>
      <p:sp>
        <p:nvSpPr>
          <p:cNvPr id="4" name="Footer Placeholder 3"/>
          <p:cNvSpPr>
            <a:spLocks noGrp="1"/>
          </p:cNvSpPr>
          <p:nvPr>
            <p:ph type="ftr" sz="quarter" idx="4"/>
          </p:nvPr>
        </p:nvSpPr>
        <p:spPr/>
        <p:txBody>
          <a:bodyPr/>
          <a:lstStyle/>
          <a:p>
            <a:r>
              <a:rPr lang="en-US"/>
              <a:t>Shine Sunny</a:t>
            </a:r>
            <a:endParaRPr lang="en-US" dirty="0"/>
          </a:p>
        </p:txBody>
      </p:sp>
      <p:sp>
        <p:nvSpPr>
          <p:cNvPr id="5" name="Slide Number Placeholder 4"/>
          <p:cNvSpPr>
            <a:spLocks noGrp="1"/>
          </p:cNvSpPr>
          <p:nvPr>
            <p:ph type="sldNum" sz="quarter" idx="5"/>
          </p:nvPr>
        </p:nvSpPr>
        <p:spPr/>
        <p:txBody>
          <a:bodyPr/>
          <a:lstStyle/>
          <a:p>
            <a:fld id="{BBC472B5-6F3E-4863-AE06-693B6094C09D}" type="slidenum">
              <a:rPr lang="en-US" smtClean="0"/>
              <a:t>7</a:t>
            </a:fld>
            <a:endParaRPr lang="en-US" dirty="0"/>
          </a:p>
        </p:txBody>
      </p:sp>
    </p:spTree>
    <p:extLst>
      <p:ext uri="{BB962C8B-B14F-4D97-AF65-F5344CB8AC3E}">
        <p14:creationId xmlns:p14="http://schemas.microsoft.com/office/powerpoint/2010/main" val="17602097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Another challenge is the under-</a:t>
            </a:r>
            <a:r>
              <a:rPr lang="en-IN" dirty="0" err="1"/>
              <a:t>urlisation</a:t>
            </a:r>
            <a:r>
              <a:rPr lang="en-IN" dirty="0"/>
              <a:t> of PE’s. Let us take the case of NVDLA, a popular DL accelerator from NVIDIA where computations are unrolled across input &amp; output channels . Here, </a:t>
            </a:r>
            <a:r>
              <a:rPr lang="en-IN" dirty="0" err="1"/>
              <a:t>Depeneing</a:t>
            </a:r>
            <a:r>
              <a:rPr lang="en-IN" dirty="0"/>
              <a:t> on the layer </a:t>
            </a:r>
            <a:r>
              <a:rPr lang="en-IN" dirty="0" err="1"/>
              <a:t>dimenstionsa</a:t>
            </a:r>
            <a:r>
              <a:rPr lang="en-IN" dirty="0"/>
              <a:t> , It can happen that a small subset of processing engines will be. For example VGG 1</a:t>
            </a:r>
            <a:r>
              <a:rPr lang="en-IN" baseline="30000" dirty="0"/>
              <a:t>st</a:t>
            </a:r>
            <a:r>
              <a:rPr lang="en-IN" dirty="0"/>
              <a:t> layer, </a:t>
            </a:r>
            <a:r>
              <a:rPr lang="en-IN" dirty="0" err="1"/>
              <a:t>ic</a:t>
            </a:r>
            <a:r>
              <a:rPr lang="en-IN" dirty="0"/>
              <a:t> = 3 resulting in severe underutilisation.  Another problem arising with this kind of parallelization is a fixed dataflow. In this case weights are always  stationed inside the on-chip memory </a:t>
            </a:r>
            <a:r>
              <a:rPr lang="en-IN" dirty="0" err="1"/>
              <a:t>exploting</a:t>
            </a:r>
            <a:r>
              <a:rPr lang="en-IN" dirty="0"/>
              <a:t> primarily the reuse opportunities of only the weight. (convolutional reuse). But these opportunities are very less when we go deeper or have a small batch size. </a:t>
            </a:r>
          </a:p>
        </p:txBody>
      </p:sp>
      <p:sp>
        <p:nvSpPr>
          <p:cNvPr id="4" name="Footer Placeholder 3"/>
          <p:cNvSpPr>
            <a:spLocks noGrp="1"/>
          </p:cNvSpPr>
          <p:nvPr>
            <p:ph type="ftr" sz="quarter" idx="4"/>
          </p:nvPr>
        </p:nvSpPr>
        <p:spPr/>
        <p:txBody>
          <a:bodyPr/>
          <a:lstStyle/>
          <a:p>
            <a:r>
              <a:rPr lang="en-US"/>
              <a:t>Shine Sunny</a:t>
            </a:r>
            <a:endParaRPr lang="en-US" dirty="0"/>
          </a:p>
        </p:txBody>
      </p:sp>
      <p:sp>
        <p:nvSpPr>
          <p:cNvPr id="5" name="Slide Number Placeholder 4"/>
          <p:cNvSpPr>
            <a:spLocks noGrp="1"/>
          </p:cNvSpPr>
          <p:nvPr>
            <p:ph type="sldNum" sz="quarter" idx="5"/>
          </p:nvPr>
        </p:nvSpPr>
        <p:spPr/>
        <p:txBody>
          <a:bodyPr/>
          <a:lstStyle/>
          <a:p>
            <a:fld id="{BBC472B5-6F3E-4863-AE06-693B6094C09D}" type="slidenum">
              <a:rPr lang="en-US" smtClean="0"/>
              <a:t>8</a:t>
            </a:fld>
            <a:endParaRPr lang="en-US" dirty="0"/>
          </a:p>
        </p:txBody>
      </p:sp>
    </p:spTree>
    <p:extLst>
      <p:ext uri="{BB962C8B-B14F-4D97-AF65-F5344CB8AC3E}">
        <p14:creationId xmlns:p14="http://schemas.microsoft.com/office/powerpoint/2010/main" val="40198601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Footer Placeholder 3"/>
          <p:cNvSpPr>
            <a:spLocks noGrp="1"/>
          </p:cNvSpPr>
          <p:nvPr>
            <p:ph type="ftr" sz="quarter" idx="4"/>
          </p:nvPr>
        </p:nvSpPr>
        <p:spPr/>
        <p:txBody>
          <a:bodyPr/>
          <a:lstStyle/>
          <a:p>
            <a:r>
              <a:rPr lang="en-US"/>
              <a:t>Shine Sunny</a:t>
            </a:r>
            <a:endParaRPr lang="en-US" dirty="0"/>
          </a:p>
        </p:txBody>
      </p:sp>
      <p:sp>
        <p:nvSpPr>
          <p:cNvPr id="5" name="Slide Number Placeholder 4"/>
          <p:cNvSpPr>
            <a:spLocks noGrp="1"/>
          </p:cNvSpPr>
          <p:nvPr>
            <p:ph type="sldNum" sz="quarter" idx="5"/>
          </p:nvPr>
        </p:nvSpPr>
        <p:spPr/>
        <p:txBody>
          <a:bodyPr/>
          <a:lstStyle/>
          <a:p>
            <a:fld id="{BBC472B5-6F3E-4863-AE06-693B6094C09D}" type="slidenum">
              <a:rPr lang="en-US" smtClean="0"/>
              <a:t>9</a:t>
            </a:fld>
            <a:endParaRPr lang="en-US" dirty="0"/>
          </a:p>
        </p:txBody>
      </p:sp>
    </p:spTree>
    <p:extLst>
      <p:ext uri="{BB962C8B-B14F-4D97-AF65-F5344CB8AC3E}">
        <p14:creationId xmlns:p14="http://schemas.microsoft.com/office/powerpoint/2010/main" val="33153543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37145244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725724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783704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80753" y="97578"/>
            <a:ext cx="10515600" cy="753813"/>
          </a:xfrm>
          <a:prstGeom prst="rect">
            <a:avLst/>
          </a:prstGeom>
        </p:spPr>
        <p:txBody>
          <a:bodyPr/>
          <a:lstStyle>
            <a:lvl1pPr algn="l">
              <a:defRPr>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838200" y="1228298"/>
            <a:ext cx="10515600" cy="5128051"/>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243238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40468693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959396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213910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39574832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71099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17816933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16175259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880C2CA-91B4-4D6C-938A-A1D0A58C69D4}"/>
              </a:ext>
            </a:extLst>
          </p:cNvPr>
          <p:cNvSpPr/>
          <p:nvPr userDrawn="1"/>
        </p:nvSpPr>
        <p:spPr>
          <a:xfrm>
            <a:off x="0" y="6505302"/>
            <a:ext cx="12192000" cy="352697"/>
          </a:xfrm>
          <a:prstGeom prst="rect">
            <a:avLst/>
          </a:prstGeom>
          <a:gradFill>
            <a:gsLst>
              <a:gs pos="100000">
                <a:srgbClr val="002060"/>
              </a:gs>
              <a:gs pos="100000">
                <a:schemeClr val="bg2">
                  <a:tint val="100000"/>
                  <a:shade val="30000"/>
                  <a:satMod val="100000"/>
                </a:schemeClr>
              </a:gs>
              <a:gs pos="100000">
                <a:schemeClr val="bg2">
                  <a:shade val="60000"/>
                  <a:satMod val="100000"/>
                </a:schemeClr>
              </a:gs>
            </a:gsLst>
            <a:lin ang="36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Rectangle 9">
            <a:extLst>
              <a:ext uri="{FF2B5EF4-FFF2-40B4-BE49-F238E27FC236}">
                <a16:creationId xmlns:a16="http://schemas.microsoft.com/office/drawing/2014/main" id="{6880C2CA-91B4-4D6C-938A-A1D0A58C69D4}"/>
              </a:ext>
            </a:extLst>
          </p:cNvPr>
          <p:cNvSpPr/>
          <p:nvPr userDrawn="1"/>
        </p:nvSpPr>
        <p:spPr>
          <a:xfrm>
            <a:off x="0" y="0"/>
            <a:ext cx="12192000" cy="888274"/>
          </a:xfrm>
          <a:prstGeom prst="rect">
            <a:avLst/>
          </a:prstGeom>
          <a:gradFill>
            <a:gsLst>
              <a:gs pos="100000">
                <a:srgbClr val="002060"/>
              </a:gs>
              <a:gs pos="100000">
                <a:schemeClr val="bg2">
                  <a:tint val="100000"/>
                  <a:shade val="30000"/>
                  <a:satMod val="100000"/>
                </a:schemeClr>
              </a:gs>
              <a:gs pos="100000">
                <a:schemeClr val="bg2">
                  <a:shade val="60000"/>
                  <a:satMod val="100000"/>
                </a:schemeClr>
              </a:gs>
            </a:gsLst>
            <a:lin ang="36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Slide Number Placeholder 5">
            <a:extLst>
              <a:ext uri="{FF2B5EF4-FFF2-40B4-BE49-F238E27FC236}">
                <a16:creationId xmlns:a16="http://schemas.microsoft.com/office/drawing/2014/main" id="{FB39E2BC-35F3-BC8C-88FB-FA3A7BAB6FB6}"/>
              </a:ext>
            </a:extLst>
          </p:cNvPr>
          <p:cNvSpPr txBox="1">
            <a:spLocks/>
          </p:cNvSpPr>
          <p:nvPr userDrawn="1"/>
        </p:nvSpPr>
        <p:spPr>
          <a:xfrm>
            <a:off x="5410200" y="6479089"/>
            <a:ext cx="2743200" cy="365125"/>
          </a:xfrm>
          <a:prstGeom prst="rect">
            <a:avLst/>
          </a:prstGeom>
        </p:spPr>
        <p:txBody>
          <a:bodyPr/>
          <a:lstStyle>
            <a:defPPr>
              <a:defRPr lang="en-US"/>
            </a:defPPr>
            <a:lvl1pPr marL="0" algn="l" defTabSz="914400" rtl="0" eaLnBrk="1" latinLnBrk="0" hangingPunct="1">
              <a:defRPr sz="2000" b="1"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556F367-05C6-4A5E-8661-ACB7092E7F8B}" type="slidenum">
              <a:rPr lang="en-US" smtClean="0"/>
              <a:pPr/>
              <a:t>‹#›</a:t>
            </a:fld>
            <a:r>
              <a:rPr lang="en-US" dirty="0"/>
              <a:t> of 34</a:t>
            </a:r>
          </a:p>
        </p:txBody>
      </p:sp>
      <p:pic>
        <p:nvPicPr>
          <p:cNvPr id="4" name="Picture 4" descr="Indian Institute of Technology Palakkad - Wikipedia">
            <a:extLst>
              <a:ext uri="{FF2B5EF4-FFF2-40B4-BE49-F238E27FC236}">
                <a16:creationId xmlns:a16="http://schemas.microsoft.com/office/drawing/2014/main" id="{6C04A59A-C6C2-DCE8-799D-ED8285FE3C2B}"/>
              </a:ext>
            </a:extLst>
          </p:cNvPr>
          <p:cNvPicPr>
            <a:picLocks noChangeAspect="1" noChangeArrowheads="1"/>
          </p:cNvPicPr>
          <p:nvPr userDrawn="1"/>
        </p:nvPicPr>
        <p:blipFill>
          <a:blip r:embed="rId13" cstate="print">
            <a:extLst>
              <a:ext uri="{28A0092B-C50C-407E-A947-70E740481C1C}">
                <a14:useLocalDpi xmlns:a14="http://schemas.microsoft.com/office/drawing/2010/main" val="0"/>
              </a:ext>
            </a:extLst>
          </a:blip>
          <a:srcRect/>
          <a:stretch>
            <a:fillRect/>
          </a:stretch>
        </p:blipFill>
        <p:spPr bwMode="auto">
          <a:xfrm>
            <a:off x="10975306" y="-62249"/>
            <a:ext cx="1137945" cy="10127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6239764"/>
      </p:ext>
    </p:extLst>
  </p:cSld>
  <p:clrMap bg1="lt1" tx1="dk1" bg2="lt2" tx2="dk2" accent1="accent1" accent2="accent2" accent3="accent3" accent4="accent4" accent5="accent5" accent6="accent6" hlink="hlink" folHlink="folHlink"/>
  <p:sldLayoutIdLst>
    <p:sldLayoutId id="2147484207" r:id="rId1"/>
    <p:sldLayoutId id="2147484208" r:id="rId2"/>
    <p:sldLayoutId id="2147484209" r:id="rId3"/>
    <p:sldLayoutId id="2147484210" r:id="rId4"/>
    <p:sldLayoutId id="2147484211" r:id="rId5"/>
    <p:sldLayoutId id="2147484212" r:id="rId6"/>
    <p:sldLayoutId id="2147484213" r:id="rId7"/>
    <p:sldLayoutId id="2147484214" r:id="rId8"/>
    <p:sldLayoutId id="2147484215" r:id="rId9"/>
    <p:sldLayoutId id="2147484216" r:id="rId10"/>
    <p:sldLayoutId id="2147484217" r:id="rId11"/>
  </p:sldLayoutIdLst>
  <p:hf hdr="0" ftr="0" dt="0"/>
  <p:txStyles>
    <p:titleStyle>
      <a:lvl1pPr algn="ctr"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2.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8" Type="http://schemas.openxmlformats.org/officeDocument/2006/relationships/diagramQuickStyle" Target="../diagrams/quickStyle8.xml"/><Relationship Id="rId3" Type="http://schemas.openxmlformats.org/officeDocument/2006/relationships/audio" Target="../media/media10.m4a"/><Relationship Id="rId7" Type="http://schemas.openxmlformats.org/officeDocument/2006/relationships/diagramLayout" Target="../diagrams/layout8.xml"/><Relationship Id="rId2" Type="http://schemas.microsoft.com/office/2007/relationships/media" Target="../media/media10.m4a"/><Relationship Id="rId1" Type="http://schemas.openxmlformats.org/officeDocument/2006/relationships/tags" Target="../tags/tag5.xml"/><Relationship Id="rId6" Type="http://schemas.openxmlformats.org/officeDocument/2006/relationships/diagramData" Target="../diagrams/data8.xml"/><Relationship Id="rId11" Type="http://schemas.openxmlformats.org/officeDocument/2006/relationships/image" Target="../media/image2.png"/><Relationship Id="rId5" Type="http://schemas.openxmlformats.org/officeDocument/2006/relationships/notesSlide" Target="../notesSlides/notesSlide10.xml"/><Relationship Id="rId10" Type="http://schemas.microsoft.com/office/2007/relationships/diagramDrawing" Target="../diagrams/drawing8.xml"/><Relationship Id="rId4" Type="http://schemas.openxmlformats.org/officeDocument/2006/relationships/slideLayout" Target="../slideLayouts/slideLayout2.xml"/><Relationship Id="rId9" Type="http://schemas.openxmlformats.org/officeDocument/2006/relationships/diagramColors" Target="../diagrams/colors8.xml"/></Relationships>
</file>

<file path=ppt/slides/_rels/slide11.xml.rels><?xml version="1.0" encoding="UTF-8" standalone="yes"?>
<Relationships xmlns="http://schemas.openxmlformats.org/package/2006/relationships"><Relationship Id="rId8" Type="http://schemas.openxmlformats.org/officeDocument/2006/relationships/diagramQuickStyle" Target="../diagrams/quickStyle9.xml"/><Relationship Id="rId3" Type="http://schemas.openxmlformats.org/officeDocument/2006/relationships/audio" Target="../media/media11.m4a"/><Relationship Id="rId7" Type="http://schemas.openxmlformats.org/officeDocument/2006/relationships/diagramLayout" Target="../diagrams/layout9.xml"/><Relationship Id="rId2" Type="http://schemas.microsoft.com/office/2007/relationships/media" Target="../media/media11.m4a"/><Relationship Id="rId1" Type="http://schemas.openxmlformats.org/officeDocument/2006/relationships/tags" Target="../tags/tag6.xml"/><Relationship Id="rId6" Type="http://schemas.openxmlformats.org/officeDocument/2006/relationships/diagramData" Target="../diagrams/data9.xml"/><Relationship Id="rId11" Type="http://schemas.openxmlformats.org/officeDocument/2006/relationships/image" Target="../media/image2.png"/><Relationship Id="rId5" Type="http://schemas.openxmlformats.org/officeDocument/2006/relationships/notesSlide" Target="../notesSlides/notesSlide11.xml"/><Relationship Id="rId10" Type="http://schemas.microsoft.com/office/2007/relationships/diagramDrawing" Target="../diagrams/drawing9.xml"/><Relationship Id="rId4" Type="http://schemas.openxmlformats.org/officeDocument/2006/relationships/slideLayout" Target="../slideLayouts/slideLayout2.xml"/><Relationship Id="rId9" Type="http://schemas.openxmlformats.org/officeDocument/2006/relationships/diagramColors" Target="../diagrams/colors9.xml"/></Relationships>
</file>

<file path=ppt/slides/_rels/slide12.xml.rels><?xml version="1.0" encoding="UTF-8" standalone="yes"?>
<Relationships xmlns="http://schemas.openxmlformats.org/package/2006/relationships"><Relationship Id="rId8" Type="http://schemas.openxmlformats.org/officeDocument/2006/relationships/diagramQuickStyle" Target="../diagrams/quickStyle10.xml"/><Relationship Id="rId13" Type="http://schemas.openxmlformats.org/officeDocument/2006/relationships/image" Target="../media/image24.png"/><Relationship Id="rId18" Type="http://schemas.openxmlformats.org/officeDocument/2006/relationships/slide" Target="slide19.xml"/><Relationship Id="rId26" Type="http://schemas.openxmlformats.org/officeDocument/2006/relationships/image" Target="../media/image8.png"/><Relationship Id="rId3" Type="http://schemas.openxmlformats.org/officeDocument/2006/relationships/audio" Target="../media/media12.m4a"/><Relationship Id="rId21" Type="http://schemas.openxmlformats.org/officeDocument/2006/relationships/slide" Target="slide32.xml"/><Relationship Id="rId7" Type="http://schemas.openxmlformats.org/officeDocument/2006/relationships/diagramLayout" Target="../diagrams/layout10.xml"/><Relationship Id="rId12" Type="http://schemas.openxmlformats.org/officeDocument/2006/relationships/slide" Target="slide8.xml"/><Relationship Id="rId17" Type="http://schemas.openxmlformats.org/officeDocument/2006/relationships/image" Target="../media/image5.png"/><Relationship Id="rId25" Type="http://schemas.openxmlformats.org/officeDocument/2006/relationships/image" Target="../media/image611.png"/><Relationship Id="rId2" Type="http://schemas.microsoft.com/office/2007/relationships/media" Target="../media/media12.m4a"/><Relationship Id="rId16" Type="http://schemas.openxmlformats.org/officeDocument/2006/relationships/image" Target="../media/image30.png"/><Relationship Id="rId20" Type="http://schemas.openxmlformats.org/officeDocument/2006/relationships/image" Target="../media/image6.png"/><Relationship Id="rId29" Type="http://schemas.openxmlformats.org/officeDocument/2006/relationships/image" Target="../media/image9.png"/><Relationship Id="rId1" Type="http://schemas.openxmlformats.org/officeDocument/2006/relationships/tags" Target="../tags/tag7.xml"/><Relationship Id="rId6" Type="http://schemas.openxmlformats.org/officeDocument/2006/relationships/diagramData" Target="../diagrams/data10.xml"/><Relationship Id="rId11" Type="http://schemas.openxmlformats.org/officeDocument/2006/relationships/image" Target="../media/image3.png"/><Relationship Id="rId24" Type="http://schemas.openxmlformats.org/officeDocument/2006/relationships/slide" Target="slide37.xml"/><Relationship Id="rId5" Type="http://schemas.openxmlformats.org/officeDocument/2006/relationships/notesSlide" Target="../notesSlides/notesSlide12.xml"/><Relationship Id="rId15" Type="http://schemas.openxmlformats.org/officeDocument/2006/relationships/slide" Target="slide3.xml"/><Relationship Id="rId23" Type="http://schemas.openxmlformats.org/officeDocument/2006/relationships/image" Target="../media/image7.png"/><Relationship Id="rId28" Type="http://schemas.openxmlformats.org/officeDocument/2006/relationships/image" Target="../media/image70.png"/><Relationship Id="rId10" Type="http://schemas.microsoft.com/office/2007/relationships/diagramDrawing" Target="../diagrams/drawing10.xml"/><Relationship Id="rId19" Type="http://schemas.openxmlformats.org/officeDocument/2006/relationships/image" Target="../media/image410.png"/><Relationship Id="rId31" Type="http://schemas.openxmlformats.org/officeDocument/2006/relationships/image" Target="../media/image89.png"/><Relationship Id="rId4" Type="http://schemas.openxmlformats.org/officeDocument/2006/relationships/slideLayout" Target="../slideLayouts/slideLayout2.xml"/><Relationship Id="rId9" Type="http://schemas.openxmlformats.org/officeDocument/2006/relationships/diagramColors" Target="../diagrams/colors10.xml"/><Relationship Id="rId14" Type="http://schemas.openxmlformats.org/officeDocument/2006/relationships/image" Target="../media/image4.png"/><Relationship Id="rId22" Type="http://schemas.openxmlformats.org/officeDocument/2006/relationships/image" Target="../media/image511.png"/><Relationship Id="rId27" Type="http://schemas.openxmlformats.org/officeDocument/2006/relationships/slide" Target="slide10.xml"/><Relationship Id="rId30" Type="http://schemas.openxmlformats.org/officeDocument/2006/relationships/slide" Target="slide13.xml"/></Relationships>
</file>

<file path=ppt/slides/_rels/slide13.xml.rels><?xml version="1.0" encoding="UTF-8" standalone="yes"?>
<Relationships xmlns="http://schemas.openxmlformats.org/package/2006/relationships"><Relationship Id="rId8" Type="http://schemas.openxmlformats.org/officeDocument/2006/relationships/diagramColors" Target="../diagrams/colors11.xml"/><Relationship Id="rId13" Type="http://schemas.openxmlformats.org/officeDocument/2006/relationships/diagramColors" Target="../diagrams/colors11.xml"/><Relationship Id="rId3" Type="http://schemas.openxmlformats.org/officeDocument/2006/relationships/slideLayout" Target="../slideLayouts/slideLayout2.xml"/><Relationship Id="rId7" Type="http://schemas.openxmlformats.org/officeDocument/2006/relationships/diagramQuickStyle" Target="../diagrams/quickStyle11.xml"/><Relationship Id="rId12" Type="http://schemas.openxmlformats.org/officeDocument/2006/relationships/diagramQuickStyle" Target="../diagrams/quickStyle11.xml"/><Relationship Id="rId17" Type="http://schemas.openxmlformats.org/officeDocument/2006/relationships/image" Target="../media/image2.png"/><Relationship Id="rId2" Type="http://schemas.openxmlformats.org/officeDocument/2006/relationships/audio" Target="../media/media13.m4a"/><Relationship Id="rId16" Type="http://schemas.openxmlformats.org/officeDocument/2006/relationships/image" Target="../media/image21.png"/><Relationship Id="rId1" Type="http://schemas.microsoft.com/office/2007/relationships/media" Target="../media/media13.m4a"/><Relationship Id="rId6" Type="http://schemas.openxmlformats.org/officeDocument/2006/relationships/diagramLayout" Target="../diagrams/layout11.xml"/><Relationship Id="rId11" Type="http://schemas.openxmlformats.org/officeDocument/2006/relationships/diagramLayout" Target="../diagrams/layout11.xml"/><Relationship Id="rId5" Type="http://schemas.openxmlformats.org/officeDocument/2006/relationships/diagramData" Target="../diagrams/data11.xml"/><Relationship Id="rId15" Type="http://schemas.openxmlformats.org/officeDocument/2006/relationships/image" Target="../media/image23.png"/><Relationship Id="rId10" Type="http://schemas.openxmlformats.org/officeDocument/2006/relationships/diagramData" Target="../diagrams/data13.xml"/><Relationship Id="rId4" Type="http://schemas.openxmlformats.org/officeDocument/2006/relationships/notesSlide" Target="../notesSlides/notesSlide13.xml"/><Relationship Id="rId9" Type="http://schemas.microsoft.com/office/2007/relationships/diagramDrawing" Target="../diagrams/drawing11.xml"/><Relationship Id="rId14" Type="http://schemas.openxmlformats.org/officeDocument/2006/relationships/slide" Target="slide2.xml"/></Relationships>
</file>

<file path=ppt/slides/_rels/slide14.xml.rels><?xml version="1.0" encoding="UTF-8" standalone="yes"?>
<Relationships xmlns="http://schemas.openxmlformats.org/package/2006/relationships"><Relationship Id="rId8" Type="http://schemas.openxmlformats.org/officeDocument/2006/relationships/image" Target="../media/image810.png"/><Relationship Id="rId13" Type="http://schemas.openxmlformats.org/officeDocument/2006/relationships/image" Target="../media/image2.png"/><Relationship Id="rId3" Type="http://schemas.openxmlformats.org/officeDocument/2006/relationships/audio" Target="../media/media14.m4a"/><Relationship Id="rId7" Type="http://schemas.openxmlformats.org/officeDocument/2006/relationships/image" Target="../media/image710.png"/><Relationship Id="rId12" Type="http://schemas.openxmlformats.org/officeDocument/2006/relationships/image" Target="../media/image121.png"/><Relationship Id="rId2" Type="http://schemas.microsoft.com/office/2007/relationships/media" Target="../media/media14.m4a"/><Relationship Id="rId1" Type="http://schemas.openxmlformats.org/officeDocument/2006/relationships/tags" Target="../tags/tag8.xml"/><Relationship Id="rId6" Type="http://schemas.openxmlformats.org/officeDocument/2006/relationships/image" Target="../media/image610.png"/><Relationship Id="rId11" Type="http://schemas.openxmlformats.org/officeDocument/2006/relationships/image" Target="../media/image1110.png"/><Relationship Id="rId5" Type="http://schemas.openxmlformats.org/officeDocument/2006/relationships/notesSlide" Target="../notesSlides/notesSlide14.xml"/><Relationship Id="rId10" Type="http://schemas.openxmlformats.org/officeDocument/2006/relationships/image" Target="../media/image102.png"/><Relationship Id="rId4" Type="http://schemas.openxmlformats.org/officeDocument/2006/relationships/slideLayout" Target="../slideLayouts/slideLayout2.xml"/><Relationship Id="rId9" Type="http://schemas.openxmlformats.org/officeDocument/2006/relationships/image" Target="../media/image91.png"/></Relationships>
</file>

<file path=ppt/slides/_rels/slide15.xml.rels><?xml version="1.0" encoding="UTF-8" standalone="yes"?>
<Relationships xmlns="http://schemas.openxmlformats.org/package/2006/relationships"><Relationship Id="rId8" Type="http://schemas.openxmlformats.org/officeDocument/2006/relationships/diagramColors" Target="../diagrams/colors13.xml"/><Relationship Id="rId13" Type="http://schemas.openxmlformats.org/officeDocument/2006/relationships/diagramColors" Target="../diagrams/colors170.xml"/><Relationship Id="rId18" Type="http://schemas.openxmlformats.org/officeDocument/2006/relationships/image" Target="../media/image510.png"/><Relationship Id="rId26" Type="http://schemas.openxmlformats.org/officeDocument/2006/relationships/image" Target="../media/image2.png"/><Relationship Id="rId3" Type="http://schemas.openxmlformats.org/officeDocument/2006/relationships/audio" Target="../media/media15.m4a"/><Relationship Id="rId21" Type="http://schemas.openxmlformats.org/officeDocument/2006/relationships/image" Target="../media/image561.png"/><Relationship Id="rId7" Type="http://schemas.openxmlformats.org/officeDocument/2006/relationships/diagramQuickStyle" Target="../diagrams/quickStyle13.xml"/><Relationship Id="rId12" Type="http://schemas.openxmlformats.org/officeDocument/2006/relationships/diagramQuickStyle" Target="../diagrams/quickStyle170.xml"/><Relationship Id="rId17" Type="http://schemas.openxmlformats.org/officeDocument/2006/relationships/image" Target="../media/image490.png"/><Relationship Id="rId25" Type="http://schemas.openxmlformats.org/officeDocument/2006/relationships/image" Target="../media/image740.png"/><Relationship Id="rId2" Type="http://schemas.microsoft.com/office/2007/relationships/media" Target="../media/media15.m4a"/><Relationship Id="rId16" Type="http://schemas.openxmlformats.org/officeDocument/2006/relationships/image" Target="../media/image471.png"/><Relationship Id="rId20" Type="http://schemas.openxmlformats.org/officeDocument/2006/relationships/image" Target="../media/image551.png"/><Relationship Id="rId1" Type="http://schemas.openxmlformats.org/officeDocument/2006/relationships/tags" Target="../tags/tag9.xml"/><Relationship Id="rId6" Type="http://schemas.openxmlformats.org/officeDocument/2006/relationships/diagramLayout" Target="../diagrams/layout13.xml"/><Relationship Id="rId11" Type="http://schemas.openxmlformats.org/officeDocument/2006/relationships/diagramLayout" Target="../diagrams/layout170.xml"/><Relationship Id="rId24" Type="http://schemas.openxmlformats.org/officeDocument/2006/relationships/image" Target="../media/image730.png"/><Relationship Id="rId5" Type="http://schemas.openxmlformats.org/officeDocument/2006/relationships/diagramData" Target="../diagrams/data12.xml"/><Relationship Id="rId15" Type="http://schemas.openxmlformats.org/officeDocument/2006/relationships/image" Target="../media/image461.png"/><Relationship Id="rId23" Type="http://schemas.openxmlformats.org/officeDocument/2006/relationships/image" Target="../media/image580.png"/><Relationship Id="rId10" Type="http://schemas.openxmlformats.org/officeDocument/2006/relationships/diagramData" Target="../diagrams/data240.xml"/><Relationship Id="rId19" Type="http://schemas.openxmlformats.org/officeDocument/2006/relationships/image" Target="../media/image530.png"/><Relationship Id="rId4" Type="http://schemas.openxmlformats.org/officeDocument/2006/relationships/slideLayout" Target="../slideLayouts/slideLayout2.xml"/><Relationship Id="rId9" Type="http://schemas.microsoft.com/office/2007/relationships/diagramDrawing" Target="../diagrams/drawing12.xml"/><Relationship Id="rId14" Type="http://schemas.openxmlformats.org/officeDocument/2006/relationships/image" Target="../media/image451.png"/><Relationship Id="rId22" Type="http://schemas.openxmlformats.org/officeDocument/2006/relationships/image" Target="../media/image571.png"/></Relationships>
</file>

<file path=ppt/slides/_rels/slide16.xml.rels><?xml version="1.0" encoding="UTF-8" standalone="yes"?>
<Relationships xmlns="http://schemas.openxmlformats.org/package/2006/relationships"><Relationship Id="rId8" Type="http://schemas.openxmlformats.org/officeDocument/2006/relationships/diagramQuickStyle" Target="../diagrams/quickStyle14.xml"/><Relationship Id="rId13" Type="http://schemas.openxmlformats.org/officeDocument/2006/relationships/image" Target="../media/image24.png"/><Relationship Id="rId18" Type="http://schemas.openxmlformats.org/officeDocument/2006/relationships/slide" Target="slide32.xml"/><Relationship Id="rId26" Type="http://schemas.openxmlformats.org/officeDocument/2006/relationships/image" Target="../media/image9.png"/><Relationship Id="rId3" Type="http://schemas.openxmlformats.org/officeDocument/2006/relationships/audio" Target="../media/media16.m4a"/><Relationship Id="rId21" Type="http://schemas.openxmlformats.org/officeDocument/2006/relationships/slide" Target="slide37.xml"/><Relationship Id="rId7" Type="http://schemas.openxmlformats.org/officeDocument/2006/relationships/diagramLayout" Target="../diagrams/layout14.xml"/><Relationship Id="rId12" Type="http://schemas.openxmlformats.org/officeDocument/2006/relationships/slide" Target="slide8.xml"/><Relationship Id="rId17" Type="http://schemas.openxmlformats.org/officeDocument/2006/relationships/image" Target="../media/image6.png"/><Relationship Id="rId25" Type="http://schemas.openxmlformats.org/officeDocument/2006/relationships/image" Target="../media/image70.png"/><Relationship Id="rId2" Type="http://schemas.microsoft.com/office/2007/relationships/media" Target="../media/media16.m4a"/><Relationship Id="rId16" Type="http://schemas.openxmlformats.org/officeDocument/2006/relationships/image" Target="../media/image30.png"/><Relationship Id="rId20" Type="http://schemas.openxmlformats.org/officeDocument/2006/relationships/image" Target="../media/image7.png"/><Relationship Id="rId29" Type="http://schemas.openxmlformats.org/officeDocument/2006/relationships/image" Target="../media/image22.png"/><Relationship Id="rId1" Type="http://schemas.openxmlformats.org/officeDocument/2006/relationships/tags" Target="../tags/tag10.xml"/><Relationship Id="rId6" Type="http://schemas.openxmlformats.org/officeDocument/2006/relationships/diagramData" Target="../diagrams/data14.xml"/><Relationship Id="rId11" Type="http://schemas.openxmlformats.org/officeDocument/2006/relationships/image" Target="../media/image3.png"/><Relationship Id="rId24" Type="http://schemas.openxmlformats.org/officeDocument/2006/relationships/slide" Target="slide10.xml"/><Relationship Id="rId5" Type="http://schemas.openxmlformats.org/officeDocument/2006/relationships/notesSlide" Target="../notesSlides/notesSlide15.xml"/><Relationship Id="rId15" Type="http://schemas.openxmlformats.org/officeDocument/2006/relationships/slide" Target="slide3.xml"/><Relationship Id="rId23" Type="http://schemas.openxmlformats.org/officeDocument/2006/relationships/image" Target="../media/image8.png"/><Relationship Id="rId28" Type="http://schemas.openxmlformats.org/officeDocument/2006/relationships/image" Target="../media/image89.png"/><Relationship Id="rId10" Type="http://schemas.microsoft.com/office/2007/relationships/diagramDrawing" Target="../diagrams/drawing13.xml"/><Relationship Id="rId19" Type="http://schemas.openxmlformats.org/officeDocument/2006/relationships/image" Target="../media/image511.png"/><Relationship Id="rId31" Type="http://schemas.openxmlformats.org/officeDocument/2006/relationships/image" Target="../media/image211.png"/><Relationship Id="rId4" Type="http://schemas.openxmlformats.org/officeDocument/2006/relationships/slideLayout" Target="../slideLayouts/slideLayout2.xml"/><Relationship Id="rId9" Type="http://schemas.openxmlformats.org/officeDocument/2006/relationships/diagramColors" Target="../diagrams/colors14.xml"/><Relationship Id="rId14" Type="http://schemas.openxmlformats.org/officeDocument/2006/relationships/image" Target="../media/image4.png"/><Relationship Id="rId22" Type="http://schemas.openxmlformats.org/officeDocument/2006/relationships/image" Target="../media/image611.png"/><Relationship Id="rId27" Type="http://schemas.openxmlformats.org/officeDocument/2006/relationships/slide" Target="slide13.xml"/><Relationship Id="rId30" Type="http://schemas.openxmlformats.org/officeDocument/2006/relationships/slide" Target="slide17.xml"/></Relationships>
</file>

<file path=ppt/slides/_rels/slide17.xml.rels><?xml version="1.0" encoding="UTF-8" standalone="yes"?>
<Relationships xmlns="http://schemas.openxmlformats.org/package/2006/relationships"><Relationship Id="rId13" Type="http://schemas.openxmlformats.org/officeDocument/2006/relationships/image" Target="NULL"/><Relationship Id="rId18" Type="http://schemas.openxmlformats.org/officeDocument/2006/relationships/image" Target="../media/image25.png"/><Relationship Id="rId26" Type="http://schemas.openxmlformats.org/officeDocument/2006/relationships/image" Target="../media/image28.png"/><Relationship Id="rId21" Type="http://schemas.openxmlformats.org/officeDocument/2006/relationships/image" Target="../media/image26.png"/><Relationship Id="rId34" Type="http://schemas.openxmlformats.org/officeDocument/2006/relationships/image" Target="../media/image30.jpeg"/><Relationship Id="rId7" Type="http://schemas.openxmlformats.org/officeDocument/2006/relationships/diagramColors" Target="../diagrams/colors15.xml"/><Relationship Id="rId12" Type="http://schemas.openxmlformats.org/officeDocument/2006/relationships/image" Target="../media/image24.jpeg"/><Relationship Id="rId17" Type="http://schemas.openxmlformats.org/officeDocument/2006/relationships/image" Target="../media/image106.png"/><Relationship Id="rId25" Type="http://schemas.openxmlformats.org/officeDocument/2006/relationships/image" Target="NULL"/><Relationship Id="rId33" Type="http://schemas.openxmlformats.org/officeDocument/2006/relationships/image" Target="NULL"/><Relationship Id="rId38" Type="http://schemas.openxmlformats.org/officeDocument/2006/relationships/image" Target="../media/image2.png"/><Relationship Id="rId2" Type="http://schemas.openxmlformats.org/officeDocument/2006/relationships/audio" Target="../media/media17.m4a"/><Relationship Id="rId16" Type="http://schemas.openxmlformats.org/officeDocument/2006/relationships/image" Target="../media/image105.png"/><Relationship Id="rId20" Type="http://schemas.openxmlformats.org/officeDocument/2006/relationships/image" Target="NULL"/><Relationship Id="rId29" Type="http://schemas.openxmlformats.org/officeDocument/2006/relationships/image" Target="../media/image117.png"/><Relationship Id="rId1" Type="http://schemas.microsoft.com/office/2007/relationships/media" Target="../media/media17.m4a"/><Relationship Id="rId6" Type="http://schemas.openxmlformats.org/officeDocument/2006/relationships/diagramQuickStyle" Target="../diagrams/quickStyle15.xml"/><Relationship Id="rId11" Type="http://schemas.openxmlformats.org/officeDocument/2006/relationships/image" Target="NULL"/><Relationship Id="rId24" Type="http://schemas.openxmlformats.org/officeDocument/2006/relationships/image" Target="../media/image27.png"/><Relationship Id="rId32" Type="http://schemas.openxmlformats.org/officeDocument/2006/relationships/image" Target="../media/image29.jpeg"/><Relationship Id="rId37" Type="http://schemas.openxmlformats.org/officeDocument/2006/relationships/image" Target="NULL"/><Relationship Id="rId5" Type="http://schemas.openxmlformats.org/officeDocument/2006/relationships/diagramLayout" Target="../diagrams/layout15.xml"/><Relationship Id="rId15" Type="http://schemas.openxmlformats.org/officeDocument/2006/relationships/image" Target="../media/image104.png"/><Relationship Id="rId23" Type="http://schemas.openxmlformats.org/officeDocument/2006/relationships/image" Target="NULL"/><Relationship Id="rId28" Type="http://schemas.openxmlformats.org/officeDocument/2006/relationships/image" Target="../media/image111.png"/><Relationship Id="rId36" Type="http://schemas.openxmlformats.org/officeDocument/2006/relationships/image" Target="NULL"/><Relationship Id="rId10" Type="http://schemas.openxmlformats.org/officeDocument/2006/relationships/image" Target="../media/image23.jpeg"/><Relationship Id="rId19" Type="http://schemas.microsoft.com/office/2007/relationships/hdphoto" Target="../media/hdphoto2.wdp"/><Relationship Id="rId31" Type="http://schemas.openxmlformats.org/officeDocument/2006/relationships/image" Target="../media/image119.png"/><Relationship Id="rId4" Type="http://schemas.openxmlformats.org/officeDocument/2006/relationships/diagramData" Target="../diagrams/data15.xml"/><Relationship Id="rId9" Type="http://schemas.openxmlformats.org/officeDocument/2006/relationships/image" Target="../media/image101.png"/><Relationship Id="rId14" Type="http://schemas.openxmlformats.org/officeDocument/2006/relationships/image" Target="../media/image103.png"/><Relationship Id="rId22" Type="http://schemas.microsoft.com/office/2007/relationships/hdphoto" Target="../media/hdphoto3.wdp"/><Relationship Id="rId27" Type="http://schemas.openxmlformats.org/officeDocument/2006/relationships/image" Target="NULL"/><Relationship Id="rId30" Type="http://schemas.openxmlformats.org/officeDocument/2006/relationships/image" Target="../media/image118.png"/><Relationship Id="rId35" Type="http://schemas.openxmlformats.org/officeDocument/2006/relationships/image" Target="../media/image31.jpeg"/><Relationship Id="rId8" Type="http://schemas.microsoft.com/office/2007/relationships/diagramDrawing" Target="../diagrams/drawing14.xml"/><Relationship Id="rId3"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audio" Target="../media/media18.m4a"/><Relationship Id="rId2" Type="http://schemas.microsoft.com/office/2007/relationships/media" Target="../media/media18.m4a"/><Relationship Id="rId1" Type="http://schemas.openxmlformats.org/officeDocument/2006/relationships/tags" Target="../tags/tag11.xml"/><Relationship Id="rId6" Type="http://schemas.openxmlformats.org/officeDocument/2006/relationships/image" Target="../media/image2.png"/><Relationship Id="rId5" Type="http://schemas.openxmlformats.org/officeDocument/2006/relationships/image" Target="../media/image32.png"/><Relationship Id="rId4"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NULL"/><Relationship Id="rId13" Type="http://schemas.openxmlformats.org/officeDocument/2006/relationships/image" Target="NULL"/><Relationship Id="rId18" Type="http://schemas.openxmlformats.org/officeDocument/2006/relationships/slide" Target="slide30.xml"/><Relationship Id="rId3" Type="http://schemas.openxmlformats.org/officeDocument/2006/relationships/audio" Target="../media/media19.m4a"/><Relationship Id="rId7" Type="http://schemas.openxmlformats.org/officeDocument/2006/relationships/image" Target="NULL"/><Relationship Id="rId12" Type="http://schemas.openxmlformats.org/officeDocument/2006/relationships/image" Target="NULL"/><Relationship Id="rId17" Type="http://schemas.openxmlformats.org/officeDocument/2006/relationships/image" Target="../media/image33.png"/><Relationship Id="rId2" Type="http://schemas.microsoft.com/office/2007/relationships/media" Target="../media/media19.m4a"/><Relationship Id="rId16" Type="http://schemas.openxmlformats.org/officeDocument/2006/relationships/image" Target="NULL"/><Relationship Id="rId20" Type="http://schemas.openxmlformats.org/officeDocument/2006/relationships/image" Target="../media/image2.png"/><Relationship Id="rId1" Type="http://schemas.openxmlformats.org/officeDocument/2006/relationships/tags" Target="../tags/tag12.xml"/><Relationship Id="rId6" Type="http://schemas.openxmlformats.org/officeDocument/2006/relationships/image" Target="NULL"/><Relationship Id="rId11" Type="http://schemas.openxmlformats.org/officeDocument/2006/relationships/image" Target="NULL"/><Relationship Id="rId5" Type="http://schemas.openxmlformats.org/officeDocument/2006/relationships/notesSlide" Target="../notesSlides/notesSlide16.xml"/><Relationship Id="rId15" Type="http://schemas.openxmlformats.org/officeDocument/2006/relationships/image" Target="NULL"/><Relationship Id="rId10" Type="http://schemas.openxmlformats.org/officeDocument/2006/relationships/image" Target="NULL"/><Relationship Id="rId19" Type="http://schemas.openxmlformats.org/officeDocument/2006/relationships/image" Target="../media/image220.png"/><Relationship Id="rId4" Type="http://schemas.openxmlformats.org/officeDocument/2006/relationships/slideLayout" Target="../slideLayouts/slideLayout2.xml"/><Relationship Id="rId9" Type="http://schemas.openxmlformats.org/officeDocument/2006/relationships/image" Target="NULL"/><Relationship Id="rId14" Type="http://schemas.openxmlformats.org/officeDocument/2006/relationships/image" Target="NULL"/></Relationships>
</file>

<file path=ppt/slides/_rels/slide2.xml.rels><?xml version="1.0" encoding="UTF-8" standalone="yes"?>
<Relationships xmlns="http://schemas.openxmlformats.org/package/2006/relationships"><Relationship Id="rId8" Type="http://schemas.openxmlformats.org/officeDocument/2006/relationships/diagramQuickStyle" Target="../diagrams/quickStyle1.xml"/><Relationship Id="rId13" Type="http://schemas.openxmlformats.org/officeDocument/2006/relationships/image" Target="../media/image24.png"/><Relationship Id="rId18" Type="http://schemas.openxmlformats.org/officeDocument/2006/relationships/slide" Target="slide19.xml"/><Relationship Id="rId26" Type="http://schemas.openxmlformats.org/officeDocument/2006/relationships/image" Target="../media/image8.png"/><Relationship Id="rId3" Type="http://schemas.openxmlformats.org/officeDocument/2006/relationships/audio" Target="../media/media2.m4a"/><Relationship Id="rId21" Type="http://schemas.openxmlformats.org/officeDocument/2006/relationships/slide" Target="slide32.xml"/><Relationship Id="rId7" Type="http://schemas.openxmlformats.org/officeDocument/2006/relationships/diagramLayout" Target="../diagrams/layout1.xml"/><Relationship Id="rId12" Type="http://schemas.openxmlformats.org/officeDocument/2006/relationships/slide" Target="slide8.xml"/><Relationship Id="rId17" Type="http://schemas.openxmlformats.org/officeDocument/2006/relationships/image" Target="../media/image5.png"/><Relationship Id="rId25" Type="http://schemas.openxmlformats.org/officeDocument/2006/relationships/image" Target="../media/image611.png"/><Relationship Id="rId2" Type="http://schemas.microsoft.com/office/2007/relationships/media" Target="../media/media2.m4a"/><Relationship Id="rId16" Type="http://schemas.openxmlformats.org/officeDocument/2006/relationships/image" Target="../media/image30.png"/><Relationship Id="rId20" Type="http://schemas.openxmlformats.org/officeDocument/2006/relationships/image" Target="../media/image6.png"/><Relationship Id="rId29" Type="http://schemas.openxmlformats.org/officeDocument/2006/relationships/image" Target="../media/image9.png"/><Relationship Id="rId1" Type="http://schemas.openxmlformats.org/officeDocument/2006/relationships/tags" Target="../tags/tag1.xml"/><Relationship Id="rId6" Type="http://schemas.openxmlformats.org/officeDocument/2006/relationships/diagramData" Target="../diagrams/data1.xml"/><Relationship Id="rId11" Type="http://schemas.openxmlformats.org/officeDocument/2006/relationships/image" Target="../media/image3.png"/><Relationship Id="rId24" Type="http://schemas.openxmlformats.org/officeDocument/2006/relationships/slide" Target="slide37.xml"/><Relationship Id="rId5" Type="http://schemas.openxmlformats.org/officeDocument/2006/relationships/notesSlide" Target="../notesSlides/notesSlide2.xml"/><Relationship Id="rId15" Type="http://schemas.openxmlformats.org/officeDocument/2006/relationships/slide" Target="slide3.xml"/><Relationship Id="rId23" Type="http://schemas.openxmlformats.org/officeDocument/2006/relationships/image" Target="../media/image7.png"/><Relationship Id="rId28" Type="http://schemas.openxmlformats.org/officeDocument/2006/relationships/image" Target="../media/image70.png"/><Relationship Id="rId10" Type="http://schemas.microsoft.com/office/2007/relationships/diagramDrawing" Target="../diagrams/drawing1.xml"/><Relationship Id="rId19" Type="http://schemas.openxmlformats.org/officeDocument/2006/relationships/image" Target="../media/image410.png"/><Relationship Id="rId31" Type="http://schemas.openxmlformats.org/officeDocument/2006/relationships/image" Target="../media/image89.png"/><Relationship Id="rId4" Type="http://schemas.openxmlformats.org/officeDocument/2006/relationships/slideLayout" Target="../slideLayouts/slideLayout2.xml"/><Relationship Id="rId9" Type="http://schemas.openxmlformats.org/officeDocument/2006/relationships/diagramColors" Target="../diagrams/colors1.xml"/><Relationship Id="rId14" Type="http://schemas.openxmlformats.org/officeDocument/2006/relationships/image" Target="../media/image4.png"/><Relationship Id="rId22" Type="http://schemas.openxmlformats.org/officeDocument/2006/relationships/image" Target="../media/image511.png"/><Relationship Id="rId27" Type="http://schemas.openxmlformats.org/officeDocument/2006/relationships/slide" Target="slide10.xml"/><Relationship Id="rId30" Type="http://schemas.openxmlformats.org/officeDocument/2006/relationships/slide" Target="slide13.xml"/></Relationships>
</file>

<file path=ppt/slides/_rels/slide20.xml.rels><?xml version="1.0" encoding="UTF-8" standalone="yes"?>
<Relationships xmlns="http://schemas.openxmlformats.org/package/2006/relationships"><Relationship Id="rId8" Type="http://schemas.openxmlformats.org/officeDocument/2006/relationships/image" Target="../media/image910.png"/><Relationship Id="rId13" Type="http://schemas.microsoft.com/office/2007/relationships/diagramDrawing" Target="../diagrams/drawing15.xml"/><Relationship Id="rId3" Type="http://schemas.openxmlformats.org/officeDocument/2006/relationships/audio" Target="../media/media20.m4a"/><Relationship Id="rId7" Type="http://schemas.openxmlformats.org/officeDocument/2006/relationships/image" Target="../media/image900.png"/><Relationship Id="rId12" Type="http://schemas.openxmlformats.org/officeDocument/2006/relationships/diagramColors" Target="../diagrams/colors16.xml"/><Relationship Id="rId2" Type="http://schemas.microsoft.com/office/2007/relationships/media" Target="../media/media20.m4a"/><Relationship Id="rId1" Type="http://schemas.openxmlformats.org/officeDocument/2006/relationships/tags" Target="../tags/tag13.xml"/><Relationship Id="rId6" Type="http://schemas.openxmlformats.org/officeDocument/2006/relationships/image" Target="../media/image890.png"/><Relationship Id="rId11" Type="http://schemas.openxmlformats.org/officeDocument/2006/relationships/diagramQuickStyle" Target="../diagrams/quickStyle16.xml"/><Relationship Id="rId5" Type="http://schemas.openxmlformats.org/officeDocument/2006/relationships/image" Target="../media/image880.png"/><Relationship Id="rId10" Type="http://schemas.openxmlformats.org/officeDocument/2006/relationships/diagramLayout" Target="../diagrams/layout16.xml"/><Relationship Id="rId4" Type="http://schemas.openxmlformats.org/officeDocument/2006/relationships/slideLayout" Target="../slideLayouts/slideLayout2.xml"/><Relationship Id="rId9" Type="http://schemas.openxmlformats.org/officeDocument/2006/relationships/diagramData" Target="../diagrams/data16.xml"/><Relationship Id="rId14" Type="http://schemas.openxmlformats.org/officeDocument/2006/relationships/image" Target="../media/image2.png"/></Relationships>
</file>

<file path=ppt/slides/_rels/slide21.xml.rels><?xml version="1.0" encoding="UTF-8" standalone="yes"?>
<Relationships xmlns="http://schemas.openxmlformats.org/package/2006/relationships"><Relationship Id="rId13" Type="http://schemas.openxmlformats.org/officeDocument/2006/relationships/image" Target="../media/image44.png"/><Relationship Id="rId18" Type="http://schemas.openxmlformats.org/officeDocument/2006/relationships/image" Target="../media/image49.png"/><Relationship Id="rId26" Type="http://schemas.openxmlformats.org/officeDocument/2006/relationships/image" Target="../media/image54.png"/><Relationship Id="rId3" Type="http://schemas.openxmlformats.org/officeDocument/2006/relationships/audio" Target="../media/media21.m4a"/><Relationship Id="rId21" Type="http://schemas.openxmlformats.org/officeDocument/2006/relationships/image" Target="../media/image39.png"/><Relationship Id="rId34" Type="http://schemas.openxmlformats.org/officeDocument/2006/relationships/image" Target="../media/image562.png"/><Relationship Id="rId7" Type="http://schemas.openxmlformats.org/officeDocument/2006/relationships/image" Target="../media/image38.png"/><Relationship Id="rId12" Type="http://schemas.openxmlformats.org/officeDocument/2006/relationships/image" Target="../media/image35.jpeg"/><Relationship Id="rId17" Type="http://schemas.openxmlformats.org/officeDocument/2006/relationships/image" Target="../media/image48.png"/><Relationship Id="rId25" Type="http://schemas.openxmlformats.org/officeDocument/2006/relationships/image" Target="../media/image53.png"/><Relationship Id="rId33" Type="http://schemas.openxmlformats.org/officeDocument/2006/relationships/slide" Target="slide19.xml"/><Relationship Id="rId2" Type="http://schemas.microsoft.com/office/2007/relationships/media" Target="../media/media21.m4a"/><Relationship Id="rId16" Type="http://schemas.openxmlformats.org/officeDocument/2006/relationships/image" Target="../media/image47.png"/><Relationship Id="rId20" Type="http://schemas.openxmlformats.org/officeDocument/2006/relationships/image" Target="../media/image36.png"/><Relationship Id="rId29" Type="http://schemas.openxmlformats.org/officeDocument/2006/relationships/image" Target="NULL"/><Relationship Id="rId1" Type="http://schemas.openxmlformats.org/officeDocument/2006/relationships/tags" Target="../tags/tag14.xml"/><Relationship Id="rId6" Type="http://schemas.openxmlformats.org/officeDocument/2006/relationships/image" Target="../media/image37.png"/><Relationship Id="rId11" Type="http://schemas.openxmlformats.org/officeDocument/2006/relationships/image" Target="../media/image42.png"/><Relationship Id="rId24" Type="http://schemas.openxmlformats.org/officeDocument/2006/relationships/image" Target="../media/image52.png"/><Relationship Id="rId32" Type="http://schemas.openxmlformats.org/officeDocument/2006/relationships/image" Target="../media/image55.png"/><Relationship Id="rId5" Type="http://schemas.openxmlformats.org/officeDocument/2006/relationships/image" Target="../media/image23.jpeg"/><Relationship Id="rId15" Type="http://schemas.openxmlformats.org/officeDocument/2006/relationships/image" Target="../media/image46.png"/><Relationship Id="rId23" Type="http://schemas.openxmlformats.org/officeDocument/2006/relationships/image" Target="../media/image51.png"/><Relationship Id="rId28" Type="http://schemas.openxmlformats.org/officeDocument/2006/relationships/image" Target="NULL"/><Relationship Id="rId10" Type="http://schemas.openxmlformats.org/officeDocument/2006/relationships/image" Target="../media/image41.png"/><Relationship Id="rId19" Type="http://schemas.openxmlformats.org/officeDocument/2006/relationships/image" Target="../media/image50.png"/><Relationship Id="rId31" Type="http://schemas.openxmlformats.org/officeDocument/2006/relationships/image" Target="../media/image58.png"/><Relationship Id="rId4" Type="http://schemas.openxmlformats.org/officeDocument/2006/relationships/slideLayout" Target="../slideLayouts/slideLayout2.xml"/><Relationship Id="rId9" Type="http://schemas.openxmlformats.org/officeDocument/2006/relationships/image" Target="../media/image40.png"/><Relationship Id="rId14" Type="http://schemas.openxmlformats.org/officeDocument/2006/relationships/image" Target="../media/image45.png"/><Relationship Id="rId22" Type="http://schemas.openxmlformats.org/officeDocument/2006/relationships/image" Target="../media/image43.png"/><Relationship Id="rId27" Type="http://schemas.openxmlformats.org/officeDocument/2006/relationships/image" Target="NULL"/><Relationship Id="rId30" Type="http://schemas.openxmlformats.org/officeDocument/2006/relationships/image" Target="NULL"/><Relationship Id="rId35" Type="http://schemas.openxmlformats.org/officeDocument/2006/relationships/image" Target="../media/image2.png"/><Relationship Id="rId8" Type="http://schemas.openxmlformats.org/officeDocument/2006/relationships/image" Target="../media/image34.png"/></Relationships>
</file>

<file path=ppt/slides/_rels/slide22.xml.rels><?xml version="1.0" encoding="UTF-8" standalone="yes"?>
<Relationships xmlns="http://schemas.openxmlformats.org/package/2006/relationships"><Relationship Id="rId8" Type="http://schemas.openxmlformats.org/officeDocument/2006/relationships/image" Target="../media/image115.png"/><Relationship Id="rId13" Type="http://schemas.openxmlformats.org/officeDocument/2006/relationships/diagramColors" Target="../diagrams/colors17.xml"/><Relationship Id="rId18" Type="http://schemas.openxmlformats.org/officeDocument/2006/relationships/diagramColors" Target="../diagrams/colors130.xml"/><Relationship Id="rId3" Type="http://schemas.openxmlformats.org/officeDocument/2006/relationships/slideLayout" Target="../slideLayouts/slideLayout2.xml"/><Relationship Id="rId7" Type="http://schemas.openxmlformats.org/officeDocument/2006/relationships/image" Target="../media/image114.png"/><Relationship Id="rId12" Type="http://schemas.openxmlformats.org/officeDocument/2006/relationships/diagramQuickStyle" Target="../diagrams/quickStyle17.xml"/><Relationship Id="rId17" Type="http://schemas.openxmlformats.org/officeDocument/2006/relationships/diagramQuickStyle" Target="../diagrams/quickStyle130.xml"/><Relationship Id="rId2" Type="http://schemas.openxmlformats.org/officeDocument/2006/relationships/audio" Target="../media/media22.m4a"/><Relationship Id="rId16" Type="http://schemas.openxmlformats.org/officeDocument/2006/relationships/diagramLayout" Target="../diagrams/layout130.xml"/><Relationship Id="rId1" Type="http://schemas.microsoft.com/office/2007/relationships/media" Target="../media/media22.m4a"/><Relationship Id="rId6" Type="http://schemas.openxmlformats.org/officeDocument/2006/relationships/image" Target="../media/image113.png"/><Relationship Id="rId11" Type="http://schemas.openxmlformats.org/officeDocument/2006/relationships/diagramLayout" Target="../diagrams/layout17.xml"/><Relationship Id="rId5" Type="http://schemas.openxmlformats.org/officeDocument/2006/relationships/image" Target="../media/image112.png"/><Relationship Id="rId15" Type="http://schemas.openxmlformats.org/officeDocument/2006/relationships/diagramData" Target="../diagrams/data170.xml"/><Relationship Id="rId10" Type="http://schemas.openxmlformats.org/officeDocument/2006/relationships/diagramData" Target="../diagrams/data17.xml"/><Relationship Id="rId19" Type="http://schemas.openxmlformats.org/officeDocument/2006/relationships/image" Target="../media/image2.png"/><Relationship Id="rId4" Type="http://schemas.openxmlformats.org/officeDocument/2006/relationships/notesSlide" Target="../notesSlides/notesSlide17.xml"/><Relationship Id="rId9" Type="http://schemas.openxmlformats.org/officeDocument/2006/relationships/image" Target="../media/image116.png"/><Relationship Id="rId14" Type="http://schemas.microsoft.com/office/2007/relationships/diagramDrawing" Target="../diagrams/drawing16.xml"/></Relationships>
</file>

<file path=ppt/slides/_rels/slide23.xml.rels><?xml version="1.0" encoding="UTF-8" standalone="yes"?>
<Relationships xmlns="http://schemas.openxmlformats.org/package/2006/relationships"><Relationship Id="rId8" Type="http://schemas.openxmlformats.org/officeDocument/2006/relationships/image" Target="../media/image560.png"/><Relationship Id="rId13" Type="http://schemas.openxmlformats.org/officeDocument/2006/relationships/image" Target="../media/image61.png"/><Relationship Id="rId18" Type="http://schemas.openxmlformats.org/officeDocument/2006/relationships/image" Target="../media/image66.png"/><Relationship Id="rId3" Type="http://schemas.openxmlformats.org/officeDocument/2006/relationships/slideLayout" Target="../slideLayouts/slideLayout2.xml"/><Relationship Id="rId7" Type="http://schemas.openxmlformats.org/officeDocument/2006/relationships/image" Target="../media/image550.png"/><Relationship Id="rId12" Type="http://schemas.openxmlformats.org/officeDocument/2006/relationships/image" Target="../media/image60.png"/><Relationship Id="rId17" Type="http://schemas.openxmlformats.org/officeDocument/2006/relationships/image" Target="../media/image65.png"/><Relationship Id="rId2" Type="http://schemas.openxmlformats.org/officeDocument/2006/relationships/audio" Target="../media/media23.m4a"/><Relationship Id="rId16" Type="http://schemas.openxmlformats.org/officeDocument/2006/relationships/image" Target="../media/image64.png"/><Relationship Id="rId20" Type="http://schemas.openxmlformats.org/officeDocument/2006/relationships/image" Target="../media/image2.png"/><Relationship Id="rId1" Type="http://schemas.microsoft.com/office/2007/relationships/media" Target="../media/media23.m4a"/><Relationship Id="rId6" Type="http://schemas.openxmlformats.org/officeDocument/2006/relationships/image" Target="../media/image540.png"/><Relationship Id="rId11" Type="http://schemas.openxmlformats.org/officeDocument/2006/relationships/image" Target="../media/image590.png"/><Relationship Id="rId5" Type="http://schemas.openxmlformats.org/officeDocument/2006/relationships/image" Target="../media/image531.png"/><Relationship Id="rId15" Type="http://schemas.openxmlformats.org/officeDocument/2006/relationships/image" Target="../media/image63.png"/><Relationship Id="rId10" Type="http://schemas.openxmlformats.org/officeDocument/2006/relationships/image" Target="../media/image581.png"/><Relationship Id="rId19" Type="http://schemas.openxmlformats.org/officeDocument/2006/relationships/image" Target="../media/image67.png"/><Relationship Id="rId4" Type="http://schemas.openxmlformats.org/officeDocument/2006/relationships/image" Target="../media/image520.png"/><Relationship Id="rId9" Type="http://schemas.openxmlformats.org/officeDocument/2006/relationships/image" Target="../media/image570.png"/><Relationship Id="rId14" Type="http://schemas.openxmlformats.org/officeDocument/2006/relationships/image" Target="../media/image62.png"/></Relationships>
</file>

<file path=ppt/slides/_rels/slide24.xml.rels><?xml version="1.0" encoding="UTF-8" standalone="yes"?>
<Relationships xmlns="http://schemas.openxmlformats.org/package/2006/relationships"><Relationship Id="rId8" Type="http://schemas.openxmlformats.org/officeDocument/2006/relationships/diagramQuickStyle" Target="../diagrams/quickStyle18.xml"/><Relationship Id="rId13" Type="http://schemas.openxmlformats.org/officeDocument/2006/relationships/image" Target="../media/image2.png"/><Relationship Id="rId3" Type="http://schemas.openxmlformats.org/officeDocument/2006/relationships/audio" Target="../media/media24.m4a"/><Relationship Id="rId7" Type="http://schemas.openxmlformats.org/officeDocument/2006/relationships/diagramLayout" Target="../diagrams/layout18.xml"/><Relationship Id="rId12" Type="http://schemas.openxmlformats.org/officeDocument/2006/relationships/image" Target="../media/image77.png"/><Relationship Id="rId2" Type="http://schemas.microsoft.com/office/2007/relationships/media" Target="../media/media24.m4a"/><Relationship Id="rId1" Type="http://schemas.openxmlformats.org/officeDocument/2006/relationships/tags" Target="../tags/tag15.xml"/><Relationship Id="rId6" Type="http://schemas.openxmlformats.org/officeDocument/2006/relationships/diagramData" Target="../diagrams/data18.xml"/><Relationship Id="rId11" Type="http://schemas.openxmlformats.org/officeDocument/2006/relationships/image" Target="../media/image430.png"/><Relationship Id="rId5" Type="http://schemas.openxmlformats.org/officeDocument/2006/relationships/notesSlide" Target="../notesSlides/notesSlide18.xml"/><Relationship Id="rId10" Type="http://schemas.microsoft.com/office/2007/relationships/diagramDrawing" Target="../diagrams/drawing17.xml"/><Relationship Id="rId4" Type="http://schemas.openxmlformats.org/officeDocument/2006/relationships/slideLayout" Target="../slideLayouts/slideLayout2.xml"/><Relationship Id="rId9" Type="http://schemas.openxmlformats.org/officeDocument/2006/relationships/diagramColors" Target="../diagrams/colors18.xml"/></Relationships>
</file>

<file path=ppt/slides/_rels/slide25.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diagramData" Target="../diagrams/data19.xml"/><Relationship Id="rId7" Type="http://schemas.microsoft.com/office/2007/relationships/diagramDrawing" Target="../diagrams/drawing18.xm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diagramColors" Target="../diagrams/colors19.xml"/><Relationship Id="rId5" Type="http://schemas.openxmlformats.org/officeDocument/2006/relationships/diagramQuickStyle" Target="../diagrams/quickStyle19.xml"/><Relationship Id="rId4" Type="http://schemas.openxmlformats.org/officeDocument/2006/relationships/diagramLayout" Target="../diagrams/layout19.xml"/></Relationships>
</file>

<file path=ppt/slides/_rels/slide26.xml.rels><?xml version="1.0" encoding="UTF-8" standalone="yes"?>
<Relationships xmlns="http://schemas.openxmlformats.org/package/2006/relationships"><Relationship Id="rId8" Type="http://schemas.openxmlformats.org/officeDocument/2006/relationships/diagramData" Target="../diagrams/data22.xml"/><Relationship Id="rId3" Type="http://schemas.openxmlformats.org/officeDocument/2006/relationships/diagramData" Target="../diagrams/data20.xml"/><Relationship Id="rId7" Type="http://schemas.microsoft.com/office/2007/relationships/diagramDrawing" Target="../diagrams/drawing19.xm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diagramColors" Target="../diagrams/colors20.xml"/><Relationship Id="rId11" Type="http://schemas.openxmlformats.org/officeDocument/2006/relationships/diagramColors" Target="../diagrams/colors20.xml"/><Relationship Id="rId5" Type="http://schemas.openxmlformats.org/officeDocument/2006/relationships/diagramQuickStyle" Target="../diagrams/quickStyle20.xml"/><Relationship Id="rId10" Type="http://schemas.openxmlformats.org/officeDocument/2006/relationships/diagramQuickStyle" Target="../diagrams/quickStyle20.xml"/><Relationship Id="rId4" Type="http://schemas.openxmlformats.org/officeDocument/2006/relationships/diagramLayout" Target="../diagrams/layout20.xml"/><Relationship Id="rId9" Type="http://schemas.openxmlformats.org/officeDocument/2006/relationships/diagramLayout" Target="../diagrams/layout20.xml"/></Relationships>
</file>

<file path=ppt/slides/_rels/slide27.xml.rels><?xml version="1.0" encoding="UTF-8" standalone="yes"?>
<Relationships xmlns="http://schemas.openxmlformats.org/package/2006/relationships"><Relationship Id="rId8" Type="http://schemas.openxmlformats.org/officeDocument/2006/relationships/diagramColors" Target="../diagrams/colors21.xml"/><Relationship Id="rId13" Type="http://schemas.openxmlformats.org/officeDocument/2006/relationships/diagramColors" Target="../diagrams/colors330.xml"/><Relationship Id="rId3" Type="http://schemas.openxmlformats.org/officeDocument/2006/relationships/image" Target="../media/image128.png"/><Relationship Id="rId7" Type="http://schemas.openxmlformats.org/officeDocument/2006/relationships/diagramQuickStyle" Target="../diagrams/quickStyle21.xml"/><Relationship Id="rId12" Type="http://schemas.openxmlformats.org/officeDocument/2006/relationships/diagramQuickStyle" Target="../diagrams/quickStyle330.xml"/><Relationship Id="rId2" Type="http://schemas.openxmlformats.org/officeDocument/2006/relationships/image" Target="../media/image127.png"/><Relationship Id="rId1" Type="http://schemas.openxmlformats.org/officeDocument/2006/relationships/slideLayout" Target="../slideLayouts/slideLayout2.xml"/><Relationship Id="rId6" Type="http://schemas.openxmlformats.org/officeDocument/2006/relationships/diagramLayout" Target="../diagrams/layout21.xml"/><Relationship Id="rId11" Type="http://schemas.openxmlformats.org/officeDocument/2006/relationships/diagramLayout" Target="../diagrams/layout330.xml"/><Relationship Id="rId5" Type="http://schemas.openxmlformats.org/officeDocument/2006/relationships/diagramData" Target="../diagrams/data21.xml"/><Relationship Id="rId10" Type="http://schemas.openxmlformats.org/officeDocument/2006/relationships/diagramData" Target="../diagrams/data400.xml"/><Relationship Id="rId4" Type="http://schemas.openxmlformats.org/officeDocument/2006/relationships/image" Target="../media/image129.png"/><Relationship Id="rId9" Type="http://schemas.microsoft.com/office/2007/relationships/diagramDrawing" Target="../diagrams/drawing20.xml"/><Relationship Id="rId14" Type="http://schemas.openxmlformats.org/officeDocument/2006/relationships/image" Target="../media/image57.png"/></Relationships>
</file>

<file path=ppt/slides/_rels/slide28.xml.rels><?xml version="1.0" encoding="UTF-8" standalone="yes"?>
<Relationships xmlns="http://schemas.openxmlformats.org/package/2006/relationships"><Relationship Id="rId26" Type="http://schemas.openxmlformats.org/officeDocument/2006/relationships/image" Target="../media/image76.png"/><Relationship Id="rId39" Type="http://schemas.openxmlformats.org/officeDocument/2006/relationships/image" Target="../media/image100.png"/><Relationship Id="rId3" Type="http://schemas.openxmlformats.org/officeDocument/2006/relationships/diagramLayout" Target="../diagrams/layout22.xml"/><Relationship Id="rId21" Type="http://schemas.openxmlformats.org/officeDocument/2006/relationships/diagramData" Target="../diagrams/data420.xml"/><Relationship Id="rId34" Type="http://schemas.openxmlformats.org/officeDocument/2006/relationships/image" Target="../media/image85.png"/><Relationship Id="rId25" Type="http://schemas.openxmlformats.org/officeDocument/2006/relationships/image" Target="../media/image75.png"/><Relationship Id="rId33" Type="http://schemas.openxmlformats.org/officeDocument/2006/relationships/image" Target="../media/image84.png"/><Relationship Id="rId38" Type="http://schemas.openxmlformats.org/officeDocument/2006/relationships/image" Target="../media/image99.png"/><Relationship Id="rId2" Type="http://schemas.openxmlformats.org/officeDocument/2006/relationships/diagramData" Target="../diagrams/data23.xml"/><Relationship Id="rId29" Type="http://schemas.openxmlformats.org/officeDocument/2006/relationships/image" Target="../media/image80.png"/><Relationship Id="rId1" Type="http://schemas.openxmlformats.org/officeDocument/2006/relationships/slideLayout" Target="../slideLayouts/slideLayout2.xml"/><Relationship Id="rId6" Type="http://schemas.microsoft.com/office/2007/relationships/diagramDrawing" Target="../diagrams/drawing21.xml"/><Relationship Id="rId24" Type="http://schemas.openxmlformats.org/officeDocument/2006/relationships/diagramColors" Target="../diagrams/colors340.xml"/><Relationship Id="rId32" Type="http://schemas.openxmlformats.org/officeDocument/2006/relationships/image" Target="../media/image83.png"/><Relationship Id="rId37" Type="http://schemas.openxmlformats.org/officeDocument/2006/relationships/image" Target="../media/image98.png"/><Relationship Id="rId5" Type="http://schemas.openxmlformats.org/officeDocument/2006/relationships/diagramColors" Target="../diagrams/colors22.xml"/><Relationship Id="rId23" Type="http://schemas.openxmlformats.org/officeDocument/2006/relationships/diagramQuickStyle" Target="../diagrams/quickStyle340.xml"/><Relationship Id="rId28" Type="http://schemas.openxmlformats.org/officeDocument/2006/relationships/image" Target="../media/image79.png"/><Relationship Id="rId36" Type="http://schemas.openxmlformats.org/officeDocument/2006/relationships/image" Target="../media/image87.png"/><Relationship Id="rId31" Type="http://schemas.openxmlformats.org/officeDocument/2006/relationships/image" Target="../media/image82.png"/><Relationship Id="rId4" Type="http://schemas.openxmlformats.org/officeDocument/2006/relationships/diagramQuickStyle" Target="../diagrams/quickStyle22.xml"/><Relationship Id="rId22" Type="http://schemas.openxmlformats.org/officeDocument/2006/relationships/diagramLayout" Target="../diagrams/layout340.xml"/><Relationship Id="rId27" Type="http://schemas.openxmlformats.org/officeDocument/2006/relationships/image" Target="../media/image78.png"/><Relationship Id="rId30" Type="http://schemas.openxmlformats.org/officeDocument/2006/relationships/image" Target="../media/image81.png"/><Relationship Id="rId35" Type="http://schemas.openxmlformats.org/officeDocument/2006/relationships/image" Target="../media/image86.png"/></Relationships>
</file>

<file path=ppt/slides/_rels/slide29.xml.rels><?xml version="1.0" encoding="UTF-8" standalone="yes"?>
<Relationships xmlns="http://schemas.openxmlformats.org/package/2006/relationships"><Relationship Id="rId8" Type="http://schemas.openxmlformats.org/officeDocument/2006/relationships/slide" Target="slide19.xml"/><Relationship Id="rId3" Type="http://schemas.openxmlformats.org/officeDocument/2006/relationships/diagramLayout" Target="../diagrams/layout23.xml"/><Relationship Id="rId7" Type="http://schemas.openxmlformats.org/officeDocument/2006/relationships/image" Target="../media/image59.png"/><Relationship Id="rId2" Type="http://schemas.openxmlformats.org/officeDocument/2006/relationships/diagramData" Target="../diagrams/data24.xml"/><Relationship Id="rId1" Type="http://schemas.openxmlformats.org/officeDocument/2006/relationships/slideLayout" Target="../slideLayouts/slideLayout2.xml"/><Relationship Id="rId6" Type="http://schemas.microsoft.com/office/2007/relationships/diagramDrawing" Target="../diagrams/drawing22.xml"/><Relationship Id="rId5" Type="http://schemas.openxmlformats.org/officeDocument/2006/relationships/diagramColors" Target="../diagrams/colors23.xml"/><Relationship Id="rId4" Type="http://schemas.openxmlformats.org/officeDocument/2006/relationships/diagramQuickStyle" Target="../diagrams/quickStyle23.xml"/><Relationship Id="rId9" Type="http://schemas.openxmlformats.org/officeDocument/2006/relationships/image" Target="../media/image88.png"/></Relationships>
</file>

<file path=ppt/slides/_rels/slide3.xml.rels><?xml version="1.0" encoding="UTF-8" standalone="yes"?>
<Relationships xmlns="http://schemas.openxmlformats.org/package/2006/relationships"><Relationship Id="rId8" Type="http://schemas.openxmlformats.org/officeDocument/2006/relationships/diagramQuickStyle" Target="../diagrams/quickStyle2.xml"/><Relationship Id="rId13" Type="http://schemas.openxmlformats.org/officeDocument/2006/relationships/diagramQuickStyle" Target="../diagrams/quickStyle3.xml"/><Relationship Id="rId18" Type="http://schemas.openxmlformats.org/officeDocument/2006/relationships/diagramQuickStyle" Target="../diagrams/quickStyle4.xml"/><Relationship Id="rId3" Type="http://schemas.openxmlformats.org/officeDocument/2006/relationships/audio" Target="../media/media3.m4a"/><Relationship Id="rId21" Type="http://schemas.openxmlformats.org/officeDocument/2006/relationships/image" Target="../media/image13.jpeg"/><Relationship Id="rId7" Type="http://schemas.openxmlformats.org/officeDocument/2006/relationships/diagramLayout" Target="../diagrams/layout2.xml"/><Relationship Id="rId12" Type="http://schemas.openxmlformats.org/officeDocument/2006/relationships/diagramLayout" Target="../diagrams/layout3.xml"/><Relationship Id="rId17" Type="http://schemas.openxmlformats.org/officeDocument/2006/relationships/diagramLayout" Target="../diagrams/layout4.xml"/><Relationship Id="rId2" Type="http://schemas.microsoft.com/office/2007/relationships/media" Target="../media/media3.m4a"/><Relationship Id="rId16" Type="http://schemas.openxmlformats.org/officeDocument/2006/relationships/diagramData" Target="../diagrams/data4.xml"/><Relationship Id="rId20" Type="http://schemas.microsoft.com/office/2007/relationships/diagramDrawing" Target="../diagrams/drawing4.xml"/><Relationship Id="rId1" Type="http://schemas.openxmlformats.org/officeDocument/2006/relationships/tags" Target="../tags/tag2.xml"/><Relationship Id="rId6" Type="http://schemas.openxmlformats.org/officeDocument/2006/relationships/diagramData" Target="../diagrams/data2.xml"/><Relationship Id="rId11" Type="http://schemas.openxmlformats.org/officeDocument/2006/relationships/diagramData" Target="../diagrams/data3.xml"/><Relationship Id="rId5" Type="http://schemas.openxmlformats.org/officeDocument/2006/relationships/notesSlide" Target="../notesSlides/notesSlide3.xml"/><Relationship Id="rId15" Type="http://schemas.microsoft.com/office/2007/relationships/diagramDrawing" Target="../diagrams/drawing3.xml"/><Relationship Id="rId10" Type="http://schemas.microsoft.com/office/2007/relationships/diagramDrawing" Target="../diagrams/drawing2.xml"/><Relationship Id="rId19" Type="http://schemas.openxmlformats.org/officeDocument/2006/relationships/diagramColors" Target="../diagrams/colors4.xml"/><Relationship Id="rId4" Type="http://schemas.openxmlformats.org/officeDocument/2006/relationships/slideLayout" Target="../slideLayouts/slideLayout2.xml"/><Relationship Id="rId9" Type="http://schemas.openxmlformats.org/officeDocument/2006/relationships/diagramColors" Target="../diagrams/colors2.xml"/><Relationship Id="rId14" Type="http://schemas.openxmlformats.org/officeDocument/2006/relationships/diagramColors" Target="../diagrams/colors3.xml"/><Relationship Id="rId22" Type="http://schemas.openxmlformats.org/officeDocument/2006/relationships/image" Target="../media/image2.png"/></Relationships>
</file>

<file path=ppt/slides/_rels/slide30.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diagramData" Target="../diagrams/data25.xml"/><Relationship Id="rId7" Type="http://schemas.microsoft.com/office/2007/relationships/diagramDrawing" Target="../diagrams/drawing23.xm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diagramColors" Target="../diagrams/colors24.xml"/><Relationship Id="rId5" Type="http://schemas.openxmlformats.org/officeDocument/2006/relationships/diagramQuickStyle" Target="../diagrams/quickStyle24.xml"/><Relationship Id="rId10" Type="http://schemas.openxmlformats.org/officeDocument/2006/relationships/image" Target="../media/image680.png"/><Relationship Id="rId4" Type="http://schemas.openxmlformats.org/officeDocument/2006/relationships/diagramLayout" Target="../diagrams/layout24.xml"/><Relationship Id="rId9" Type="http://schemas.openxmlformats.org/officeDocument/2006/relationships/slide" Target="slide19.xml"/></Relationships>
</file>

<file path=ppt/slides/_rels/slide31.xml.rels><?xml version="1.0" encoding="UTF-8" standalone="yes"?>
<Relationships xmlns="http://schemas.openxmlformats.org/package/2006/relationships"><Relationship Id="rId8" Type="http://schemas.microsoft.com/office/2007/relationships/diagramDrawing" Target="../diagrams/drawing24.xml"/><Relationship Id="rId13" Type="http://schemas.openxmlformats.org/officeDocument/2006/relationships/slide" Target="slide3.xml"/><Relationship Id="rId18" Type="http://schemas.openxmlformats.org/officeDocument/2006/relationships/image" Target="../media/image6.png"/><Relationship Id="rId26" Type="http://schemas.openxmlformats.org/officeDocument/2006/relationships/image" Target="../media/image70.png"/><Relationship Id="rId3" Type="http://schemas.openxmlformats.org/officeDocument/2006/relationships/notesSlide" Target="../notesSlides/notesSlide22.xml"/><Relationship Id="rId21" Type="http://schemas.openxmlformats.org/officeDocument/2006/relationships/image" Target="../media/image7.png"/><Relationship Id="rId7" Type="http://schemas.openxmlformats.org/officeDocument/2006/relationships/diagramColors" Target="../diagrams/colors25.xml"/><Relationship Id="rId12" Type="http://schemas.openxmlformats.org/officeDocument/2006/relationships/image" Target="../media/image4.png"/><Relationship Id="rId17" Type="http://schemas.openxmlformats.org/officeDocument/2006/relationships/image" Target="../media/image691.png"/><Relationship Id="rId25" Type="http://schemas.openxmlformats.org/officeDocument/2006/relationships/slide" Target="slide10.xml"/><Relationship Id="rId2" Type="http://schemas.openxmlformats.org/officeDocument/2006/relationships/slideLayout" Target="../slideLayouts/slideLayout2.xml"/><Relationship Id="rId16" Type="http://schemas.openxmlformats.org/officeDocument/2006/relationships/slide" Target="slide19.xml"/><Relationship Id="rId20" Type="http://schemas.openxmlformats.org/officeDocument/2006/relationships/image" Target="../media/image511.png"/><Relationship Id="rId29" Type="http://schemas.openxmlformats.org/officeDocument/2006/relationships/image" Target="../media/image89.png"/><Relationship Id="rId1" Type="http://schemas.openxmlformats.org/officeDocument/2006/relationships/tags" Target="../tags/tag16.xml"/><Relationship Id="rId6" Type="http://schemas.openxmlformats.org/officeDocument/2006/relationships/diagramQuickStyle" Target="../diagrams/quickStyle25.xml"/><Relationship Id="rId11" Type="http://schemas.openxmlformats.org/officeDocument/2006/relationships/image" Target="../media/image24.png"/><Relationship Id="rId24" Type="http://schemas.openxmlformats.org/officeDocument/2006/relationships/image" Target="../media/image8.png"/><Relationship Id="rId5" Type="http://schemas.openxmlformats.org/officeDocument/2006/relationships/diagramLayout" Target="../diagrams/layout25.xml"/><Relationship Id="rId15" Type="http://schemas.openxmlformats.org/officeDocument/2006/relationships/image" Target="../media/image69.png"/><Relationship Id="rId23" Type="http://schemas.openxmlformats.org/officeDocument/2006/relationships/image" Target="../media/image611.png"/><Relationship Id="rId28" Type="http://schemas.openxmlformats.org/officeDocument/2006/relationships/slide" Target="slide13.xml"/><Relationship Id="rId10" Type="http://schemas.openxmlformats.org/officeDocument/2006/relationships/slide" Target="slide8.xml"/><Relationship Id="rId19" Type="http://schemas.openxmlformats.org/officeDocument/2006/relationships/slide" Target="slide32.xml"/><Relationship Id="rId4" Type="http://schemas.openxmlformats.org/officeDocument/2006/relationships/diagramData" Target="../diagrams/data26.xml"/><Relationship Id="rId9" Type="http://schemas.openxmlformats.org/officeDocument/2006/relationships/image" Target="../media/image3.png"/><Relationship Id="rId14" Type="http://schemas.openxmlformats.org/officeDocument/2006/relationships/image" Target="../media/image30.png"/><Relationship Id="rId22" Type="http://schemas.openxmlformats.org/officeDocument/2006/relationships/slide" Target="slide37.xml"/><Relationship Id="rId27" Type="http://schemas.openxmlformats.org/officeDocument/2006/relationships/image" Target="../media/image9.png"/></Relationships>
</file>

<file path=ppt/slides/_rels/slide32.xml.rels><?xml version="1.0" encoding="UTF-8" standalone="yes"?>
<Relationships xmlns="http://schemas.openxmlformats.org/package/2006/relationships"><Relationship Id="rId8" Type="http://schemas.openxmlformats.org/officeDocument/2006/relationships/diagramData" Target="../diagrams/data241.xml"/><Relationship Id="rId3" Type="http://schemas.openxmlformats.org/officeDocument/2006/relationships/diagramData" Target="../diagrams/data27.xml"/><Relationship Id="rId7" Type="http://schemas.microsoft.com/office/2007/relationships/diagramDrawing" Target="../diagrams/drawing25.xml"/><Relationship Id="rId12" Type="http://schemas.openxmlformats.org/officeDocument/2006/relationships/chart" Target="../charts/chart1.xml"/><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diagramColors" Target="../diagrams/colors26.xml"/><Relationship Id="rId11" Type="http://schemas.openxmlformats.org/officeDocument/2006/relationships/diagramColors" Target="../diagrams/colors26.xml"/><Relationship Id="rId5" Type="http://schemas.openxmlformats.org/officeDocument/2006/relationships/diagramQuickStyle" Target="../diagrams/quickStyle26.xml"/><Relationship Id="rId10" Type="http://schemas.openxmlformats.org/officeDocument/2006/relationships/diagramQuickStyle" Target="../diagrams/quickStyle26.xml"/><Relationship Id="rId4" Type="http://schemas.openxmlformats.org/officeDocument/2006/relationships/diagramLayout" Target="../diagrams/layout26.xml"/><Relationship Id="rId9" Type="http://schemas.openxmlformats.org/officeDocument/2006/relationships/diagramLayout" Target="../diagrams/layout26.xml"/></Relationships>
</file>

<file path=ppt/slides/_rels/slide33.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diagramData" Target="../diagrams/data28.xml"/><Relationship Id="rId7" Type="http://schemas.microsoft.com/office/2007/relationships/diagramDrawing" Target="../diagrams/drawing26.xml"/><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diagramColors" Target="../diagrams/colors27.xml"/><Relationship Id="rId5" Type="http://schemas.openxmlformats.org/officeDocument/2006/relationships/diagramQuickStyle" Target="../diagrams/quickStyle27.xml"/><Relationship Id="rId4" Type="http://schemas.openxmlformats.org/officeDocument/2006/relationships/diagramLayout" Target="../diagrams/layout2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diagramLayout" Target="../diagrams/layout5.xml"/><Relationship Id="rId3" Type="http://schemas.openxmlformats.org/officeDocument/2006/relationships/slideLayout" Target="../slideLayouts/slideLayout2.xml"/><Relationship Id="rId7" Type="http://schemas.openxmlformats.org/officeDocument/2006/relationships/diagramData" Target="../diagrams/data5.xml"/><Relationship Id="rId12" Type="http://schemas.openxmlformats.org/officeDocument/2006/relationships/image" Target="../media/image2.pn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15.png"/><Relationship Id="rId11" Type="http://schemas.microsoft.com/office/2007/relationships/diagramDrawing" Target="../diagrams/drawing5.xml"/><Relationship Id="rId5" Type="http://schemas.openxmlformats.org/officeDocument/2006/relationships/image" Target="../media/image14.png"/><Relationship Id="rId10" Type="http://schemas.openxmlformats.org/officeDocument/2006/relationships/diagramColors" Target="../diagrams/colors5.xml"/><Relationship Id="rId4" Type="http://schemas.openxmlformats.org/officeDocument/2006/relationships/notesSlide" Target="../notesSlides/notesSlide4.xml"/><Relationship Id="rId9" Type="http://schemas.openxmlformats.org/officeDocument/2006/relationships/diagramQuickStyle" Target="../diagrams/quickStyle5.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17.jpeg"/><Relationship Id="rId5" Type="http://schemas.openxmlformats.org/officeDocument/2006/relationships/image" Target="../media/image16.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8" Type="http://schemas.openxmlformats.org/officeDocument/2006/relationships/diagramQuickStyle" Target="../diagrams/quickStyle6.xml"/><Relationship Id="rId13" Type="http://schemas.openxmlformats.org/officeDocument/2006/relationships/image" Target="../media/image30.png"/><Relationship Id="rId18" Type="http://schemas.openxmlformats.org/officeDocument/2006/relationships/slide" Target="slide32.xml"/><Relationship Id="rId26" Type="http://schemas.openxmlformats.org/officeDocument/2006/relationships/image" Target="../media/image9.png"/><Relationship Id="rId3" Type="http://schemas.openxmlformats.org/officeDocument/2006/relationships/audio" Target="../media/media6.m4a"/><Relationship Id="rId21" Type="http://schemas.openxmlformats.org/officeDocument/2006/relationships/slide" Target="slide37.xml"/><Relationship Id="rId7" Type="http://schemas.openxmlformats.org/officeDocument/2006/relationships/diagramLayout" Target="../diagrams/layout6.xml"/><Relationship Id="rId12" Type="http://schemas.openxmlformats.org/officeDocument/2006/relationships/slide" Target="slide3.xml"/><Relationship Id="rId17" Type="http://schemas.openxmlformats.org/officeDocument/2006/relationships/image" Target="../media/image6.png"/><Relationship Id="rId25" Type="http://schemas.openxmlformats.org/officeDocument/2006/relationships/image" Target="../media/image70.png"/><Relationship Id="rId2" Type="http://schemas.microsoft.com/office/2007/relationships/media" Target="../media/media6.m4a"/><Relationship Id="rId16" Type="http://schemas.openxmlformats.org/officeDocument/2006/relationships/image" Target="../media/image410.png"/><Relationship Id="rId20" Type="http://schemas.openxmlformats.org/officeDocument/2006/relationships/image" Target="../media/image7.png"/><Relationship Id="rId29" Type="http://schemas.openxmlformats.org/officeDocument/2006/relationships/image" Target="../media/image18.png"/><Relationship Id="rId1" Type="http://schemas.openxmlformats.org/officeDocument/2006/relationships/tags" Target="../tags/tag3.xml"/><Relationship Id="rId6" Type="http://schemas.openxmlformats.org/officeDocument/2006/relationships/diagramData" Target="../diagrams/data6.xml"/><Relationship Id="rId11" Type="http://schemas.openxmlformats.org/officeDocument/2006/relationships/image" Target="../media/image4.png"/><Relationship Id="rId24" Type="http://schemas.openxmlformats.org/officeDocument/2006/relationships/slide" Target="slide10.xml"/><Relationship Id="rId32" Type="http://schemas.openxmlformats.org/officeDocument/2006/relationships/image" Target="../media/image2.png"/><Relationship Id="rId5" Type="http://schemas.openxmlformats.org/officeDocument/2006/relationships/notesSlide" Target="../notesSlides/notesSlide6.xml"/><Relationship Id="rId15" Type="http://schemas.openxmlformats.org/officeDocument/2006/relationships/slide" Target="slide19.xml"/><Relationship Id="rId23" Type="http://schemas.openxmlformats.org/officeDocument/2006/relationships/image" Target="../media/image8.png"/><Relationship Id="rId28" Type="http://schemas.openxmlformats.org/officeDocument/2006/relationships/image" Target="../media/image89.png"/><Relationship Id="rId10" Type="http://schemas.microsoft.com/office/2007/relationships/diagramDrawing" Target="../diagrams/drawing6.xml"/><Relationship Id="rId19" Type="http://schemas.openxmlformats.org/officeDocument/2006/relationships/image" Target="../media/image511.png"/><Relationship Id="rId31" Type="http://schemas.openxmlformats.org/officeDocument/2006/relationships/image" Target="../media/image17.png"/><Relationship Id="rId4" Type="http://schemas.openxmlformats.org/officeDocument/2006/relationships/slideLayout" Target="../slideLayouts/slideLayout2.xml"/><Relationship Id="rId9" Type="http://schemas.openxmlformats.org/officeDocument/2006/relationships/diagramColors" Target="../diagrams/colors6.xml"/><Relationship Id="rId14" Type="http://schemas.openxmlformats.org/officeDocument/2006/relationships/image" Target="../media/image5.png"/><Relationship Id="rId22" Type="http://schemas.openxmlformats.org/officeDocument/2006/relationships/image" Target="../media/image611.png"/><Relationship Id="rId27" Type="http://schemas.openxmlformats.org/officeDocument/2006/relationships/slide" Target="slide13.xml"/><Relationship Id="rId30" Type="http://schemas.openxmlformats.org/officeDocument/2006/relationships/slide" Target="slide7.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2.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8" Type="http://schemas.openxmlformats.org/officeDocument/2006/relationships/diagramQuickStyle" Target="../diagrams/quickStyle7.xml"/><Relationship Id="rId3" Type="http://schemas.openxmlformats.org/officeDocument/2006/relationships/audio" Target="../media/media9.m4a"/><Relationship Id="rId7" Type="http://schemas.openxmlformats.org/officeDocument/2006/relationships/diagramLayout" Target="../diagrams/layout7.xml"/><Relationship Id="rId2" Type="http://schemas.microsoft.com/office/2007/relationships/media" Target="../media/media9.m4a"/><Relationship Id="rId1" Type="http://schemas.openxmlformats.org/officeDocument/2006/relationships/tags" Target="../tags/tag4.xml"/><Relationship Id="rId6" Type="http://schemas.openxmlformats.org/officeDocument/2006/relationships/diagramData" Target="../diagrams/data7.xml"/><Relationship Id="rId11" Type="http://schemas.openxmlformats.org/officeDocument/2006/relationships/image" Target="../media/image2.png"/><Relationship Id="rId5" Type="http://schemas.openxmlformats.org/officeDocument/2006/relationships/notesSlide" Target="../notesSlides/notesSlide9.xml"/><Relationship Id="rId10" Type="http://schemas.microsoft.com/office/2007/relationships/diagramDrawing" Target="../diagrams/drawing7.xml"/><Relationship Id="rId4" Type="http://schemas.openxmlformats.org/officeDocument/2006/relationships/slideLayout" Target="../slideLayouts/slideLayout2.xml"/><Relationship Id="rId9" Type="http://schemas.openxmlformats.org/officeDocument/2006/relationships/diagramColors" Target="../diagrams/colors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61754" y="1068921"/>
            <a:ext cx="11068492" cy="1754074"/>
          </a:xfrm>
        </p:spPr>
        <p:txBody>
          <a:bodyPr>
            <a:noAutofit/>
          </a:bodyPr>
          <a:lstStyle/>
          <a:p>
            <a:r>
              <a:rPr lang="en-US" sz="4400" b="1" i="0" dirty="0">
                <a:solidFill>
                  <a:srgbClr val="000000"/>
                </a:solidFill>
                <a:effectLst/>
                <a:latin typeface="SFBX1440"/>
              </a:rPr>
              <a:t>Spectral-Blaze: A High-Performance FFT-based</a:t>
            </a:r>
            <a:br>
              <a:rPr lang="en-US" sz="4400" b="1" i="0" dirty="0">
                <a:solidFill>
                  <a:srgbClr val="000000"/>
                </a:solidFill>
                <a:effectLst/>
                <a:latin typeface="SFBX1440"/>
              </a:rPr>
            </a:br>
            <a:r>
              <a:rPr lang="en-US" sz="4400" b="1" i="0" dirty="0">
                <a:solidFill>
                  <a:srgbClr val="000000"/>
                </a:solidFill>
                <a:effectLst/>
                <a:latin typeface="SFBX1440"/>
              </a:rPr>
              <a:t>CNN Accelerator</a:t>
            </a:r>
            <a:endParaRPr lang="en-US" sz="4400" dirty="0">
              <a:latin typeface="+mn-lt"/>
            </a:endParaRPr>
          </a:p>
        </p:txBody>
      </p:sp>
      <p:sp>
        <p:nvSpPr>
          <p:cNvPr id="9" name="Subtitle 8"/>
          <p:cNvSpPr>
            <a:spLocks noGrp="1"/>
          </p:cNvSpPr>
          <p:nvPr>
            <p:ph type="subTitle" idx="1"/>
          </p:nvPr>
        </p:nvSpPr>
        <p:spPr>
          <a:xfrm>
            <a:off x="-1128580" y="4035005"/>
            <a:ext cx="8511300" cy="1130128"/>
          </a:xfrm>
        </p:spPr>
        <p:txBody>
          <a:bodyPr>
            <a:normAutofit/>
          </a:bodyPr>
          <a:lstStyle/>
          <a:p>
            <a:r>
              <a:rPr lang="en-US" sz="2800" b="1" dirty="0">
                <a:ln w="0"/>
                <a:effectLst>
                  <a:outerShdw blurRad="38100" dist="19050" dir="2700000" algn="tl" rotWithShape="0">
                    <a:schemeClr val="dk1">
                      <a:alpha val="40000"/>
                    </a:schemeClr>
                  </a:outerShdw>
                </a:effectLst>
              </a:rPr>
              <a:t>Shine </a:t>
            </a:r>
            <a:r>
              <a:rPr lang="en-US" sz="2800" b="1" dirty="0" err="1">
                <a:ln w="0"/>
                <a:effectLst>
                  <a:outerShdw blurRad="38100" dist="19050" dir="2700000" algn="tl" rotWithShape="0">
                    <a:schemeClr val="dk1">
                      <a:alpha val="40000"/>
                    </a:schemeClr>
                  </a:outerShdw>
                </a:effectLst>
              </a:rPr>
              <a:t>Parekkadan</a:t>
            </a:r>
            <a:r>
              <a:rPr lang="en-US" sz="2800" b="1" dirty="0">
                <a:ln w="0"/>
                <a:effectLst>
                  <a:outerShdw blurRad="38100" dist="19050" dir="2700000" algn="tl" rotWithShape="0">
                    <a:schemeClr val="dk1">
                      <a:alpha val="40000"/>
                    </a:schemeClr>
                  </a:outerShdw>
                </a:effectLst>
              </a:rPr>
              <a:t> Sunny</a:t>
            </a:r>
            <a:endParaRPr lang="en-US" sz="5400" dirty="0">
              <a:ln w="0"/>
              <a:effectLst>
                <a:outerShdw blurRad="38100" dist="19050" dir="2700000" algn="tl" rotWithShape="0">
                  <a:schemeClr val="dk1">
                    <a:alpha val="40000"/>
                  </a:schemeClr>
                </a:outerShdw>
              </a:effectLst>
            </a:endParaRPr>
          </a:p>
        </p:txBody>
      </p:sp>
      <p:sp>
        <p:nvSpPr>
          <p:cNvPr id="6" name="TextBox 5"/>
          <p:cNvSpPr txBox="1"/>
          <p:nvPr/>
        </p:nvSpPr>
        <p:spPr>
          <a:xfrm>
            <a:off x="0" y="6474691"/>
            <a:ext cx="12192000" cy="646331"/>
          </a:xfrm>
          <a:prstGeom prst="rect">
            <a:avLst/>
          </a:prstGeom>
          <a:noFill/>
        </p:spPr>
        <p:txBody>
          <a:bodyPr wrap="square" rtlCol="0">
            <a:spAutoFit/>
          </a:bodyPr>
          <a:lstStyle/>
          <a:p>
            <a:r>
              <a:rPr lang="en-US" dirty="0"/>
              <a:t>																						</a:t>
            </a:r>
          </a:p>
        </p:txBody>
      </p:sp>
      <p:sp>
        <p:nvSpPr>
          <p:cNvPr id="7" name="AutoShape 2" descr="Indian Institute of Technology Palakkad - Wikipedi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Subtitle 8">
            <a:extLst>
              <a:ext uri="{FF2B5EF4-FFF2-40B4-BE49-F238E27FC236}">
                <a16:creationId xmlns:a16="http://schemas.microsoft.com/office/drawing/2014/main" id="{06AC26F9-EA5E-4619-8DEC-D1D522E05F44}"/>
              </a:ext>
            </a:extLst>
          </p:cNvPr>
          <p:cNvSpPr txBox="1">
            <a:spLocks/>
          </p:cNvSpPr>
          <p:nvPr/>
        </p:nvSpPr>
        <p:spPr>
          <a:xfrm>
            <a:off x="1041279" y="4600069"/>
            <a:ext cx="4341264" cy="1580606"/>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GB" sz="1600" b="1" dirty="0"/>
              <a:t>Department of Computer Science &amp; Engineering</a:t>
            </a:r>
          </a:p>
          <a:p>
            <a:r>
              <a:rPr lang="en-US" sz="1600" b="1" dirty="0"/>
              <a:t>Indian Institute of Technology (IIT) Palakkad</a:t>
            </a:r>
          </a:p>
          <a:p>
            <a:r>
              <a:rPr lang="en-US" sz="1600" b="1" dirty="0"/>
              <a:t>Kerala, India</a:t>
            </a:r>
          </a:p>
          <a:p>
            <a:r>
              <a:rPr lang="en-US" sz="1600" b="1" dirty="0"/>
              <a:t>112014002@smail.iitpkd.ac.in</a:t>
            </a:r>
          </a:p>
        </p:txBody>
      </p:sp>
      <p:sp>
        <p:nvSpPr>
          <p:cNvPr id="12" name="Subtitle 8">
            <a:extLst>
              <a:ext uri="{FF2B5EF4-FFF2-40B4-BE49-F238E27FC236}">
                <a16:creationId xmlns:a16="http://schemas.microsoft.com/office/drawing/2014/main" id="{89D27198-6E7B-4959-8CCB-82D2AAF4B20D}"/>
              </a:ext>
            </a:extLst>
          </p:cNvPr>
          <p:cNvSpPr txBox="1">
            <a:spLocks/>
          </p:cNvSpPr>
          <p:nvPr/>
        </p:nvSpPr>
        <p:spPr>
          <a:xfrm>
            <a:off x="5467383" y="3941886"/>
            <a:ext cx="8511300" cy="113012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800" dirty="0">
                <a:ln w="0"/>
                <a:effectLst>
                  <a:outerShdw blurRad="38100" dist="19050" dir="2700000" algn="tl" rotWithShape="0">
                    <a:schemeClr val="dk1">
                      <a:alpha val="40000"/>
                    </a:schemeClr>
                  </a:outerShdw>
                </a:effectLst>
              </a:rPr>
              <a:t> Satyajit Das</a:t>
            </a:r>
          </a:p>
        </p:txBody>
      </p:sp>
      <p:sp>
        <p:nvSpPr>
          <p:cNvPr id="10" name="Subtitle 8">
            <a:extLst>
              <a:ext uri="{FF2B5EF4-FFF2-40B4-BE49-F238E27FC236}">
                <a16:creationId xmlns:a16="http://schemas.microsoft.com/office/drawing/2014/main" id="{C9544F07-3B12-4901-99FC-A78CF78B4C49}"/>
              </a:ext>
            </a:extLst>
          </p:cNvPr>
          <p:cNvSpPr txBox="1">
            <a:spLocks/>
          </p:cNvSpPr>
          <p:nvPr/>
        </p:nvSpPr>
        <p:spPr>
          <a:xfrm>
            <a:off x="7552401" y="4506950"/>
            <a:ext cx="4341264" cy="1580606"/>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GB" sz="1600" b="1" dirty="0"/>
              <a:t>Department of Computer Science &amp; Engineering</a:t>
            </a:r>
          </a:p>
          <a:p>
            <a:r>
              <a:rPr lang="en-US" sz="1600" b="1" dirty="0"/>
              <a:t>Indian Institute of Technology (IIT) Palakkad</a:t>
            </a:r>
          </a:p>
          <a:p>
            <a:r>
              <a:rPr lang="en-US" sz="1600" b="1" dirty="0"/>
              <a:t>Kerala, India</a:t>
            </a:r>
          </a:p>
          <a:p>
            <a:r>
              <a:rPr lang="en-US" sz="1600" b="1" dirty="0"/>
              <a:t>satyajitdas@iitpkd.ac.in</a:t>
            </a:r>
          </a:p>
        </p:txBody>
      </p:sp>
      <p:sp>
        <p:nvSpPr>
          <p:cNvPr id="5" name="TextBox 4">
            <a:extLst>
              <a:ext uri="{FF2B5EF4-FFF2-40B4-BE49-F238E27FC236}">
                <a16:creationId xmlns:a16="http://schemas.microsoft.com/office/drawing/2014/main" id="{D18FEADE-89EA-94FF-B938-48D26C56BDD0}"/>
              </a:ext>
            </a:extLst>
          </p:cNvPr>
          <p:cNvSpPr txBox="1"/>
          <p:nvPr/>
        </p:nvSpPr>
        <p:spPr>
          <a:xfrm>
            <a:off x="155575" y="237924"/>
            <a:ext cx="10232434" cy="830997"/>
          </a:xfrm>
          <a:prstGeom prst="rect">
            <a:avLst/>
          </a:prstGeom>
          <a:noFill/>
        </p:spPr>
        <p:txBody>
          <a:bodyPr wrap="square" rtlCol="0">
            <a:spAutoFit/>
          </a:bodyPr>
          <a:lstStyle/>
          <a:p>
            <a:r>
              <a:rPr lang="en-IN" sz="2400" b="1" i="0" dirty="0">
                <a:solidFill>
                  <a:schemeClr val="bg1"/>
                </a:solidFill>
                <a:effectLst/>
              </a:rPr>
              <a:t>20</a:t>
            </a:r>
            <a:r>
              <a:rPr lang="en-IN" sz="2400" b="1" i="0" baseline="30000" dirty="0">
                <a:solidFill>
                  <a:schemeClr val="bg1"/>
                </a:solidFill>
                <a:effectLst/>
              </a:rPr>
              <a:t>th</a:t>
            </a:r>
            <a:r>
              <a:rPr lang="en-IN" sz="2400" b="1" i="0" dirty="0">
                <a:solidFill>
                  <a:schemeClr val="bg1"/>
                </a:solidFill>
                <a:effectLst/>
              </a:rPr>
              <a:t> International Symposium on Applied Reconfigurable Computing-ARC 2024</a:t>
            </a:r>
          </a:p>
          <a:p>
            <a:endParaRPr lang="en-IN" sz="2400" dirty="0">
              <a:solidFill>
                <a:schemeClr val="bg1"/>
              </a:solidFill>
            </a:endParaRPr>
          </a:p>
        </p:txBody>
      </p:sp>
      <p:pic>
        <p:nvPicPr>
          <p:cNvPr id="4" name="Audio 3">
            <a:hlinkClick r:id="" action="ppaction://media"/>
            <a:extLst>
              <a:ext uri="{FF2B5EF4-FFF2-40B4-BE49-F238E27FC236}">
                <a16:creationId xmlns:a16="http://schemas.microsoft.com/office/drawing/2014/main" id="{7287E15C-689F-E927-94C9-063077393C31}"/>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3129971782"/>
      </p:ext>
    </p:extLst>
  </p:cSld>
  <p:clrMapOvr>
    <a:masterClrMapping/>
  </p:clrMapOvr>
  <mc:AlternateContent xmlns:mc="http://schemas.openxmlformats.org/markup-compatibility/2006">
    <mc:Choice xmlns:p14="http://schemas.microsoft.com/office/powerpoint/2010/main" Requires="p14">
      <p:transition spd="slow" p14:dur="2000" advTm="25118"/>
    </mc:Choice>
    <mc:Fallback>
      <p:transition spd="slow" advTm="2511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958C3606-747A-F5BC-5B5D-2AC6005DAFDA}"/>
              </a:ext>
            </a:extLst>
          </p:cNvPr>
          <p:cNvGraphicFramePr/>
          <p:nvPr>
            <p:extLst>
              <p:ext uri="{D42A27DB-BD31-4B8C-83A1-F6EECF244321}">
                <p14:modId xmlns:p14="http://schemas.microsoft.com/office/powerpoint/2010/main" val="3529967655"/>
              </p:ext>
            </p:extLst>
          </p:nvPr>
        </p:nvGraphicFramePr>
        <p:xfrm>
          <a:off x="583271" y="1019175"/>
          <a:ext cx="11025458" cy="5471016"/>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6" name="Title 5">
            <a:extLst>
              <a:ext uri="{FF2B5EF4-FFF2-40B4-BE49-F238E27FC236}">
                <a16:creationId xmlns:a16="http://schemas.microsoft.com/office/drawing/2014/main" id="{E9D3BCBB-2769-857E-A91D-4352F42E89E4}"/>
              </a:ext>
            </a:extLst>
          </p:cNvPr>
          <p:cNvSpPr>
            <a:spLocks noGrp="1"/>
          </p:cNvSpPr>
          <p:nvPr>
            <p:ph type="title"/>
          </p:nvPr>
        </p:nvSpPr>
        <p:spPr/>
        <p:txBody>
          <a:bodyPr/>
          <a:lstStyle/>
          <a:p>
            <a:r>
              <a:rPr lang="en-IN" dirty="0"/>
              <a:t>Novelties</a:t>
            </a:r>
          </a:p>
        </p:txBody>
      </p:sp>
      <p:sp>
        <p:nvSpPr>
          <p:cNvPr id="7" name="TextBox 6">
            <a:extLst>
              <a:ext uri="{FF2B5EF4-FFF2-40B4-BE49-F238E27FC236}">
                <a16:creationId xmlns:a16="http://schemas.microsoft.com/office/drawing/2014/main" id="{DF279B0D-946E-10BB-927B-7614A7399C37}"/>
              </a:ext>
            </a:extLst>
          </p:cNvPr>
          <p:cNvSpPr txBox="1"/>
          <p:nvPr/>
        </p:nvSpPr>
        <p:spPr>
          <a:xfrm>
            <a:off x="0" y="6501468"/>
            <a:ext cx="3838575" cy="400110"/>
          </a:xfrm>
          <a:prstGeom prst="rect">
            <a:avLst/>
          </a:prstGeom>
          <a:noFill/>
        </p:spPr>
        <p:txBody>
          <a:bodyPr wrap="square" rtlCol="0">
            <a:spAutoFit/>
          </a:bodyPr>
          <a:lstStyle/>
          <a:p>
            <a:r>
              <a:rPr lang="en-US" sz="2000" dirty="0">
                <a:solidFill>
                  <a:schemeClr val="bg1"/>
                </a:solidFill>
              </a:rPr>
              <a:t>Novelties</a:t>
            </a:r>
            <a:endParaRPr lang="en-IN" sz="2000" dirty="0">
              <a:solidFill>
                <a:schemeClr val="bg1"/>
              </a:solidFill>
            </a:endParaRPr>
          </a:p>
        </p:txBody>
      </p:sp>
      <p:pic>
        <p:nvPicPr>
          <p:cNvPr id="2" name="Audio 1">
            <a:hlinkClick r:id="" action="ppaction://media"/>
            <a:extLst>
              <a:ext uri="{FF2B5EF4-FFF2-40B4-BE49-F238E27FC236}">
                <a16:creationId xmlns:a16="http://schemas.microsoft.com/office/drawing/2014/main" id="{F674B343-4090-897D-6F40-8ABD2174EFEA}"/>
              </a:ext>
            </a:extLst>
          </p:cNvPr>
          <p:cNvPicPr>
            <a:picLocks noChangeAspect="1"/>
          </p:cNvPicPr>
          <p:nvPr>
            <a:audioFile r:link="rId3"/>
            <p:extLst>
              <p:ext uri="{DAA4B4D4-6D71-4841-9C94-3DE7FCFB9230}">
                <p14:media xmlns:p14="http://schemas.microsoft.com/office/powerpoint/2010/main" r:embed="rId2"/>
              </p:ext>
            </p:extLst>
          </p:nvPr>
        </p:nvPicPr>
        <p:blipFill>
          <a:blip r:embed="rId11"/>
          <a:srcRect l="-262704" t="-125896" r="-262704" b="-125896"/>
          <a:stretch>
            <a:fillRect/>
          </a:stretch>
        </p:blipFill>
        <p:spPr>
          <a:xfrm>
            <a:off x="9144000" y="5143500"/>
            <a:ext cx="3048000" cy="1714500"/>
          </a:xfrm>
          <a:prstGeom prst="rect">
            <a:avLst/>
          </a:prstGeom>
        </p:spPr>
      </p:pic>
    </p:spTree>
    <p:custDataLst>
      <p:tags r:id="rId1"/>
    </p:custDataLst>
    <p:extLst>
      <p:ext uri="{BB962C8B-B14F-4D97-AF65-F5344CB8AC3E}">
        <p14:creationId xmlns:p14="http://schemas.microsoft.com/office/powerpoint/2010/main" val="3749408329"/>
      </p:ext>
    </p:extLst>
  </p:cSld>
  <p:clrMapOvr>
    <a:masterClrMapping/>
  </p:clrMapOvr>
  <mc:AlternateContent xmlns:mc="http://schemas.openxmlformats.org/markup-compatibility/2006">
    <mc:Choice xmlns:p14="http://schemas.microsoft.com/office/powerpoint/2010/main" Requires="p14">
      <p:transition spd="slow" p14:dur="2000" advTm="36393"/>
    </mc:Choice>
    <mc:Fallback>
      <p:transition spd="slow" advTm="3639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graphicEl>
                                              <a:dgm id="{0219F093-FECC-460F-B186-E4AF77452B34}"/>
                                            </p:graphic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graphicEl>
                                              <a:dgm id="{92F23103-6CAB-4FC5-989D-029550C165CC}"/>
                                            </p:graphic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graphicEl>
                                              <a:dgm id="{DC06BEDB-869A-4679-8213-4EC51AB594C5}"/>
                                            </p:graphic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graphicEl>
                                              <a:dgm id="{4B53F473-450F-49B3-81F3-5594058F836C}"/>
                                            </p:graphic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
                                            <p:graphicEl>
                                              <a:dgm id="{570BA664-7A67-47EE-8180-E012944CA582}"/>
                                            </p:graphic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graphicEl>
                                              <a:dgm id="{10127B67-B86A-475D-AF53-04C16F87C2EE}"/>
                                            </p:graphic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graphicEl>
                                              <a:dgm id="{380FE7A8-37B0-4FBE-A76A-6DB7D0E1B19B}"/>
                                            </p:graphic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
                                            <p:graphicEl>
                                              <a:dgm id="{FE5783FE-70FC-412F-9325-623BD88FFB81}"/>
                                            </p:graphic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
                                            <p:graphicEl>
                                              <a:dgm id="{0FC1465C-6557-42E2-ABB7-84917BB50EC6}"/>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7" fill="hold" display="0">
                  <p:stCondLst>
                    <p:cond delay="indefinite"/>
                  </p:stCondLst>
                  <p:endCondLst>
                    <p:cond evt="onStopAudio" delay="0">
                      <p:tgtEl>
                        <p:sldTgt/>
                      </p:tgtEl>
                    </p:cond>
                  </p:endCondLst>
                </p:cTn>
                <p:tgtEl>
                  <p:spTgt spid="2"/>
                </p:tgtEl>
              </p:cMediaNode>
            </p:audio>
          </p:childTnLst>
        </p:cTn>
      </p:par>
    </p:tnLst>
    <p:bldLst>
      <p:bldGraphic spid="4" grpId="0">
        <p:bldSub>
          <a:bldDgm bld="one"/>
        </p:bldSub>
      </p:bldGraphic>
    </p:bldLst>
  </p:timing>
  <p:extLst>
    <p:ext uri="{3A86A75C-4F4B-4683-9AE1-C65F6400EC91}">
      <p14:laserTraceLst xmlns:p14="http://schemas.microsoft.com/office/powerpoint/2010/main">
        <p14:tracePtLst>
          <p14:tracePt t="35323" x="831850" y="985838"/>
          <p14:tracePt t="35331" x="704850" y="874713"/>
          <p14:tracePt t="35336" x="534988" y="636588"/>
        </p14:tracePtLst>
      </p14:laserTraceLst>
    </p:ext>
  </p:extLs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958C3606-747A-F5BC-5B5D-2AC6005DAFDA}"/>
              </a:ext>
            </a:extLst>
          </p:cNvPr>
          <p:cNvGraphicFramePr/>
          <p:nvPr>
            <p:extLst>
              <p:ext uri="{D42A27DB-BD31-4B8C-83A1-F6EECF244321}">
                <p14:modId xmlns:p14="http://schemas.microsoft.com/office/powerpoint/2010/main" val="472889996"/>
              </p:ext>
            </p:extLst>
          </p:nvPr>
        </p:nvGraphicFramePr>
        <p:xfrm>
          <a:off x="583271" y="1019175"/>
          <a:ext cx="11025458" cy="5471016"/>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6" name="Title 5">
            <a:extLst>
              <a:ext uri="{FF2B5EF4-FFF2-40B4-BE49-F238E27FC236}">
                <a16:creationId xmlns:a16="http://schemas.microsoft.com/office/drawing/2014/main" id="{E9D3BCBB-2769-857E-A91D-4352F42E89E4}"/>
              </a:ext>
            </a:extLst>
          </p:cNvPr>
          <p:cNvSpPr>
            <a:spLocks noGrp="1"/>
          </p:cNvSpPr>
          <p:nvPr>
            <p:ph type="title"/>
          </p:nvPr>
        </p:nvSpPr>
        <p:spPr/>
        <p:txBody>
          <a:bodyPr/>
          <a:lstStyle/>
          <a:p>
            <a:r>
              <a:rPr lang="en-IN" dirty="0"/>
              <a:t>Novelties</a:t>
            </a:r>
          </a:p>
        </p:txBody>
      </p:sp>
      <p:sp>
        <p:nvSpPr>
          <p:cNvPr id="7" name="TextBox 6">
            <a:extLst>
              <a:ext uri="{FF2B5EF4-FFF2-40B4-BE49-F238E27FC236}">
                <a16:creationId xmlns:a16="http://schemas.microsoft.com/office/drawing/2014/main" id="{DF279B0D-946E-10BB-927B-7614A7399C37}"/>
              </a:ext>
            </a:extLst>
          </p:cNvPr>
          <p:cNvSpPr txBox="1"/>
          <p:nvPr/>
        </p:nvSpPr>
        <p:spPr>
          <a:xfrm>
            <a:off x="0" y="6501468"/>
            <a:ext cx="3838575" cy="400110"/>
          </a:xfrm>
          <a:prstGeom prst="rect">
            <a:avLst/>
          </a:prstGeom>
          <a:noFill/>
        </p:spPr>
        <p:txBody>
          <a:bodyPr wrap="square" rtlCol="0">
            <a:spAutoFit/>
          </a:bodyPr>
          <a:lstStyle/>
          <a:p>
            <a:r>
              <a:rPr lang="en-US" sz="2000" dirty="0">
                <a:solidFill>
                  <a:schemeClr val="bg1"/>
                </a:solidFill>
              </a:rPr>
              <a:t>Novelties</a:t>
            </a:r>
            <a:endParaRPr lang="en-IN" sz="2000" dirty="0">
              <a:solidFill>
                <a:schemeClr val="bg1"/>
              </a:solidFill>
            </a:endParaRPr>
          </a:p>
        </p:txBody>
      </p:sp>
      <p:pic>
        <p:nvPicPr>
          <p:cNvPr id="8" name="Audio 7">
            <a:hlinkClick r:id="" action="ppaction://media"/>
            <a:extLst>
              <a:ext uri="{FF2B5EF4-FFF2-40B4-BE49-F238E27FC236}">
                <a16:creationId xmlns:a16="http://schemas.microsoft.com/office/drawing/2014/main" id="{785122EA-F562-6860-870B-DEF4C3309BAA}"/>
              </a:ext>
            </a:extLst>
          </p:cNvPr>
          <p:cNvPicPr>
            <a:picLocks noChangeAspect="1"/>
          </p:cNvPicPr>
          <p:nvPr>
            <a:audioFile r:link="rId3"/>
            <p:extLst>
              <p:ext uri="{DAA4B4D4-6D71-4841-9C94-3DE7FCFB9230}">
                <p14:media xmlns:p14="http://schemas.microsoft.com/office/powerpoint/2010/main" r:embed="rId2"/>
              </p:ext>
            </p:extLst>
          </p:nvPr>
        </p:nvPicPr>
        <p:blipFill>
          <a:blip r:embed="rId11"/>
          <a:srcRect l="-262704" t="-125896" r="-262704" b="-125896"/>
          <a:stretch>
            <a:fillRect/>
          </a:stretch>
        </p:blipFill>
        <p:spPr>
          <a:xfrm>
            <a:off x="9144000" y="5143500"/>
            <a:ext cx="3048000" cy="1714500"/>
          </a:xfrm>
          <a:prstGeom prst="rect">
            <a:avLst/>
          </a:prstGeom>
        </p:spPr>
      </p:pic>
    </p:spTree>
    <p:custDataLst>
      <p:tags r:id="rId1"/>
    </p:custDataLst>
    <p:extLst>
      <p:ext uri="{BB962C8B-B14F-4D97-AF65-F5344CB8AC3E}">
        <p14:creationId xmlns:p14="http://schemas.microsoft.com/office/powerpoint/2010/main" val="580955504"/>
      </p:ext>
    </p:extLst>
  </p:cSld>
  <p:clrMapOvr>
    <a:masterClrMapping/>
  </p:clrMapOvr>
  <mc:AlternateContent xmlns:mc="http://schemas.openxmlformats.org/markup-compatibility/2006">
    <mc:Choice xmlns:p14="http://schemas.microsoft.com/office/powerpoint/2010/main" Requires="p14">
      <p:transition spd="slow" p14:dur="2000" advTm="36800"/>
    </mc:Choice>
    <mc:Fallback>
      <p:transition spd="slow" advTm="368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graphicEl>
                                              <a:dgm id="{524B02C8-BABF-4C37-9C8F-C7CED2893D5F}"/>
                                            </p:graphic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graphicEl>
                                              <a:dgm id="{FF0BE1FF-3674-498C-BAA7-03CC06012272}"/>
                                            </p:graphic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graphicEl>
                                              <a:dgm id="{CC8A30E7-3F1A-47C4-8161-BB282FE28AE1}"/>
                                            </p:graphic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graphicEl>
                                              <a:dgm id="{E2BDCACE-71DD-46EA-8B7C-9E9A5162C7E4}"/>
                                            </p:graphic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
                                            <p:graphicEl>
                                              <a:dgm id="{6B14C3C0-FB0E-4D86-91BC-5C9EE2FC368E}"/>
                                            </p:graphic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graphicEl>
                                              <a:dgm id="{9D43DCC3-DF16-4D40-8C8C-E9ACB8180E82}"/>
                                            </p:graphic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graphicEl>
                                              <a:dgm id="{A5ECA4E2-7907-4281-85B3-C12AC8CD870A}"/>
                                            </p:graphic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
                                            <p:graphicEl>
                                              <a:dgm id="{AA9B8171-81E8-4752-AF19-AC5A12076E9B}"/>
                                            </p:graphic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
                                            <p:graphicEl>
                                              <a:dgm id="{4300A41B-A4BC-4BB0-9087-B3B3803F7629}"/>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7" fill="hold" display="0">
                  <p:stCondLst>
                    <p:cond delay="indefinite"/>
                  </p:stCondLst>
                  <p:endCondLst>
                    <p:cond evt="onStopAudio" delay="0">
                      <p:tgtEl>
                        <p:sldTgt/>
                      </p:tgtEl>
                    </p:cond>
                  </p:endCondLst>
                </p:cTn>
                <p:tgtEl>
                  <p:spTgt spid="8"/>
                </p:tgtEl>
              </p:cMediaNode>
            </p:audio>
          </p:childTnLst>
        </p:cTn>
      </p:par>
    </p:tnLst>
    <p:bldLst>
      <p:bldGraphic spid="4" grpId="0">
        <p:bldSub>
          <a:bldDgm bld="one"/>
        </p:bldSub>
      </p:bldGraphic>
    </p:bldLst>
  </p:timing>
  <p:extLst>
    <p:ext uri="{3A86A75C-4F4B-4683-9AE1-C65F6400EC91}">
      <p14:laserTraceLst xmlns:p14="http://schemas.microsoft.com/office/powerpoint/2010/main">
        <p14:tracePtLst>
          <p14:tracePt t="183" x="458788" y="484188"/>
          <p14:tracePt t="200" x="950913" y="1036638"/>
          <p14:tracePt t="214" x="1274763" y="1452563"/>
          <p14:tracePt t="233" x="1546225" y="1878013"/>
          <p14:tracePt t="248" x="1657350" y="2022475"/>
          <p14:tracePt t="265" x="1758950" y="2082800"/>
          <p14:tracePt t="281" x="1792288" y="2090738"/>
          <p14:tracePt t="297" x="1817688" y="2073275"/>
          <p14:tracePt t="4583" x="1809750" y="2073275"/>
          <p14:tracePt t="4586" x="1792288" y="2082800"/>
          <p14:tracePt t="4601" x="1784350" y="2090738"/>
          <p14:tracePt t="4602" x="1766888" y="2090738"/>
          <p14:tracePt t="4619" x="1741488" y="2116138"/>
          <p14:tracePt t="4620" x="1741488" y="2124075"/>
          <p14:tracePt t="4635" x="1716088" y="2141538"/>
          <p14:tracePt t="4652" x="1708150" y="2159000"/>
          <p14:tracePt t="4669" x="1690688" y="2184400"/>
          <p14:tracePt t="4686" x="1690688" y="2192338"/>
          <p14:tracePt t="4702" x="1682750" y="2200275"/>
          <p14:tracePt t="4718" x="1673225" y="2209800"/>
          <p14:tracePt t="4736" x="1665288" y="2227263"/>
          <p14:tracePt t="4770" x="1665288" y="2235200"/>
          <p14:tracePt t="4791" x="1665288" y="2243138"/>
          <p14:tracePt t="4804" x="1657350" y="2243138"/>
          <p14:tracePt t="4819" x="1657350" y="2252663"/>
          <p14:tracePt t="4824" x="1657350" y="2260600"/>
          <p14:tracePt t="4835" x="1647825" y="2260600"/>
          <p14:tracePt t="4852" x="1647825" y="2268538"/>
          <p14:tracePt t="4870" x="1647825" y="2278063"/>
          <p14:tracePt t="4886" x="1647825" y="2286000"/>
          <p14:tracePt t="15002" x="1647825" y="2354263"/>
          <p14:tracePt t="15009" x="1657350" y="2438400"/>
          <p14:tracePt t="15022" x="1682750" y="2600325"/>
          <p14:tracePt t="15039" x="1716088" y="2778125"/>
          <p14:tracePt t="15040" x="1741488" y="2855913"/>
          <p14:tracePt t="15055" x="1776413" y="2940050"/>
          <p14:tracePt t="15057" x="1792288" y="3000375"/>
          <p14:tracePt t="15073" x="1852613" y="3101975"/>
          <p14:tracePt t="15075" x="1878013" y="3127375"/>
          <p14:tracePt t="15089" x="1928813" y="3170238"/>
          <p14:tracePt t="15106" x="2005013" y="3195638"/>
          <p14:tracePt t="15107" x="2065338" y="3195638"/>
          <p14:tracePt t="34159" x="2065338" y="3008313"/>
          <p14:tracePt t="34164" x="2073275" y="2770188"/>
          <p14:tracePt t="34171" x="2073275" y="2633663"/>
          <p14:tracePt t="34189" x="2098675" y="2278063"/>
          <p14:tracePt t="34191" x="2116138" y="2098675"/>
          <p14:tracePt t="34205" x="2124075" y="1852613"/>
          <p14:tracePt t="34220" x="2141538" y="1682750"/>
          <p14:tracePt t="34238" x="2141538" y="1385888"/>
          <p14:tracePt t="34254" x="2141538" y="1241425"/>
          <p14:tracePt t="34271" x="2141538" y="1155700"/>
          <p14:tracePt t="34272" x="2141538" y="1112838"/>
          <p14:tracePt t="34289" x="2141538" y="1087438"/>
          <p14:tracePt t="34291" x="2141538" y="1054100"/>
          <p14:tracePt t="34304" x="2141538" y="1003300"/>
          <p14:tracePt t="34307" x="2141538" y="968375"/>
          <p14:tracePt t="34321" x="2141538" y="925513"/>
          <p14:tracePt t="34322" x="2132013" y="892175"/>
          <p14:tracePt t="34337" x="2124075" y="823913"/>
          <p14:tracePt t="34355" x="2106613" y="730250"/>
          <p14:tracePt t="34371" x="2098675" y="671513"/>
          <p14:tracePt t="34389" x="2047875" y="603250"/>
          <p14:tracePt t="34404" x="1987550" y="544513"/>
          <p14:tracePt t="34425" x="1749425" y="365125"/>
          <p14:tracePt t="34437" x="1657350" y="296863"/>
          <p14:tracePt t="34441" x="1563688" y="238125"/>
          <p14:tracePt t="34454" x="1409700" y="136525"/>
          <p14:tracePt t="34457" x="1325563" y="93663"/>
          <p14:tracePt t="34473" x="1155700" y="17463"/>
          <p14:tracePt t="34873" x="1095375" y="101600"/>
          <p14:tracePt t="34888" x="1563688" y="306388"/>
          <p14:tracePt t="34905" x="2090738" y="492125"/>
          <p14:tracePt t="35870" x="2022475" y="476250"/>
          <p14:tracePt t="35876" x="1936750" y="458788"/>
          <p14:tracePt t="35892" x="1758950" y="390525"/>
          <p14:tracePt t="35897" x="1639888" y="339725"/>
          <p14:tracePt t="35910" x="1477963" y="280988"/>
          <p14:tracePt t="35924" x="1368425" y="238125"/>
          <p14:tracePt t="35944" x="1206500" y="177800"/>
          <p14:tracePt t="35957" x="1095375" y="127000"/>
          <p14:tracePt t="35974" x="1019175" y="93663"/>
          <p14:tracePt t="35978" x="976313" y="76200"/>
          <p14:tracePt t="35991" x="917575" y="42863"/>
          <p14:tracePt t="36007" x="874713" y="17463"/>
        </p14:tracePtLst>
      </p14:laserTraceLst>
    </p:ext>
  </p:extLs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E98823-5068-4B97-8446-8B23DD216685}"/>
              </a:ext>
            </a:extLst>
          </p:cNvPr>
          <p:cNvSpPr>
            <a:spLocks noGrp="1"/>
          </p:cNvSpPr>
          <p:nvPr>
            <p:ph type="title"/>
          </p:nvPr>
        </p:nvSpPr>
        <p:spPr/>
        <p:txBody>
          <a:bodyPr/>
          <a:lstStyle/>
          <a:p>
            <a:r>
              <a:rPr lang="en-US" dirty="0"/>
              <a:t>Outline of Presentation</a:t>
            </a:r>
          </a:p>
        </p:txBody>
      </p:sp>
      <p:sp>
        <p:nvSpPr>
          <p:cNvPr id="4" name="TextBox 3">
            <a:extLst>
              <a:ext uri="{FF2B5EF4-FFF2-40B4-BE49-F238E27FC236}">
                <a16:creationId xmlns:a16="http://schemas.microsoft.com/office/drawing/2014/main" id="{9AE29B61-1C87-4580-8A25-8EE04F314D77}"/>
              </a:ext>
            </a:extLst>
          </p:cNvPr>
          <p:cNvSpPr txBox="1"/>
          <p:nvPr/>
        </p:nvSpPr>
        <p:spPr>
          <a:xfrm>
            <a:off x="0" y="6501468"/>
            <a:ext cx="2499919" cy="400110"/>
          </a:xfrm>
          <a:prstGeom prst="rect">
            <a:avLst/>
          </a:prstGeom>
          <a:noFill/>
        </p:spPr>
        <p:txBody>
          <a:bodyPr wrap="square" rtlCol="0">
            <a:spAutoFit/>
          </a:bodyPr>
          <a:lstStyle/>
          <a:p>
            <a:r>
              <a:rPr lang="en-US" sz="2000" dirty="0">
                <a:solidFill>
                  <a:schemeClr val="bg1"/>
                </a:solidFill>
              </a:rPr>
              <a:t>Outline</a:t>
            </a:r>
            <a:endParaRPr lang="en-IN" sz="2000" dirty="0">
              <a:solidFill>
                <a:schemeClr val="bg1"/>
              </a:solidFill>
            </a:endParaRPr>
          </a:p>
        </p:txBody>
      </p:sp>
      <p:graphicFrame>
        <p:nvGraphicFramePr>
          <p:cNvPr id="9" name="Diagram 8">
            <a:extLst>
              <a:ext uri="{FF2B5EF4-FFF2-40B4-BE49-F238E27FC236}">
                <a16:creationId xmlns:a16="http://schemas.microsoft.com/office/drawing/2014/main" id="{259F6FF6-12F3-47F9-B32F-7D6DE20287B9}"/>
              </a:ext>
            </a:extLst>
          </p:cNvPr>
          <p:cNvGraphicFramePr/>
          <p:nvPr/>
        </p:nvGraphicFramePr>
        <p:xfrm>
          <a:off x="795067" y="972544"/>
          <a:ext cx="6576141" cy="5418667"/>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5" name="Rectangle 4">
            <a:extLst>
              <a:ext uri="{FF2B5EF4-FFF2-40B4-BE49-F238E27FC236}">
                <a16:creationId xmlns:a16="http://schemas.microsoft.com/office/drawing/2014/main" id="{865F827C-5B8F-C85A-7816-20207893C98E}"/>
              </a:ext>
            </a:extLst>
          </p:cNvPr>
          <p:cNvSpPr/>
          <p:nvPr/>
        </p:nvSpPr>
        <p:spPr>
          <a:xfrm>
            <a:off x="5201728" y="6512365"/>
            <a:ext cx="1536882" cy="266925"/>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mc:AlternateContent xmlns:mc="http://schemas.openxmlformats.org/markup-compatibility/2006" xmlns:pslz="http://schemas.microsoft.com/office/powerpoint/2016/slidezoom">
        <mc:Choice Requires="pslz">
          <p:graphicFrame>
            <p:nvGraphicFramePr>
              <p:cNvPr id="8" name="Slide Zoom 7">
                <a:extLst>
                  <a:ext uri="{FF2B5EF4-FFF2-40B4-BE49-F238E27FC236}">
                    <a16:creationId xmlns:a16="http://schemas.microsoft.com/office/drawing/2014/main" id="{4434266A-AE9F-7356-89BF-5C3E42D68785}"/>
                  </a:ext>
                </a:extLst>
              </p:cNvPr>
              <p:cNvGraphicFramePr>
                <a:graphicFrameLocks noChangeAspect="1"/>
              </p:cNvGraphicFramePr>
              <p:nvPr/>
            </p:nvGraphicFramePr>
            <p:xfrm>
              <a:off x="7440937" y="1722076"/>
              <a:ext cx="700218" cy="350875"/>
            </p:xfrm>
            <a:graphic>
              <a:graphicData uri="http://schemas.microsoft.com/office/powerpoint/2016/slidezoom">
                <pslz:sldZm>
                  <pslz:sldZmObj sldId="446" cId="258289201">
                    <pslz:zmPr id="{1F60077F-0169-422C-BED0-D7CB3BDB7988}" returnToParent="0" transitionDur="1000">
                      <p166:blipFill xmlns:p166="http://schemas.microsoft.com/office/powerpoint/2016/6/main">
                        <a:blip r:embed="rId11"/>
                        <a:stretch>
                          <a:fillRect/>
                        </a:stretch>
                      </p166:blipFill>
                      <p166:spPr xmlns:p166="http://schemas.microsoft.com/office/powerpoint/2016/6/main">
                        <a:xfrm>
                          <a:off x="0" y="0"/>
                          <a:ext cx="700218" cy="350875"/>
                        </a:xfrm>
                        <a:prstGeom prst="rect">
                          <a:avLst/>
                        </a:prstGeom>
                        <a:ln w="3175">
                          <a:solidFill>
                            <a:prstClr val="ltGray"/>
                          </a:solidFill>
                        </a:ln>
                      </p166:spPr>
                    </pslz:zmPr>
                  </pslz:sldZmObj>
                </pslz:sldZm>
              </a:graphicData>
            </a:graphic>
          </p:graphicFrame>
        </mc:Choice>
        <mc:Fallback xmlns="">
          <p:pic>
            <p:nvPicPr>
              <p:cNvPr id="8" name="Slide Zoom 7">
                <a:hlinkClick r:id="rId12" action="ppaction://hlinksldjump"/>
                <a:extLst>
                  <a:ext uri="{FF2B5EF4-FFF2-40B4-BE49-F238E27FC236}">
                    <a16:creationId xmlns:a16="http://schemas.microsoft.com/office/drawing/2014/main" id="{4434266A-AE9F-7356-89BF-5C3E42D68785}"/>
                  </a:ext>
                </a:extLst>
              </p:cNvPr>
              <p:cNvPicPr>
                <a:picLocks noGrp="1" noRot="1" noChangeAspect="1" noMove="1" noResize="1" noEditPoints="1" noAdjustHandles="1" noChangeArrowheads="1" noChangeShapeType="1"/>
              </p:cNvPicPr>
              <p:nvPr/>
            </p:nvPicPr>
            <p:blipFill>
              <a:blip r:embed="rId13"/>
              <a:stretch>
                <a:fillRect/>
              </a:stretch>
            </p:blipFill>
            <p:spPr>
              <a:xfrm>
                <a:off x="7440937" y="1722076"/>
                <a:ext cx="700218" cy="350875"/>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13" name="Slide Zoom 12">
                <a:extLst>
                  <a:ext uri="{FF2B5EF4-FFF2-40B4-BE49-F238E27FC236}">
                    <a16:creationId xmlns:a16="http://schemas.microsoft.com/office/drawing/2014/main" id="{1E1737B3-7C1E-06E7-73F3-38B62B7E87F0}"/>
                  </a:ext>
                </a:extLst>
              </p:cNvPr>
              <p:cNvGraphicFramePr>
                <a:graphicFrameLocks noChangeAspect="1"/>
              </p:cNvGraphicFramePr>
              <p:nvPr/>
            </p:nvGraphicFramePr>
            <p:xfrm>
              <a:off x="7440936" y="1131529"/>
              <a:ext cx="700219" cy="393873"/>
            </p:xfrm>
            <a:graphic>
              <a:graphicData uri="http://schemas.microsoft.com/office/powerpoint/2016/slidezoom">
                <pslz:sldZm>
                  <pslz:sldZmObj sldId="345" cId="210438452">
                    <pslz:zmPr id="{70DCC449-0D1C-4799-B47F-6582580AEF74}" returnToParent="0" transitionDur="1000">
                      <p166:blipFill xmlns:p166="http://schemas.microsoft.com/office/powerpoint/2016/6/main">
                        <a:blip r:embed="rId14"/>
                        <a:stretch>
                          <a:fillRect/>
                        </a:stretch>
                      </p166:blipFill>
                      <p166:spPr xmlns:p166="http://schemas.microsoft.com/office/powerpoint/2016/6/main">
                        <a:xfrm>
                          <a:off x="0" y="0"/>
                          <a:ext cx="700219" cy="393873"/>
                        </a:xfrm>
                        <a:prstGeom prst="rect">
                          <a:avLst/>
                        </a:prstGeom>
                        <a:ln w="3175">
                          <a:solidFill>
                            <a:prstClr val="ltGray"/>
                          </a:solidFill>
                        </a:ln>
                      </p166:spPr>
                    </pslz:zmPr>
                  </pslz:sldZmObj>
                </pslz:sldZm>
              </a:graphicData>
            </a:graphic>
          </p:graphicFrame>
        </mc:Choice>
        <mc:Fallback xmlns="">
          <p:pic>
            <p:nvPicPr>
              <p:cNvPr id="13" name="Slide Zoom 12">
                <a:hlinkClick r:id="rId15" action="ppaction://hlinksldjump"/>
                <a:extLst>
                  <a:ext uri="{FF2B5EF4-FFF2-40B4-BE49-F238E27FC236}">
                    <a16:creationId xmlns:a16="http://schemas.microsoft.com/office/drawing/2014/main" id="{1E1737B3-7C1E-06E7-73F3-38B62B7E87F0}"/>
                  </a:ext>
                </a:extLst>
              </p:cNvPr>
              <p:cNvPicPr>
                <a:picLocks noGrp="1" noRot="1" noChangeAspect="1" noMove="1" noResize="1" noEditPoints="1" noAdjustHandles="1" noChangeArrowheads="1" noChangeShapeType="1"/>
              </p:cNvPicPr>
              <p:nvPr/>
            </p:nvPicPr>
            <p:blipFill>
              <a:blip r:embed="rId16"/>
              <a:stretch>
                <a:fillRect/>
              </a:stretch>
            </p:blipFill>
            <p:spPr>
              <a:xfrm>
                <a:off x="7440936" y="1131529"/>
                <a:ext cx="700219" cy="393873"/>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15" name="Slide Zoom 14">
                <a:extLst>
                  <a:ext uri="{FF2B5EF4-FFF2-40B4-BE49-F238E27FC236}">
                    <a16:creationId xmlns:a16="http://schemas.microsoft.com/office/drawing/2014/main" id="{C7903ED6-522B-8EA0-BEA9-86E6713920B4}"/>
                  </a:ext>
                </a:extLst>
              </p:cNvPr>
              <p:cNvGraphicFramePr>
                <a:graphicFrameLocks noChangeAspect="1"/>
              </p:cNvGraphicFramePr>
              <p:nvPr/>
            </p:nvGraphicFramePr>
            <p:xfrm>
              <a:off x="7434984" y="3433166"/>
              <a:ext cx="706825" cy="397589"/>
            </p:xfrm>
            <a:graphic>
              <a:graphicData uri="http://schemas.microsoft.com/office/powerpoint/2016/slidezoom">
                <pslz:sldZm>
                  <pslz:sldZmObj sldId="448" cId="3723320307">
                    <pslz:zmPr id="{7FD61D60-AF1D-4F7F-B2D3-CDEE9096EFA8}" returnToParent="0" transitionDur="1000">
                      <p166:blipFill xmlns:p166="http://schemas.microsoft.com/office/powerpoint/2016/6/main">
                        <a:blip r:embed="rId17"/>
                        <a:stretch>
                          <a:fillRect/>
                        </a:stretch>
                      </p166:blipFill>
                      <p166:spPr xmlns:p166="http://schemas.microsoft.com/office/powerpoint/2016/6/main">
                        <a:xfrm>
                          <a:off x="0" y="0"/>
                          <a:ext cx="706825" cy="397589"/>
                        </a:xfrm>
                        <a:prstGeom prst="rect">
                          <a:avLst/>
                        </a:prstGeom>
                        <a:ln w="3175">
                          <a:solidFill>
                            <a:prstClr val="ltGray"/>
                          </a:solidFill>
                        </a:ln>
                      </p166:spPr>
                    </pslz:zmPr>
                  </pslz:sldZmObj>
                </pslz:sldZm>
              </a:graphicData>
            </a:graphic>
          </p:graphicFrame>
        </mc:Choice>
        <mc:Fallback xmlns="">
          <p:pic>
            <p:nvPicPr>
              <p:cNvPr id="15" name="Slide Zoom 14">
                <a:hlinkClick r:id="rId18" action="ppaction://hlinksldjump"/>
                <a:extLst>
                  <a:ext uri="{FF2B5EF4-FFF2-40B4-BE49-F238E27FC236}">
                    <a16:creationId xmlns:a16="http://schemas.microsoft.com/office/drawing/2014/main" id="{C7903ED6-522B-8EA0-BEA9-86E6713920B4}"/>
                  </a:ext>
                </a:extLst>
              </p:cNvPr>
              <p:cNvPicPr>
                <a:picLocks noGrp="1" noRot="1" noChangeAspect="1" noMove="1" noResize="1" noEditPoints="1" noAdjustHandles="1" noChangeArrowheads="1" noChangeShapeType="1"/>
              </p:cNvPicPr>
              <p:nvPr/>
            </p:nvPicPr>
            <p:blipFill>
              <a:blip r:embed="rId19"/>
              <a:stretch>
                <a:fillRect/>
              </a:stretch>
            </p:blipFill>
            <p:spPr>
              <a:xfrm>
                <a:off x="7434984" y="3433166"/>
                <a:ext cx="706825" cy="397589"/>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17" name="Slide Zoom 16">
                <a:extLst>
                  <a:ext uri="{FF2B5EF4-FFF2-40B4-BE49-F238E27FC236}">
                    <a16:creationId xmlns:a16="http://schemas.microsoft.com/office/drawing/2014/main" id="{998C2830-2FE3-ED95-60DE-58E02C2CC80F}"/>
                  </a:ext>
                </a:extLst>
              </p:cNvPr>
              <p:cNvGraphicFramePr>
                <a:graphicFrameLocks noChangeAspect="1"/>
              </p:cNvGraphicFramePr>
              <p:nvPr/>
            </p:nvGraphicFramePr>
            <p:xfrm>
              <a:off x="7440938" y="4462142"/>
              <a:ext cx="660658" cy="450132"/>
            </p:xfrm>
            <a:graphic>
              <a:graphicData uri="http://schemas.microsoft.com/office/powerpoint/2016/slidezoom">
                <pslz:sldZm>
                  <pslz:sldZmObj sldId="462" cId="4242288509">
                    <pslz:zmPr id="{92E14D55-FE94-47E0-A49B-86490F96E5E6}" returnToParent="0" transitionDur="1000">
                      <p166:blipFill xmlns:p166="http://schemas.microsoft.com/office/powerpoint/2016/6/main">
                        <a:blip r:embed="rId20"/>
                        <a:stretch>
                          <a:fillRect/>
                        </a:stretch>
                      </p166:blipFill>
                      <p166:spPr xmlns:p166="http://schemas.microsoft.com/office/powerpoint/2016/6/main">
                        <a:xfrm>
                          <a:off x="0" y="0"/>
                          <a:ext cx="660658" cy="450132"/>
                        </a:xfrm>
                        <a:prstGeom prst="rect">
                          <a:avLst/>
                        </a:prstGeom>
                        <a:ln w="3175">
                          <a:solidFill>
                            <a:prstClr val="ltGray"/>
                          </a:solidFill>
                        </a:ln>
                      </p166:spPr>
                    </pslz:zmPr>
                  </pslz:sldZmObj>
                </pslz:sldZm>
              </a:graphicData>
            </a:graphic>
          </p:graphicFrame>
        </mc:Choice>
        <mc:Fallback xmlns="">
          <p:pic>
            <p:nvPicPr>
              <p:cNvPr id="17" name="Slide Zoom 16">
                <a:hlinkClick r:id="rId21" action="ppaction://hlinksldjump"/>
                <a:extLst>
                  <a:ext uri="{FF2B5EF4-FFF2-40B4-BE49-F238E27FC236}">
                    <a16:creationId xmlns:a16="http://schemas.microsoft.com/office/drawing/2014/main" id="{998C2830-2FE3-ED95-60DE-58E02C2CC80F}"/>
                  </a:ext>
                </a:extLst>
              </p:cNvPr>
              <p:cNvPicPr>
                <a:picLocks noGrp="1" noRot="1" noChangeAspect="1" noMove="1" noResize="1" noEditPoints="1" noAdjustHandles="1" noChangeArrowheads="1" noChangeShapeType="1"/>
              </p:cNvPicPr>
              <p:nvPr/>
            </p:nvPicPr>
            <p:blipFill>
              <a:blip r:embed="rId22"/>
              <a:stretch>
                <a:fillRect/>
              </a:stretch>
            </p:blipFill>
            <p:spPr>
              <a:xfrm>
                <a:off x="7440938" y="4462142"/>
                <a:ext cx="660658" cy="450132"/>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19" name="Slide Zoom 18">
                <a:extLst>
                  <a:ext uri="{FF2B5EF4-FFF2-40B4-BE49-F238E27FC236}">
                    <a16:creationId xmlns:a16="http://schemas.microsoft.com/office/drawing/2014/main" id="{65681463-CF10-15AF-BFCC-C14455532AB5}"/>
                  </a:ext>
                </a:extLst>
              </p:cNvPr>
              <p:cNvGraphicFramePr>
                <a:graphicFrameLocks noChangeAspect="1"/>
              </p:cNvGraphicFramePr>
              <p:nvPr/>
            </p:nvGraphicFramePr>
            <p:xfrm>
              <a:off x="7440937" y="5792704"/>
              <a:ext cx="660658" cy="431641"/>
            </p:xfrm>
            <a:graphic>
              <a:graphicData uri="http://schemas.microsoft.com/office/powerpoint/2016/slidezoom">
                <pslz:sldZm>
                  <pslz:sldZmObj sldId="475" cId="2218645681">
                    <pslz:zmPr id="{7C415A64-FB89-419F-A08F-79B9DE3FB7E6}" returnToParent="0" transitionDur="1000">
                      <p166:blipFill xmlns:p166="http://schemas.microsoft.com/office/powerpoint/2016/6/main">
                        <a:blip r:embed="rId23"/>
                        <a:stretch>
                          <a:fillRect/>
                        </a:stretch>
                      </p166:blipFill>
                      <p166:spPr xmlns:p166="http://schemas.microsoft.com/office/powerpoint/2016/6/main">
                        <a:xfrm>
                          <a:off x="0" y="0"/>
                          <a:ext cx="660658" cy="431641"/>
                        </a:xfrm>
                        <a:prstGeom prst="rect">
                          <a:avLst/>
                        </a:prstGeom>
                        <a:ln w="3175">
                          <a:solidFill>
                            <a:prstClr val="ltGray"/>
                          </a:solidFill>
                        </a:ln>
                      </p166:spPr>
                    </pslz:zmPr>
                  </pslz:sldZmObj>
                </pslz:sldZm>
              </a:graphicData>
            </a:graphic>
          </p:graphicFrame>
        </mc:Choice>
        <mc:Fallback xmlns="">
          <p:pic>
            <p:nvPicPr>
              <p:cNvPr id="19" name="Slide Zoom 18">
                <a:hlinkClick r:id="rId24" action="ppaction://hlinksldjump"/>
                <a:extLst>
                  <a:ext uri="{FF2B5EF4-FFF2-40B4-BE49-F238E27FC236}">
                    <a16:creationId xmlns:a16="http://schemas.microsoft.com/office/drawing/2014/main" id="{65681463-CF10-15AF-BFCC-C14455532AB5}"/>
                  </a:ext>
                </a:extLst>
              </p:cNvPr>
              <p:cNvPicPr>
                <a:picLocks noGrp="1" noRot="1" noChangeAspect="1" noMove="1" noResize="1" noEditPoints="1" noAdjustHandles="1" noChangeArrowheads="1" noChangeShapeType="1"/>
              </p:cNvPicPr>
              <p:nvPr/>
            </p:nvPicPr>
            <p:blipFill>
              <a:blip r:embed="rId25"/>
              <a:stretch>
                <a:fillRect/>
              </a:stretch>
            </p:blipFill>
            <p:spPr>
              <a:xfrm>
                <a:off x="7440937" y="5792704"/>
                <a:ext cx="660658" cy="431641"/>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6" name="Slide Zoom 5">
                <a:extLst>
                  <a:ext uri="{FF2B5EF4-FFF2-40B4-BE49-F238E27FC236}">
                    <a16:creationId xmlns:a16="http://schemas.microsoft.com/office/drawing/2014/main" id="{AEBB7C4B-18F0-382B-CD99-CE26E3E9D3D4}"/>
                  </a:ext>
                </a:extLst>
              </p:cNvPr>
              <p:cNvGraphicFramePr>
                <a:graphicFrameLocks noChangeAspect="1"/>
              </p:cNvGraphicFramePr>
              <p:nvPr/>
            </p:nvGraphicFramePr>
            <p:xfrm>
              <a:off x="7440936" y="2269161"/>
              <a:ext cx="700217" cy="364924"/>
            </p:xfrm>
            <a:graphic>
              <a:graphicData uri="http://schemas.microsoft.com/office/powerpoint/2016/slidezoom">
                <pslz:sldZm>
                  <pslz:sldZmObj sldId="474" cId="3749408329">
                    <pslz:zmPr id="{E022909C-3CC1-4224-8EB8-C0A7318486A2}" returnToParent="0" transitionDur="1000">
                      <p166:blipFill xmlns:p166="http://schemas.microsoft.com/office/powerpoint/2016/6/main">
                        <a:blip r:embed="rId26"/>
                        <a:stretch>
                          <a:fillRect/>
                        </a:stretch>
                      </p166:blipFill>
                      <p166:spPr xmlns:p166="http://schemas.microsoft.com/office/powerpoint/2016/6/main">
                        <a:xfrm>
                          <a:off x="0" y="0"/>
                          <a:ext cx="700217" cy="364924"/>
                        </a:xfrm>
                        <a:prstGeom prst="rect">
                          <a:avLst/>
                        </a:prstGeom>
                        <a:ln w="3175">
                          <a:solidFill>
                            <a:prstClr val="ltGray"/>
                          </a:solidFill>
                        </a:ln>
                      </p166:spPr>
                    </pslz:zmPr>
                  </pslz:sldZmObj>
                </pslz:sldZm>
              </a:graphicData>
            </a:graphic>
          </p:graphicFrame>
        </mc:Choice>
        <mc:Fallback xmlns="">
          <p:pic>
            <p:nvPicPr>
              <p:cNvPr id="6" name="Slide Zoom 5">
                <a:hlinkClick r:id="rId27" action="ppaction://hlinksldjump"/>
                <a:extLst>
                  <a:ext uri="{FF2B5EF4-FFF2-40B4-BE49-F238E27FC236}">
                    <a16:creationId xmlns:a16="http://schemas.microsoft.com/office/drawing/2014/main" id="{AEBB7C4B-18F0-382B-CD99-CE26E3E9D3D4}"/>
                  </a:ext>
                </a:extLst>
              </p:cNvPr>
              <p:cNvPicPr>
                <a:picLocks noGrp="1" noRot="1" noChangeAspect="1" noMove="1" noResize="1" noEditPoints="1" noAdjustHandles="1" noChangeArrowheads="1" noChangeShapeType="1"/>
              </p:cNvPicPr>
              <p:nvPr/>
            </p:nvPicPr>
            <p:blipFill>
              <a:blip r:embed="rId28"/>
              <a:stretch>
                <a:fillRect/>
              </a:stretch>
            </p:blipFill>
            <p:spPr>
              <a:xfrm>
                <a:off x="7440936" y="2269161"/>
                <a:ext cx="700217" cy="364924"/>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10" name="Slide Zoom 9">
                <a:extLst>
                  <a:ext uri="{FF2B5EF4-FFF2-40B4-BE49-F238E27FC236}">
                    <a16:creationId xmlns:a16="http://schemas.microsoft.com/office/drawing/2014/main" id="{4A5F949F-4892-EB93-0E06-5296B008CEA2}"/>
                  </a:ext>
                </a:extLst>
              </p:cNvPr>
              <p:cNvGraphicFramePr>
                <a:graphicFrameLocks noChangeAspect="1"/>
              </p:cNvGraphicFramePr>
              <p:nvPr/>
            </p:nvGraphicFramePr>
            <p:xfrm>
              <a:off x="7429032" y="2838904"/>
              <a:ext cx="706825" cy="397589"/>
            </p:xfrm>
            <a:graphic>
              <a:graphicData uri="http://schemas.microsoft.com/office/powerpoint/2016/slidezoom">
                <pslz:sldZm>
                  <pslz:sldZmObj sldId="359" cId="916185307">
                    <pslz:zmPr id="{A069A280-3CFB-401B-BFAB-7A3CDAA17539}" returnToParent="0" transitionDur="1000">
                      <p166:blipFill xmlns:p166="http://schemas.microsoft.com/office/powerpoint/2016/6/main">
                        <a:blip r:embed="rId29"/>
                        <a:stretch>
                          <a:fillRect/>
                        </a:stretch>
                      </p166:blipFill>
                      <p166:spPr xmlns:p166="http://schemas.microsoft.com/office/powerpoint/2016/6/main">
                        <a:xfrm>
                          <a:off x="0" y="0"/>
                          <a:ext cx="706825" cy="397589"/>
                        </a:xfrm>
                        <a:prstGeom prst="rect">
                          <a:avLst/>
                        </a:prstGeom>
                        <a:ln w="3175">
                          <a:solidFill>
                            <a:prstClr val="ltGray"/>
                          </a:solidFill>
                        </a:ln>
                      </p166:spPr>
                    </pslz:zmPr>
                  </pslz:sldZmObj>
                </pslz:sldZm>
              </a:graphicData>
            </a:graphic>
          </p:graphicFrame>
        </mc:Choice>
        <mc:Fallback xmlns="">
          <p:pic>
            <p:nvPicPr>
              <p:cNvPr id="10" name="Slide Zoom 9">
                <a:hlinkClick r:id="rId30" action="ppaction://hlinksldjump"/>
                <a:extLst>
                  <a:ext uri="{FF2B5EF4-FFF2-40B4-BE49-F238E27FC236}">
                    <a16:creationId xmlns:a16="http://schemas.microsoft.com/office/drawing/2014/main" id="{4A5F949F-4892-EB93-0E06-5296B008CEA2}"/>
                  </a:ext>
                </a:extLst>
              </p:cNvPr>
              <p:cNvPicPr>
                <a:picLocks noGrp="1" noRot="1" noChangeAspect="1" noMove="1" noResize="1" noEditPoints="1" noAdjustHandles="1" noChangeArrowheads="1" noChangeShapeType="1"/>
              </p:cNvPicPr>
              <p:nvPr/>
            </p:nvPicPr>
            <p:blipFill>
              <a:blip r:embed="rId31"/>
              <a:stretch>
                <a:fillRect/>
              </a:stretch>
            </p:blipFill>
            <p:spPr>
              <a:xfrm>
                <a:off x="7429032" y="2838904"/>
                <a:ext cx="706825" cy="397589"/>
              </a:xfrm>
              <a:prstGeom prst="rect">
                <a:avLst/>
              </a:prstGeom>
              <a:ln w="3175">
                <a:solidFill>
                  <a:prstClr val="ltGray"/>
                </a:solidFill>
              </a:ln>
            </p:spPr>
          </p:pic>
        </mc:Fallback>
      </mc:AlternateContent>
      <p:sp>
        <p:nvSpPr>
          <p:cNvPr id="3" name="Rectangle 2">
            <a:extLst>
              <a:ext uri="{FF2B5EF4-FFF2-40B4-BE49-F238E27FC236}">
                <a16:creationId xmlns:a16="http://schemas.microsoft.com/office/drawing/2014/main" id="{2AAC643C-0157-3EBB-297D-1CBF734320FE}"/>
              </a:ext>
            </a:extLst>
          </p:cNvPr>
          <p:cNvSpPr/>
          <p:nvPr/>
        </p:nvSpPr>
        <p:spPr>
          <a:xfrm>
            <a:off x="640080" y="2744321"/>
            <a:ext cx="6731128" cy="619152"/>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1" name="Audio 10">
            <a:hlinkClick r:id="" action="ppaction://media"/>
            <a:extLst>
              <a:ext uri="{FF2B5EF4-FFF2-40B4-BE49-F238E27FC236}">
                <a16:creationId xmlns:a16="http://schemas.microsoft.com/office/drawing/2014/main" id="{16A5057B-5D76-D8C8-2142-8632B0965415}"/>
              </a:ext>
            </a:extLst>
          </p:cNvPr>
          <p:cNvPicPr>
            <a:picLocks noChangeAspect="1"/>
          </p:cNvPicPr>
          <p:nvPr>
            <a:audioFile r:link="rId3"/>
            <p:extLst>
              <p:ext uri="{DAA4B4D4-6D71-4841-9C94-3DE7FCFB9230}">
                <p14:media xmlns:p14="http://schemas.microsoft.com/office/powerpoint/2010/main" r:embed="rId2"/>
              </p:ext>
            </p:extLst>
          </p:nvPr>
        </p:nvPicPr>
        <p:blipFill>
          <a:blip r:embed="rId13"/>
          <a:srcRect l="-262704" t="-125896" r="-262704" b="-125896"/>
          <a:stretch>
            <a:fillRect/>
          </a:stretch>
        </p:blipFill>
        <p:spPr>
          <a:xfrm>
            <a:off x="9144000" y="5143500"/>
            <a:ext cx="3048000" cy="1714500"/>
          </a:xfrm>
          <a:prstGeom prst="rect">
            <a:avLst/>
          </a:prstGeom>
        </p:spPr>
      </p:pic>
    </p:spTree>
    <p:custDataLst>
      <p:tags r:id="rId1"/>
    </p:custDataLst>
    <p:extLst>
      <p:ext uri="{BB962C8B-B14F-4D97-AF65-F5344CB8AC3E}">
        <p14:creationId xmlns:p14="http://schemas.microsoft.com/office/powerpoint/2010/main" val="3332314856"/>
      </p:ext>
    </p:extLst>
  </p:cSld>
  <p:clrMapOvr>
    <a:masterClrMapping/>
  </p:clrMapOvr>
  <mc:AlternateContent xmlns:mc="http://schemas.openxmlformats.org/markup-compatibility/2006">
    <mc:Choice xmlns:p14="http://schemas.microsoft.com/office/powerpoint/2010/main" Requires="p14">
      <p:transition spd="slow" p14:dur="2000" advTm="9037"/>
    </mc:Choice>
    <mc:Fallback>
      <p:transition spd="slow" advTm="90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extLst>
    <p:ext uri="{3A86A75C-4F4B-4683-9AE1-C65F6400EC91}">
      <p14:laserTraceLst xmlns:p14="http://schemas.microsoft.com/office/powerpoint/2010/main">
        <p14:tracePtLst>
          <p14:tracePt t="6129" x="2489200" y="3713163"/>
          <p14:tracePt t="6135" x="2701925" y="3560763"/>
          <p14:tracePt t="6143" x="2947988" y="3424238"/>
          <p14:tracePt t="6166" x="3636963" y="3170238"/>
          <p14:tracePt t="6183" x="4162425" y="3094038"/>
          <p14:tracePt t="6185" x="4511675" y="3076575"/>
          <p14:tracePt t="6200" x="5241925" y="3109913"/>
          <p14:tracePt t="6202" x="5657850" y="3144838"/>
          <p14:tracePt t="6216" x="6499225" y="3279775"/>
          <p14:tracePt t="6234" x="7162800" y="3459163"/>
          <p14:tracePt t="6250" x="7824788" y="3713163"/>
          <p14:tracePt t="6266" x="7977188" y="3790950"/>
          <p14:tracePt t="6285" x="8029575" y="3832225"/>
          <p14:tracePt t="6553" x="8308975" y="3713163"/>
          <p14:tracePt t="6558" x="8691563" y="3560763"/>
          <p14:tracePt t="6575" x="9431338" y="3382963"/>
          <p14:tracePt t="6577" x="9753600" y="3382963"/>
          <p14:tracePt t="6592" x="10390188" y="3390900"/>
          <p14:tracePt t="6608" x="10841038" y="3475038"/>
          <p14:tracePt t="6625" x="11172825" y="3568700"/>
          <p14:tracePt t="6627" x="11274425" y="3586163"/>
          <p14:tracePt t="6641" x="11385550" y="3629025"/>
          <p14:tracePt t="6659" x="11426825" y="3629025"/>
          <p14:tracePt t="7090" x="11061700" y="3619500"/>
          <p14:tracePt t="7096" x="10526713" y="3560763"/>
          <p14:tracePt t="7119" x="8513763" y="3348038"/>
          <p14:tracePt t="7124" x="7781925" y="3254375"/>
          <p14:tracePt t="7129" x="6958013" y="3119438"/>
          <p14:tracePt t="7146" x="5446713" y="2711450"/>
          <p14:tracePt t="7149" x="4775200" y="2447925"/>
          <p14:tracePt t="7162" x="4222750" y="2209800"/>
          <p14:tracePt t="7163" x="3721100" y="1979613"/>
          <p14:tracePt t="7178" x="3084513" y="1546225"/>
          <p14:tracePt t="7197" x="2871788" y="1368425"/>
          <p14:tracePt t="7622" x="3381375" y="1198563"/>
          <p14:tracePt t="7628" x="3959225" y="1028700"/>
          <p14:tracePt t="7635" x="4486275" y="952500"/>
          <p14:tracePt t="7660" x="6219825" y="1028700"/>
          <p14:tracePt t="7676" x="7977188" y="1622425"/>
          <p14:tracePt t="7682" x="8462963" y="1878013"/>
          <p14:tracePt t="7692" x="8802688" y="2065338"/>
          <p14:tracePt t="7709" x="9431338" y="2643188"/>
          <p14:tracePt t="7726" x="9540875" y="2805113"/>
          <p14:tracePt t="7731" x="9550400" y="2820988"/>
          <p14:tracePt t="8011" x="9906000" y="2711450"/>
          <p14:tracePt t="8017" x="10331450" y="2592388"/>
          <p14:tracePt t="8022" x="10645775" y="2524125"/>
          <p14:tracePt t="8039" x="11444288" y="2430463"/>
        </p14:tracePtLst>
      </p14:laserTraceLst>
    </p:ext>
  </p:extLs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565F2E-544F-43B7-B423-E7DCF6BA1AA8}"/>
              </a:ext>
            </a:extLst>
          </p:cNvPr>
          <p:cNvSpPr>
            <a:spLocks noGrp="1"/>
          </p:cNvSpPr>
          <p:nvPr>
            <p:ph type="title"/>
          </p:nvPr>
        </p:nvSpPr>
        <p:spPr/>
        <p:txBody>
          <a:bodyPr/>
          <a:lstStyle/>
          <a:p>
            <a:r>
              <a:rPr lang="en-US" dirty="0"/>
              <a:t>Important Notations</a:t>
            </a:r>
            <a:endParaRPr lang="en-IN" dirty="0"/>
          </a:p>
        </p:txBody>
      </p:sp>
      <mc:AlternateContent xmlns:mc="http://schemas.openxmlformats.org/markup-compatibility/2006" xmlns:a14="http://schemas.microsoft.com/office/drawing/2010/main">
        <mc:Choice Requires="a14">
          <p:graphicFrame>
            <p:nvGraphicFramePr>
              <p:cNvPr id="7690" name="Diagram 7689">
                <a:extLst>
                  <a:ext uri="{FF2B5EF4-FFF2-40B4-BE49-F238E27FC236}">
                    <a16:creationId xmlns:a16="http://schemas.microsoft.com/office/drawing/2014/main" id="{D8C34CBF-C189-4526-9E68-01254459ADCD}"/>
                  </a:ext>
                </a:extLst>
              </p:cNvPr>
              <p:cNvGraphicFramePr/>
              <p:nvPr>
                <p:extLst>
                  <p:ext uri="{D42A27DB-BD31-4B8C-83A1-F6EECF244321}">
                    <p14:modId xmlns:p14="http://schemas.microsoft.com/office/powerpoint/2010/main" val="1364400915"/>
                  </p:ext>
                </p:extLst>
              </p:nvPr>
            </p:nvGraphicFramePr>
            <p:xfrm>
              <a:off x="240446" y="937229"/>
              <a:ext cx="4994894" cy="5666829"/>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mc:Choice>
        <mc:Fallback xmlns="">
          <p:graphicFrame>
            <p:nvGraphicFramePr>
              <p:cNvPr id="7690" name="Diagram 7689">
                <a:extLst>
                  <a:ext uri="{FF2B5EF4-FFF2-40B4-BE49-F238E27FC236}">
                    <a16:creationId xmlns:a16="http://schemas.microsoft.com/office/drawing/2014/main" id="{D8C34CBF-C189-4526-9E68-01254459ADCD}"/>
                  </a:ext>
                </a:extLst>
              </p:cNvPr>
              <p:cNvGraphicFramePr/>
              <p:nvPr>
                <p:extLst>
                  <p:ext uri="{D42A27DB-BD31-4B8C-83A1-F6EECF244321}">
                    <p14:modId xmlns:p14="http://schemas.microsoft.com/office/powerpoint/2010/main" val="1364400915"/>
                  </p:ext>
                </p:extLst>
              </p:nvPr>
            </p:nvGraphicFramePr>
            <p:xfrm>
              <a:off x="240446" y="937229"/>
              <a:ext cx="4994894" cy="5666829"/>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mc:Fallback>
      </mc:AlternateContent>
      <p:sp>
        <p:nvSpPr>
          <p:cNvPr id="3" name="TextBox 2">
            <a:hlinkClick r:id="rId14" action="ppaction://hlinksldjump"/>
            <a:extLst>
              <a:ext uri="{FF2B5EF4-FFF2-40B4-BE49-F238E27FC236}">
                <a16:creationId xmlns:a16="http://schemas.microsoft.com/office/drawing/2014/main" id="{481BC6C6-9C08-A0DE-057A-D91B0AD50E8C}"/>
              </a:ext>
            </a:extLst>
          </p:cNvPr>
          <p:cNvSpPr txBox="1"/>
          <p:nvPr/>
        </p:nvSpPr>
        <p:spPr>
          <a:xfrm>
            <a:off x="6986860" y="5968113"/>
            <a:ext cx="4071257"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sz="1800" b="1" dirty="0"/>
              <a:t>Convolution &amp; Tensors</a:t>
            </a:r>
            <a:endParaRPr lang="en-IN" sz="1800" b="1" dirty="0"/>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185A048-452C-85F1-2AFE-71DD992DCE5A}"/>
                  </a:ext>
                </a:extLst>
              </p:cNvPr>
              <p:cNvSpPr txBox="1"/>
              <p:nvPr/>
            </p:nvSpPr>
            <p:spPr>
              <a:xfrm>
                <a:off x="5278696" y="5387491"/>
                <a:ext cx="6861591"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14:m>
                  <m:oMathPara xmlns:m="http://schemas.openxmlformats.org/officeDocument/2006/math">
                    <m:oMathParaPr>
                      <m:jc m:val="centerGroup"/>
                    </m:oMathParaPr>
                    <m:oMath xmlns:m="http://schemas.openxmlformats.org/officeDocument/2006/math">
                      <m:r>
                        <a:rPr lang="en-IN" b="0" i="1" smtClean="0">
                          <a:latin typeface="Cambria Math" panose="02040503050406030204" pitchFamily="18" charset="0"/>
                        </a:rPr>
                        <m:t>𝐼𝐹𝑀𝐴𝑃</m:t>
                      </m:r>
                      <m:r>
                        <a:rPr lang="en-IN" b="0" i="1" smtClean="0">
                          <a:latin typeface="Cambria Math" panose="02040503050406030204" pitchFamily="18" charset="0"/>
                        </a:rPr>
                        <m:t>= </m:t>
                      </m:r>
                      <m:r>
                        <a:rPr lang="en-IN" b="0" i="1" smtClean="0">
                          <a:latin typeface="Cambria Math" panose="02040503050406030204" pitchFamily="18" charset="0"/>
                        </a:rPr>
                        <m:t>𝐹𝐹𝑇</m:t>
                      </m:r>
                      <m:d>
                        <m:dPr>
                          <m:ctrlPr>
                            <a:rPr lang="en-IN" b="0" i="1" smtClean="0">
                              <a:latin typeface="Cambria Math" panose="02040503050406030204" pitchFamily="18" charset="0"/>
                            </a:rPr>
                          </m:ctrlPr>
                        </m:dPr>
                        <m:e>
                          <m:r>
                            <a:rPr lang="en-IN" b="0" i="1" smtClean="0">
                              <a:latin typeface="Cambria Math" panose="02040503050406030204" pitchFamily="18" charset="0"/>
                            </a:rPr>
                            <m:t>𝑖𝑓𝑚𝑎𝑝</m:t>
                          </m:r>
                        </m:e>
                      </m:d>
                      <m:r>
                        <a:rPr lang="en-IN" b="0" i="1" smtClean="0">
                          <a:latin typeface="Cambria Math" panose="02040503050406030204" pitchFamily="18" charset="0"/>
                        </a:rPr>
                        <m:t>   </m:t>
                      </m:r>
                      <m:r>
                        <a:rPr lang="en-IN" b="0" i="1" smtClean="0">
                          <a:latin typeface="Cambria Math" panose="02040503050406030204" pitchFamily="18" charset="0"/>
                        </a:rPr>
                        <m:t>𝑊𝑇</m:t>
                      </m:r>
                      <m:r>
                        <a:rPr lang="en-IN" b="0" i="1" smtClean="0">
                          <a:latin typeface="Cambria Math" panose="02040503050406030204" pitchFamily="18" charset="0"/>
                        </a:rPr>
                        <m:t>= </m:t>
                      </m:r>
                      <m:r>
                        <a:rPr lang="en-IN" i="1">
                          <a:latin typeface="Cambria Math" panose="02040503050406030204" pitchFamily="18" charset="0"/>
                        </a:rPr>
                        <m:t>𝐹𝐹𝑇</m:t>
                      </m:r>
                      <m:d>
                        <m:dPr>
                          <m:ctrlPr>
                            <a:rPr lang="en-IN" i="1">
                              <a:latin typeface="Cambria Math" panose="02040503050406030204" pitchFamily="18" charset="0"/>
                            </a:rPr>
                          </m:ctrlPr>
                        </m:dPr>
                        <m:e>
                          <m:r>
                            <a:rPr lang="en-IN" b="0" i="1" smtClean="0">
                              <a:latin typeface="Cambria Math" panose="02040503050406030204" pitchFamily="18" charset="0"/>
                            </a:rPr>
                            <m:t>𝑤𝑡</m:t>
                          </m:r>
                        </m:e>
                      </m:d>
                      <m:r>
                        <a:rPr lang="en-IN" b="0" i="1" smtClean="0">
                          <a:latin typeface="Cambria Math" panose="02040503050406030204" pitchFamily="18" charset="0"/>
                        </a:rPr>
                        <m:t>  </m:t>
                      </m:r>
                      <m:r>
                        <a:rPr lang="en-IN" b="0" i="1" smtClean="0">
                          <a:latin typeface="Cambria Math" panose="02040503050406030204" pitchFamily="18" charset="0"/>
                        </a:rPr>
                        <m:t>𝑂𝐹𝑀𝐴𝑃</m:t>
                      </m:r>
                      <m:r>
                        <a:rPr lang="en-IN" b="0" i="1" smtClean="0">
                          <a:latin typeface="Cambria Math" panose="02040503050406030204" pitchFamily="18" charset="0"/>
                        </a:rPr>
                        <m:t>= </m:t>
                      </m:r>
                      <m:r>
                        <a:rPr lang="en-IN" i="1">
                          <a:latin typeface="Cambria Math" panose="02040503050406030204" pitchFamily="18" charset="0"/>
                        </a:rPr>
                        <m:t>𝐹𝐹𝑇</m:t>
                      </m:r>
                      <m:d>
                        <m:dPr>
                          <m:ctrlPr>
                            <a:rPr lang="en-IN" i="1">
                              <a:latin typeface="Cambria Math" panose="02040503050406030204" pitchFamily="18" charset="0"/>
                            </a:rPr>
                          </m:ctrlPr>
                        </m:dPr>
                        <m:e>
                          <m:r>
                            <a:rPr lang="en-IN" b="0" i="1" smtClean="0">
                              <a:latin typeface="Cambria Math" panose="02040503050406030204" pitchFamily="18" charset="0"/>
                            </a:rPr>
                            <m:t>𝑜</m:t>
                          </m:r>
                          <m:r>
                            <a:rPr lang="en-IN" i="1">
                              <a:latin typeface="Cambria Math" panose="02040503050406030204" pitchFamily="18" charset="0"/>
                            </a:rPr>
                            <m:t>𝑓𝑚𝑎𝑝</m:t>
                          </m:r>
                        </m:e>
                      </m:d>
                    </m:oMath>
                  </m:oMathPara>
                </a14:m>
                <a:endParaRPr lang="en-IN" dirty="0"/>
              </a:p>
            </p:txBody>
          </p:sp>
        </mc:Choice>
        <mc:Fallback xmlns="">
          <p:sp>
            <p:nvSpPr>
              <p:cNvPr id="7" name="TextBox 6">
                <a:extLst>
                  <a:ext uri="{FF2B5EF4-FFF2-40B4-BE49-F238E27FC236}">
                    <a16:creationId xmlns:a16="http://schemas.microsoft.com/office/drawing/2014/main" id="{3185A048-452C-85F1-2AFE-71DD992DCE5A}"/>
                  </a:ext>
                </a:extLst>
              </p:cNvPr>
              <p:cNvSpPr txBox="1">
                <a:spLocks noRot="1" noChangeAspect="1" noMove="1" noResize="1" noEditPoints="1" noAdjustHandles="1" noChangeArrowheads="1" noChangeShapeType="1" noTextEdit="1"/>
              </p:cNvSpPr>
              <p:nvPr/>
            </p:nvSpPr>
            <p:spPr>
              <a:xfrm>
                <a:off x="5278696" y="5387491"/>
                <a:ext cx="6861591" cy="369332"/>
              </a:xfrm>
              <a:prstGeom prst="rect">
                <a:avLst/>
              </a:prstGeom>
              <a:blipFill>
                <a:blip r:embed="rId15"/>
                <a:stretch>
                  <a:fillRect b="-11290"/>
                </a:stretch>
              </a:blipFill>
            </p:spPr>
            <p:txBody>
              <a:bodyPr/>
              <a:lstStyle/>
              <a:p>
                <a:r>
                  <a:rPr lang="en-IN">
                    <a:noFill/>
                  </a:rPr>
                  <a:t> </a:t>
                </a:r>
              </a:p>
            </p:txBody>
          </p:sp>
        </mc:Fallback>
      </mc:AlternateContent>
      <p:sp>
        <p:nvSpPr>
          <p:cNvPr id="19623" name="TextBox 19622">
            <a:extLst>
              <a:ext uri="{FF2B5EF4-FFF2-40B4-BE49-F238E27FC236}">
                <a16:creationId xmlns:a16="http://schemas.microsoft.com/office/drawing/2014/main" id="{E9DD362A-DAE6-7C07-1A61-160ABB30485E}"/>
              </a:ext>
            </a:extLst>
          </p:cNvPr>
          <p:cNvSpPr txBox="1"/>
          <p:nvPr/>
        </p:nvSpPr>
        <p:spPr>
          <a:xfrm>
            <a:off x="0" y="6501468"/>
            <a:ext cx="3838575" cy="400110"/>
          </a:xfrm>
          <a:prstGeom prst="rect">
            <a:avLst/>
          </a:prstGeom>
          <a:noFill/>
        </p:spPr>
        <p:txBody>
          <a:bodyPr wrap="square" rtlCol="0">
            <a:spAutoFit/>
          </a:bodyPr>
          <a:lstStyle/>
          <a:p>
            <a:r>
              <a:rPr lang="en-US" sz="2000" dirty="0">
                <a:solidFill>
                  <a:schemeClr val="bg1"/>
                </a:solidFill>
              </a:rPr>
              <a:t>Background</a:t>
            </a:r>
            <a:endParaRPr lang="en-IN" sz="2000" dirty="0">
              <a:solidFill>
                <a:schemeClr val="bg1"/>
              </a:solidFill>
            </a:endParaRPr>
          </a:p>
        </p:txBody>
      </p:sp>
      <p:pic>
        <p:nvPicPr>
          <p:cNvPr id="7682" name="Picture 7681">
            <a:extLst>
              <a:ext uri="{FF2B5EF4-FFF2-40B4-BE49-F238E27FC236}">
                <a16:creationId xmlns:a16="http://schemas.microsoft.com/office/drawing/2014/main" id="{BBDD8B18-C7C3-8977-08B8-9D477914BA22}"/>
              </a:ext>
            </a:extLst>
          </p:cNvPr>
          <p:cNvPicPr>
            <a:picLocks noChangeAspect="1"/>
          </p:cNvPicPr>
          <p:nvPr/>
        </p:nvPicPr>
        <p:blipFill>
          <a:blip r:embed="rId16"/>
          <a:stretch>
            <a:fillRect/>
          </a:stretch>
        </p:blipFill>
        <p:spPr>
          <a:xfrm>
            <a:off x="5343338" y="937229"/>
            <a:ext cx="6840305" cy="4572396"/>
          </a:xfrm>
          <a:prstGeom prst="rect">
            <a:avLst/>
          </a:prstGeom>
        </p:spPr>
      </p:pic>
      <p:pic>
        <p:nvPicPr>
          <p:cNvPr id="8" name="Audio 7">
            <a:hlinkClick r:id="" action="ppaction://media"/>
            <a:extLst>
              <a:ext uri="{FF2B5EF4-FFF2-40B4-BE49-F238E27FC236}">
                <a16:creationId xmlns:a16="http://schemas.microsoft.com/office/drawing/2014/main" id="{7B2CD20A-44FF-0D7D-316A-77E61BB7F28B}"/>
              </a:ext>
            </a:extLst>
          </p:cNvPr>
          <p:cNvPicPr>
            <a:picLocks noChangeAspect="1"/>
          </p:cNvPicPr>
          <p:nvPr>
            <a:audioFile r:link="rId2"/>
            <p:extLst>
              <p:ext uri="{DAA4B4D4-6D71-4841-9C94-3DE7FCFB9230}">
                <p14:media xmlns:p14="http://schemas.microsoft.com/office/powerpoint/2010/main" r:embed="rId1"/>
              </p:ext>
            </p:extLst>
          </p:nvPr>
        </p:nvPicPr>
        <p:blipFill>
          <a:blip r:embed="rId17"/>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916185307"/>
      </p:ext>
    </p:extLst>
  </p:cSld>
  <p:clrMapOvr>
    <a:masterClrMapping/>
  </p:clrMapOvr>
  <mc:AlternateContent xmlns:mc="http://schemas.openxmlformats.org/markup-compatibility/2006">
    <mc:Choice xmlns:p14="http://schemas.microsoft.com/office/powerpoint/2010/main" Requires="p14">
      <p:transition spd="slow" p14:dur="2000" advTm="27149"/>
    </mc:Choice>
    <mc:Fallback>
      <p:transition spd="slow" advTm="2714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extLst>
    <p:ext uri="{3A86A75C-4F4B-4683-9AE1-C65F6400EC91}">
      <p14:laserTraceLst xmlns:p14="http://schemas.microsoft.com/office/powerpoint/2010/main">
        <p14:tracePtLst>
          <p14:tracePt t="460" x="6430963" y="1682750"/>
          <p14:tracePt t="467" x="6592888" y="1401763"/>
          <p14:tracePt t="482" x="6950075" y="808038"/>
          <p14:tracePt t="1253" x="7008813" y="501650"/>
          <p14:tracePt t="1257" x="6983413" y="569913"/>
          <p14:tracePt t="1271" x="6958013" y="628650"/>
          <p14:tracePt t="1274" x="6932613" y="688975"/>
          <p14:tracePt t="1287" x="6899275" y="815975"/>
          <p14:tracePt t="1291" x="6881813" y="858838"/>
          <p14:tracePt t="1305" x="6848475" y="952500"/>
          <p14:tracePt t="1321" x="6805613" y="1062038"/>
          <p14:tracePt t="1339" x="6754813" y="1249363"/>
          <p14:tracePt t="1354" x="6729413" y="1411288"/>
          <p14:tracePt t="1371" x="6694488" y="1555750"/>
          <p14:tracePt t="1373" x="6669088" y="1614488"/>
          <p14:tracePt t="1387" x="6661150" y="1758950"/>
          <p14:tracePt t="1405" x="6643688" y="1946275"/>
          <p14:tracePt t="1421" x="6618288" y="2149475"/>
          <p14:tracePt t="1437" x="6610350" y="2217738"/>
          <p14:tracePt t="1441" x="6610350" y="2235200"/>
          <p14:tracePt t="2307" x="6542088" y="2235200"/>
          <p14:tracePt t="2313" x="6473825" y="2235200"/>
          <p14:tracePt t="2327" x="6311900" y="2227263"/>
          <p14:tracePt t="2344" x="6210300" y="2209800"/>
          <p14:tracePt t="2362" x="6100763" y="2192338"/>
          <p14:tracePt t="2378" x="6032500" y="2192338"/>
          <p14:tracePt t="2382" x="6007100" y="2184400"/>
          <p14:tracePt t="2395" x="5913438" y="2184400"/>
          <p14:tracePt t="2411" x="5853113" y="2174875"/>
          <p14:tracePt t="2429" x="5743575" y="2166938"/>
          <p14:tracePt t="2445" x="5700713" y="2159000"/>
          <p14:tracePt t="2461" x="5667375" y="2149475"/>
          <p14:tracePt t="2464" x="5657850" y="2149475"/>
          <p14:tracePt t="2477" x="5649913" y="2141538"/>
          <p14:tracePt t="2479" x="5641975" y="2141538"/>
          <p14:tracePt t="2494" x="5624513" y="2141538"/>
          <p14:tracePt t="2496" x="5616575" y="2133600"/>
          <p14:tracePt t="2511" x="5599113" y="2133600"/>
          <p14:tracePt t="2528" x="5591175" y="2124075"/>
          <p14:tracePt t="6641" x="5624513" y="2073275"/>
          <p14:tracePt t="6647" x="5692775" y="2005013"/>
          <p14:tracePt t="6655" x="5743575" y="1954213"/>
          <p14:tracePt t="6678" x="5870575" y="1852613"/>
          <p14:tracePt t="6695" x="5938838" y="1793875"/>
          <p14:tracePt t="6712" x="5972175" y="1751013"/>
          <p14:tracePt t="6729" x="6049963" y="1690688"/>
          <p14:tracePt t="6745" x="6126163" y="1631950"/>
          <p14:tracePt t="6762" x="6219825" y="1563688"/>
          <p14:tracePt t="6778" x="6253163" y="1546225"/>
          <p14:tracePt t="6779" x="6278563" y="1530350"/>
          <p14:tracePt t="6795" x="6321425" y="1495425"/>
          <p14:tracePt t="6811" x="6364288" y="1470025"/>
          <p14:tracePt t="6828" x="6380163" y="1452563"/>
          <p14:tracePt t="6845" x="6405563" y="1444625"/>
          <p14:tracePt t="6847" x="6415088" y="1436688"/>
          <p14:tracePt t="6862" x="6430963" y="1427163"/>
          <p14:tracePt t="6878" x="6465888" y="1419225"/>
          <p14:tracePt t="6895" x="6483350" y="1419225"/>
          <p14:tracePt t="6914" x="6508750" y="1401763"/>
          <p14:tracePt t="6928" x="6516688" y="1401763"/>
          <p14:tracePt t="6946" x="6534150" y="1401763"/>
          <p14:tracePt t="6963" x="6542088" y="1401763"/>
          <p14:tracePt t="6979" x="6550025" y="1393825"/>
          <p14:tracePt t="6996" x="6559550" y="1393825"/>
          <p14:tracePt t="7011" x="6567488" y="1393825"/>
          <p14:tracePt t="7030" x="6575425" y="1393825"/>
          <p14:tracePt t="7050" x="6584950" y="1393825"/>
          <p14:tracePt t="7071" x="6592888" y="1393825"/>
          <p14:tracePt t="7104" x="6600825" y="1393825"/>
          <p14:tracePt t="7350" x="6600825" y="1401763"/>
          <p14:tracePt t="7363" x="6600825" y="1411288"/>
          <p14:tracePt t="7398" x="6600825" y="1419225"/>
          <p14:tracePt t="7418" x="6600825" y="1427163"/>
          <p14:tracePt t="7521" x="6600825" y="1436688"/>
          <p14:tracePt t="8420" x="6610350" y="1436688"/>
          <p14:tracePt t="8427" x="6610350" y="1419225"/>
          <p14:tracePt t="8435" x="6618288" y="1411288"/>
          <p14:tracePt t="8442" x="6618288" y="1401763"/>
          <p14:tracePt t="8460" x="6618288" y="1385888"/>
          <p14:tracePt t="8475" x="6618288" y="1376363"/>
          <p14:tracePt t="8493" x="6618288" y="1360488"/>
          <p14:tracePt t="8516" x="6618288" y="1350963"/>
          <p14:tracePt t="8658" x="6610350" y="1350963"/>
          <p14:tracePt t="8666" x="6610350" y="1360488"/>
          <p14:tracePt t="8678" x="6610350" y="1368425"/>
          <p14:tracePt t="8700" x="6610350" y="1376363"/>
          <p14:tracePt t="8720" x="6600825" y="1376363"/>
          <p14:tracePt t="8727" x="6600825" y="1385888"/>
          <p14:tracePt t="8742" x="6600825" y="1401763"/>
          <p14:tracePt t="8760" x="6600825" y="1444625"/>
          <p14:tracePt t="8775" x="6600825" y="1477963"/>
          <p14:tracePt t="8795" x="6592888" y="1589088"/>
          <p14:tracePt t="8809" x="6592888" y="1622425"/>
          <p14:tracePt t="8812" x="6592888" y="1657350"/>
          <p14:tracePt t="8826" x="6584950" y="1708150"/>
          <p14:tracePt t="8828" x="6584950" y="1733550"/>
          <p14:tracePt t="8843" x="6584950" y="1766888"/>
          <p14:tracePt t="8860" x="6584950" y="1784350"/>
          <p14:tracePt t="8864" x="6584950" y="1801813"/>
          <p14:tracePt t="8878" x="6584950" y="1819275"/>
          <p14:tracePt t="8893" x="6584950" y="1835150"/>
          <p14:tracePt t="8911" x="6584950" y="1878013"/>
          <p14:tracePt t="8925" x="6584950" y="1895475"/>
          <p14:tracePt t="8944" x="6575425" y="1954213"/>
          <p14:tracePt t="8958" x="6575425" y="1971675"/>
          <p14:tracePt t="8961" x="6575425" y="1997075"/>
          <p14:tracePt t="8976" x="6575425" y="2030413"/>
          <p14:tracePt t="8994" x="6575425" y="2073275"/>
          <p14:tracePt t="9009" x="6575425" y="2090738"/>
          <p14:tracePt t="9029" x="6575425" y="2116138"/>
          <p14:tracePt t="9034" x="6575425" y="2124075"/>
          <p14:tracePt t="9056" x="6575425" y="2133600"/>
          <p14:tracePt t="9060" x="6575425" y="2141538"/>
          <p14:tracePt t="9076" x="6575425" y="2149475"/>
          <p14:tracePt t="9095" x="6575425" y="2159000"/>
          <p14:tracePt t="9110" x="6575425" y="2166938"/>
          <p14:tracePt t="11693" x="6575425" y="2090738"/>
          <p14:tracePt t="11698" x="6600825" y="1963738"/>
          <p14:tracePt t="11704" x="6618288" y="1860550"/>
          <p14:tracePt t="11731" x="6678613" y="1555750"/>
          <p14:tracePt t="11747" x="6686550" y="1411288"/>
          <p14:tracePt t="11763" x="6694488" y="1308100"/>
          <p14:tracePt t="11765" x="6704013" y="1266825"/>
          <p14:tracePt t="11780" x="6704013" y="1231900"/>
          <p14:tracePt t="11781" x="6711950" y="1198563"/>
          <p14:tracePt t="11797" x="6719888" y="1155700"/>
          <p14:tracePt t="11799" x="6719888" y="1138238"/>
          <p14:tracePt t="11814" x="6719888" y="1122363"/>
          <p14:tracePt t="11815" x="6719888" y="1112838"/>
          <p14:tracePt t="11831" x="6719888" y="1087438"/>
          <p14:tracePt t="11847" x="6719888" y="1069975"/>
          <p14:tracePt t="11863" x="6719888" y="1062038"/>
          <p14:tracePt t="11881" x="6719888" y="1044575"/>
          <p14:tracePt t="11991" x="6719888" y="1054100"/>
          <p14:tracePt t="12013" x="6719888" y="1062038"/>
          <p14:tracePt t="12031" x="6719888" y="1069975"/>
          <p14:tracePt t="12038" x="6719888" y="1079500"/>
          <p14:tracePt t="12048" x="6711950" y="1087438"/>
          <p14:tracePt t="12064" x="6711950" y="1122363"/>
          <p14:tracePt t="12080" x="6694488" y="1206500"/>
          <p14:tracePt t="12097" x="6678613" y="1282700"/>
          <p14:tracePt t="12114" x="6653213" y="1419225"/>
          <p14:tracePt t="12131" x="6643688" y="1495425"/>
          <p14:tracePt t="12149" x="6626225" y="1649413"/>
          <p14:tracePt t="12163" x="6626225" y="1844675"/>
          <p14:tracePt t="12181" x="6626225" y="2047875"/>
          <p14:tracePt t="12197" x="6618288" y="2235200"/>
          <p14:tracePt t="12213" x="6610350" y="2387600"/>
          <p14:tracePt t="12230" x="6584950" y="2693988"/>
          <p14:tracePt t="12247" x="6567488" y="2846388"/>
          <p14:tracePt t="12250" x="6550025" y="2906713"/>
          <p14:tracePt t="12263" x="6542088" y="3051175"/>
          <p14:tracePt t="12281" x="6542088" y="3254375"/>
          <p14:tracePt t="12297" x="6542088" y="3535363"/>
          <p14:tracePt t="12313" x="6567488" y="3713163"/>
          <p14:tracePt t="12333" x="6600825" y="4037013"/>
          <p14:tracePt t="12348" x="6618288" y="4156075"/>
          <p14:tracePt t="12365" x="6653213" y="4240213"/>
          <p14:tracePt t="12366" x="6653213" y="4275138"/>
          <p14:tracePt t="12380" x="6661150" y="4333875"/>
          <p14:tracePt t="12396" x="6678613" y="4402138"/>
          <p14:tracePt t="12415" x="6704013" y="4503738"/>
          <p14:tracePt t="12422" x="6704013" y="4529138"/>
          <p14:tracePt t="12431" x="6711950" y="4546600"/>
          <p14:tracePt t="12435" x="6711950" y="4572000"/>
          <p14:tracePt t="12449" x="6719888" y="4597400"/>
          <p14:tracePt t="12454" x="6729413" y="4605338"/>
          <p14:tracePt t="12465" x="6729413" y="4614863"/>
          <p14:tracePt t="12469" x="6729413" y="4622800"/>
          <p14:tracePt t="12483" x="6729413" y="4630738"/>
          <p14:tracePt t="12497" x="6729413" y="4640263"/>
          <p14:tracePt t="12514" x="6729413" y="4657725"/>
          <p14:tracePt t="12543" x="6729413" y="4665663"/>
          <p14:tracePt t="12900" x="6924675" y="4291013"/>
          <p14:tracePt t="12908" x="7264400" y="3798888"/>
          <p14:tracePt t="12911" x="7527925" y="3398838"/>
          <p14:tracePt t="12919" x="7773988" y="2922588"/>
          <p14:tracePt t="12938" x="8597900" y="1733550"/>
          <p14:tracePt t="12954" x="8972550" y="1155700"/>
          <p14:tracePt t="12973" x="9277350" y="773113"/>
          <p14:tracePt t="12989" x="9439275" y="620713"/>
          <p14:tracePt t="12994" x="9507538" y="552450"/>
          <p14:tracePt t="13002" x="9558338" y="509588"/>
          <p14:tracePt t="13007" x="9609138" y="458788"/>
          <p14:tracePt t="13022" x="9652000" y="407988"/>
          <p14:tracePt t="13036" x="9685338" y="382588"/>
          <p14:tracePt t="13055" x="9702800" y="357188"/>
          <p14:tracePt t="13075" x="9710738" y="357188"/>
          <p14:tracePt t="13086" x="9710738" y="347663"/>
          <p14:tracePt t="13182" x="9710738" y="357188"/>
          <p14:tracePt t="13213" x="9710738" y="365125"/>
          <p14:tracePt t="13224" x="9710738" y="374650"/>
          <p14:tracePt t="13260" x="9710738" y="382588"/>
          <p14:tracePt t="13264" x="9702800" y="382588"/>
          <p14:tracePt t="13271" x="9702800" y="390525"/>
          <p14:tracePt t="13293" x="9694863" y="400050"/>
          <p14:tracePt t="13302" x="9685338" y="415925"/>
          <p14:tracePt t="13320" x="9659938" y="466725"/>
          <p14:tracePt t="13336" x="9617075" y="527050"/>
          <p14:tracePt t="13340" x="9601200" y="569913"/>
          <p14:tracePt t="13352" x="9566275" y="611188"/>
          <p14:tracePt t="13354" x="9550400" y="646113"/>
          <p14:tracePt t="13370" x="9507538" y="730250"/>
          <p14:tracePt t="13388" x="9447213" y="874713"/>
          <p14:tracePt t="13402" x="9421813" y="960438"/>
          <p14:tracePt t="13404" x="9413875" y="1036638"/>
          <p14:tracePt t="13420" x="9371013" y="1223963"/>
          <p14:tracePt t="13421" x="9363075" y="1300163"/>
          <p14:tracePt t="13436" x="9345613" y="1368425"/>
          <p14:tracePt t="13438" x="9337675" y="1444625"/>
          <p14:tracePt t="13453" x="9337675" y="1657350"/>
          <p14:tracePt t="13456" x="9337675" y="1784350"/>
          <p14:tracePt t="13469" x="9328150" y="2022475"/>
          <p14:tracePt t="13487" x="9328150" y="2252663"/>
          <p14:tracePt t="13491" x="9328150" y="2362200"/>
          <p14:tracePt t="13505" x="9302750" y="2592388"/>
          <p14:tracePt t="13520" x="9269413" y="2752725"/>
          <p14:tracePt t="13524" x="9261475" y="2813050"/>
          <p14:tracePt t="13538" x="9251950" y="2940050"/>
          <p14:tracePt t="13554" x="9236075" y="3084513"/>
          <p14:tracePt t="13573" x="9209088" y="3322638"/>
          <p14:tracePt t="13586" x="9209088" y="3408363"/>
          <p14:tracePt t="13603" x="9209088" y="3467100"/>
          <p14:tracePt t="13605" x="9209088" y="3509963"/>
          <p14:tracePt t="13620" x="9209088" y="3578225"/>
          <p14:tracePt t="13637" x="9218613" y="3646488"/>
          <p14:tracePt t="13641" x="9218613" y="3662363"/>
          <p14:tracePt t="13654" x="9226550" y="3722688"/>
          <p14:tracePt t="13671" x="9236075" y="3763963"/>
          <p14:tracePt t="13675" x="9244013" y="3790950"/>
          <p14:tracePt t="13689" x="9244013" y="3824288"/>
          <p14:tracePt t="13703" x="9244013" y="3849688"/>
          <p14:tracePt t="13719" x="9244013" y="3875088"/>
          <p14:tracePt t="13737" x="9251950" y="3892550"/>
          <p14:tracePt t="13755" x="9251950" y="3900488"/>
          <p14:tracePt t="14044" x="9413875" y="3654425"/>
          <p14:tracePt t="14048" x="9667875" y="3246438"/>
          <p14:tracePt t="14056" x="9890125" y="2957513"/>
          <p14:tracePt t="14070" x="10161588" y="2600325"/>
          <p14:tracePt t="14087" x="10339388" y="2260600"/>
          <p14:tracePt t="14090" x="10407650" y="2149475"/>
          <p14:tracePt t="14103" x="10534650" y="2005013"/>
          <p14:tracePt t="14119" x="10663238" y="1895475"/>
          <p14:tracePt t="14138" x="10833100" y="1751013"/>
          <p14:tracePt t="14154" x="10909300" y="1657350"/>
          <p14:tracePt t="14172" x="11002963" y="1546225"/>
          <p14:tracePt t="14186" x="11018838" y="1520825"/>
          <p14:tracePt t="14188" x="11036300" y="1504950"/>
          <p14:tracePt t="14192" x="11036300" y="1487488"/>
          <p14:tracePt t="14203" x="11044238" y="1487488"/>
          <p14:tracePt t="14205" x="11053763" y="1477963"/>
          <p14:tracePt t="14220" x="11061700" y="1470025"/>
          <p14:tracePt t="14237" x="11061700" y="1462088"/>
          <p14:tracePt t="14240" x="11071225" y="1462088"/>
          <p14:tracePt t="14254" x="11079163" y="1452563"/>
          <p14:tracePt t="14270" x="11079163" y="1444625"/>
          <p14:tracePt t="14322" x="11079163" y="1452563"/>
          <p14:tracePt t="14338" x="11079163" y="1462088"/>
          <p14:tracePt t="14341" x="11079163" y="1470025"/>
          <p14:tracePt t="14348" x="11079163" y="1477963"/>
          <p14:tracePt t="14354" x="11087100" y="1495425"/>
          <p14:tracePt t="14370" x="11096625" y="1555750"/>
          <p14:tracePt t="14388" x="11112500" y="1665288"/>
          <p14:tracePt t="14403" x="11129963" y="1733550"/>
          <p14:tracePt t="14420" x="11163300" y="1835150"/>
          <p14:tracePt t="14424" x="11172825" y="1895475"/>
          <p14:tracePt t="14438" x="11215688" y="2073275"/>
          <p14:tracePt t="14454" x="11256963" y="2235200"/>
          <p14:tracePt t="14457" x="11282363" y="2293938"/>
          <p14:tracePt t="14469" x="11291888" y="2354263"/>
          <p14:tracePt t="14486" x="11350625" y="2541588"/>
          <p14:tracePt t="14503" x="11385550" y="2686050"/>
          <p14:tracePt t="14505" x="11401425" y="2778125"/>
          <p14:tracePt t="14520" x="11426825" y="2922588"/>
          <p14:tracePt t="14537" x="11452225" y="3041650"/>
          <p14:tracePt t="14553" x="11461750" y="3160713"/>
          <p14:tracePt t="14570" x="11469688" y="3263900"/>
          <p14:tracePt t="14574" x="11487150" y="3348038"/>
          <p14:tracePt t="14586" x="11487150" y="3424238"/>
          <p14:tracePt t="14603" x="11495088" y="3629025"/>
          <p14:tracePt t="14607" x="11495088" y="3671888"/>
          <p14:tracePt t="14623" x="11495088" y="3773488"/>
          <p14:tracePt t="14638" x="11495088" y="3883025"/>
          <p14:tracePt t="14642" x="11495088" y="3943350"/>
          <p14:tracePt t="14654" x="11503025" y="3986213"/>
          <p14:tracePt t="14655" x="11503025" y="4044950"/>
          <p14:tracePt t="14670" x="11512550" y="4113213"/>
          <p14:tracePt t="14688" x="11512550" y="4164013"/>
          <p14:tracePt t="14703" x="11512550" y="4189413"/>
          <p14:tracePt t="14720" x="11512550" y="4197350"/>
          <p14:tracePt t="14737" x="11512550" y="4206875"/>
          <p14:tracePt t="15584" x="11282363" y="4181475"/>
          <p14:tracePt t="15589" x="10985500" y="4062413"/>
          <p14:tracePt t="15595" x="10747375" y="3976688"/>
          <p14:tracePt t="15623" x="9617075" y="3535363"/>
          <p14:tracePt t="15641" x="9048750" y="3221038"/>
          <p14:tracePt t="15645" x="8793163" y="3051175"/>
          <p14:tracePt t="15656" x="8597900" y="2871788"/>
          <p14:tracePt t="15673" x="8199438" y="2592388"/>
          <p14:tracePt t="15693" x="7943850" y="2362200"/>
          <p14:tracePt t="15705" x="7842250" y="2192338"/>
          <p14:tracePt t="16260" x="7697788" y="2405063"/>
          <p14:tracePt t="16263" x="7527925" y="2643188"/>
          <p14:tracePt t="16270" x="7408863" y="2838450"/>
          <p14:tracePt t="16300" x="7137400" y="3475038"/>
          <p14:tracePt t="16314" x="7094538" y="3679825"/>
          <p14:tracePt t="16333" x="7034213" y="4079875"/>
          <p14:tracePt t="16348" x="7008813" y="4325938"/>
          <p14:tracePt t="16351" x="7000875" y="4419600"/>
          <p14:tracePt t="16367" x="6975475" y="4640263"/>
          <p14:tracePt t="16381" x="6958013" y="4878388"/>
          <p14:tracePt t="16399" x="6950075" y="5099050"/>
          <p14:tracePt t="16414" x="6950075" y="5208588"/>
          <p14:tracePt t="16431" x="6932613" y="5311775"/>
          <p14:tracePt t="16434" x="6932613" y="5370513"/>
          <p14:tracePt t="16447" x="6932613" y="5413375"/>
          <p14:tracePt t="16880" x="6889750" y="5413375"/>
          <p14:tracePt t="16887" x="6831013" y="5421313"/>
          <p14:tracePt t="16900" x="6669088" y="5456238"/>
          <p14:tracePt t="16919" x="6491288" y="5481638"/>
          <p14:tracePt t="16934" x="6405563" y="5489575"/>
          <p14:tracePt t="16936" x="6346825" y="5489575"/>
          <p14:tracePt t="16951" x="6227763" y="5507038"/>
          <p14:tracePt t="16967" x="6108700" y="5524500"/>
          <p14:tracePt t="16985" x="5964238" y="5532438"/>
          <p14:tracePt t="17003" x="5895975" y="5532438"/>
          <p14:tracePt t="17018" x="5845175" y="5532438"/>
          <p14:tracePt t="17021" x="5811838" y="5532438"/>
          <p14:tracePt t="17034" x="5761038" y="5532438"/>
          <p14:tracePt t="17051" x="5700713" y="5540375"/>
          <p14:tracePt t="17068" x="5624513" y="5549900"/>
          <p14:tracePt t="17084" x="5565775" y="5565775"/>
          <p14:tracePt t="17088" x="5556250" y="5565775"/>
          <p14:tracePt t="17101" x="5538788" y="5565775"/>
          <p14:tracePt t="17118" x="5497513" y="5583238"/>
          <p14:tracePt t="17137" x="5472113" y="5583238"/>
          <p14:tracePt t="17152" x="5462588" y="5583238"/>
          <p14:tracePt t="17157" x="5454650" y="5583238"/>
          <p14:tracePt t="17168" x="5446713" y="5583238"/>
          <p14:tracePt t="17185" x="5446713" y="5591175"/>
          <p14:tracePt t="17205" x="5437188" y="5600700"/>
          <p14:tracePt t="17217" x="5429250" y="5600700"/>
          <p14:tracePt t="17235" x="5429250" y="5608638"/>
          <p14:tracePt t="17251" x="5421313" y="5616575"/>
          <p14:tracePt t="17268" x="5411788" y="5616575"/>
          <p14:tracePt t="17272" x="5411788" y="5626100"/>
          <p14:tracePt t="17286" x="5403850" y="5634038"/>
          <p14:tracePt t="17301" x="5403850" y="5651500"/>
          <p14:tracePt t="17321" x="5394325" y="5676900"/>
          <p14:tracePt t="17334" x="5386388" y="5684838"/>
          <p14:tracePt t="17351" x="5386388" y="5702300"/>
          <p14:tracePt t="17368" x="5378450" y="5710238"/>
          <p14:tracePt t="17371" x="5378450" y="5719763"/>
          <p14:tracePt t="17385" x="5378450" y="5727700"/>
          <p14:tracePt t="17403" x="5378450" y="5745163"/>
          <p14:tracePt t="17420" x="5378450" y="5753100"/>
          <p14:tracePt t="17423" x="5378450" y="5761038"/>
          <p14:tracePt t="17443" x="5378450" y="5770563"/>
          <p14:tracePt t="17455" x="5378450" y="5778500"/>
          <p14:tracePt t="17469" x="5394325" y="5788025"/>
          <p14:tracePt t="17485" x="5403850" y="5795963"/>
          <p14:tracePt t="17502" x="5429250" y="5813425"/>
          <p14:tracePt t="17505" x="5446713" y="5813425"/>
          <p14:tracePt t="17518" x="5487988" y="5829300"/>
          <p14:tracePt t="17534" x="5522913" y="5846763"/>
          <p14:tracePt t="17537" x="5538788" y="5854700"/>
          <p14:tracePt t="17552" x="5538788" y="5864225"/>
          <p14:tracePt t="17556" x="5556250" y="5864225"/>
          <p14:tracePt t="17558" x="5565775" y="5864225"/>
          <p14:tracePt t="17567" x="5565775" y="5872163"/>
          <p14:tracePt t="17586" x="5581650" y="5880100"/>
          <p14:tracePt t="17602" x="5591175" y="5880100"/>
          <p14:tracePt t="17620" x="5599113" y="5889625"/>
          <p14:tracePt t="19978" x="5607050" y="5854700"/>
          <p14:tracePt t="19983" x="5616575" y="5778500"/>
          <p14:tracePt t="19991" x="5624513" y="5702300"/>
          <p14:tracePt t="20006" x="5657850" y="5507038"/>
          <p14:tracePt t="20022" x="5708650" y="5183188"/>
          <p14:tracePt t="20025" x="5718175" y="5038725"/>
          <p14:tracePt t="20040" x="5786438" y="4749800"/>
          <p14:tracePt t="20054" x="5870575" y="4325938"/>
          <p14:tracePt t="20060" x="5905500" y="4156075"/>
          <p14:tracePt t="20071" x="5956300" y="4027488"/>
          <p14:tracePt t="20074" x="6007100" y="3883025"/>
          <p14:tracePt t="20087" x="6091238" y="3560763"/>
          <p14:tracePt t="20093" x="6142038" y="3441700"/>
          <p14:tracePt t="20104" x="6184900" y="3355975"/>
          <p14:tracePt t="20109" x="6219825" y="3289300"/>
          <p14:tracePt t="20114" x="6253163" y="3228975"/>
          <p14:tracePt t="20121" x="6278563" y="3195638"/>
          <p14:tracePt t="20137" x="6311900" y="3109913"/>
          <p14:tracePt t="20155" x="6397625" y="2949575"/>
          <p14:tracePt t="20558" x="6321425" y="2770188"/>
          <p14:tracePt t="20564" x="6219825" y="2506663"/>
          <p14:tracePt t="20580" x="6075363" y="2116138"/>
          <p14:tracePt t="20599" x="5997575" y="1860550"/>
          <p14:tracePt t="20604" x="5989638" y="1819275"/>
          <p14:tracePt t="20613" x="5989638" y="1758950"/>
          <p14:tracePt t="20629" x="5989638" y="1597025"/>
          <p14:tracePt t="25935" x="5624513" y="1520825"/>
          <p14:tracePt t="25940" x="5224463" y="1401763"/>
          <p14:tracePt t="25949" x="4732338" y="1282700"/>
          <p14:tracePt t="25974" x="3244850" y="874713"/>
          <p14:tracePt t="25976" x="2719388" y="663575"/>
          <p14:tracePt t="25989" x="2192338" y="476250"/>
          <p14:tracePt t="25991" x="1622425" y="306388"/>
        </p14:tracePtLst>
      </p14:laserTraceLst>
    </p:ext>
  </p:extLs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6336E0-12B7-A509-D144-06A65D4F0501}"/>
              </a:ext>
            </a:extLst>
          </p:cNvPr>
          <p:cNvSpPr>
            <a:spLocks noGrp="1"/>
          </p:cNvSpPr>
          <p:nvPr>
            <p:ph type="title"/>
          </p:nvPr>
        </p:nvSpPr>
        <p:spPr/>
        <p:txBody>
          <a:bodyPr/>
          <a:lstStyle/>
          <a:p>
            <a:r>
              <a:rPr lang="en-IN" dirty="0"/>
              <a:t>Overlap &amp; Discard Convolution (</a:t>
            </a:r>
            <a:r>
              <a:rPr lang="en-IN" dirty="0" err="1"/>
              <a:t>OaD</a:t>
            </a:r>
            <a:r>
              <a:rPr lang="en-IN" dirty="0"/>
              <a:t>)</a:t>
            </a:r>
          </a:p>
        </p:txBody>
      </p:sp>
      <p:sp>
        <p:nvSpPr>
          <p:cNvPr id="947" name="TextBox 946">
            <a:extLst>
              <a:ext uri="{FF2B5EF4-FFF2-40B4-BE49-F238E27FC236}">
                <a16:creationId xmlns:a16="http://schemas.microsoft.com/office/drawing/2014/main" id="{C86AB6CD-1EAA-5C34-BE61-F08ED02997E4}"/>
              </a:ext>
            </a:extLst>
          </p:cNvPr>
          <p:cNvSpPr txBox="1"/>
          <p:nvPr/>
        </p:nvSpPr>
        <p:spPr>
          <a:xfrm>
            <a:off x="625079" y="5954120"/>
            <a:ext cx="11012203" cy="461665"/>
          </a:xfrm>
          <a:prstGeom prst="rect">
            <a:avLst/>
          </a:prstGeom>
          <a:gradFill flip="none" rotWithShape="1">
            <a:gsLst>
              <a:gs pos="0">
                <a:srgbClr val="7030A0">
                  <a:tint val="66000"/>
                  <a:satMod val="160000"/>
                </a:srgbClr>
              </a:gs>
              <a:gs pos="50000">
                <a:srgbClr val="7030A0">
                  <a:tint val="44500"/>
                  <a:satMod val="160000"/>
                </a:srgbClr>
              </a:gs>
              <a:gs pos="100000">
                <a:srgbClr val="7030A0">
                  <a:tint val="23500"/>
                  <a:satMod val="160000"/>
                </a:srgbClr>
              </a:gs>
            </a:gsLst>
            <a:lin ang="8100000" scaled="1"/>
            <a:tileRect/>
          </a:gradFill>
          <a:ln>
            <a:solidFill>
              <a:srgbClr val="C00000"/>
            </a:solidFill>
          </a:ln>
        </p:spPr>
        <p:txBody>
          <a:bodyPr wrap="square" rtlCol="0">
            <a:spAutoFit/>
          </a:bodyPr>
          <a:lstStyle/>
          <a:p>
            <a:pPr lvl="0" algn="ctr"/>
            <a:r>
              <a:rPr lang="en-US" sz="2400" b="1" dirty="0"/>
              <a:t>Computation scales logarithmically w.r.t weight size</a:t>
            </a:r>
            <a:endParaRPr lang="en-IN" sz="2400" b="1" dirty="0"/>
          </a:p>
        </p:txBody>
      </p:sp>
      <p:sp>
        <p:nvSpPr>
          <p:cNvPr id="5" name="TextBox 4">
            <a:extLst>
              <a:ext uri="{FF2B5EF4-FFF2-40B4-BE49-F238E27FC236}">
                <a16:creationId xmlns:a16="http://schemas.microsoft.com/office/drawing/2014/main" id="{31F02C80-89E3-1E9F-5355-0D583E9BE3AA}"/>
              </a:ext>
            </a:extLst>
          </p:cNvPr>
          <p:cNvSpPr txBox="1"/>
          <p:nvPr/>
        </p:nvSpPr>
        <p:spPr>
          <a:xfrm>
            <a:off x="0" y="6501468"/>
            <a:ext cx="3838575" cy="400110"/>
          </a:xfrm>
          <a:prstGeom prst="rect">
            <a:avLst/>
          </a:prstGeom>
          <a:noFill/>
        </p:spPr>
        <p:txBody>
          <a:bodyPr wrap="square" rtlCol="0">
            <a:spAutoFit/>
          </a:bodyPr>
          <a:lstStyle/>
          <a:p>
            <a:r>
              <a:rPr lang="en-US" sz="2000" dirty="0">
                <a:solidFill>
                  <a:schemeClr val="bg1"/>
                </a:solidFill>
              </a:rPr>
              <a:t>Background</a:t>
            </a:r>
            <a:endParaRPr lang="en-IN" sz="2000" dirty="0">
              <a:solidFill>
                <a:schemeClr val="bg1"/>
              </a:solidFill>
            </a:endParaRPr>
          </a:p>
        </p:txBody>
      </p:sp>
      <p:grpSp>
        <p:nvGrpSpPr>
          <p:cNvPr id="3" name="Group 2">
            <a:extLst>
              <a:ext uri="{FF2B5EF4-FFF2-40B4-BE49-F238E27FC236}">
                <a16:creationId xmlns:a16="http://schemas.microsoft.com/office/drawing/2014/main" id="{51F342A9-F63B-D8FF-9CCB-D97765F519DC}"/>
              </a:ext>
            </a:extLst>
          </p:cNvPr>
          <p:cNvGrpSpPr/>
          <p:nvPr/>
        </p:nvGrpSpPr>
        <p:grpSpPr>
          <a:xfrm>
            <a:off x="475384" y="1551930"/>
            <a:ext cx="11555303" cy="3572964"/>
            <a:chOff x="894776" y="2064531"/>
            <a:chExt cx="9172727" cy="3030391"/>
          </a:xfrm>
        </p:grpSpPr>
        <p:sp>
          <p:nvSpPr>
            <p:cNvPr id="4" name="TextBox 3">
              <a:extLst>
                <a:ext uri="{FF2B5EF4-FFF2-40B4-BE49-F238E27FC236}">
                  <a16:creationId xmlns:a16="http://schemas.microsoft.com/office/drawing/2014/main" id="{5225DBF2-C05C-DBF6-6B6D-87DF998B7CEE}"/>
                </a:ext>
              </a:extLst>
            </p:cNvPr>
            <p:cNvSpPr txBox="1"/>
            <p:nvPr/>
          </p:nvSpPr>
          <p:spPr>
            <a:xfrm>
              <a:off x="4244081" y="4356258"/>
              <a:ext cx="2010628" cy="738664"/>
            </a:xfrm>
            <a:prstGeom prst="rect">
              <a:avLst/>
            </a:prstGeom>
            <a:noFill/>
          </p:spPr>
          <p:txBody>
            <a:bodyPr wrap="square" rtlCol="0">
              <a:spAutoFit/>
            </a:bodyPr>
            <a:lstStyle/>
            <a:p>
              <a:pPr algn="ctr"/>
              <a:r>
                <a:rPr lang="en-US" sz="1400" b="1" dirty="0"/>
                <a:t>WT</a:t>
              </a:r>
            </a:p>
            <a:p>
              <a:pPr algn="r"/>
              <a:endParaRPr lang="en-US" sz="1400" b="1" dirty="0"/>
            </a:p>
            <a:p>
              <a:pPr algn="r"/>
              <a:endParaRPr lang="en-US" sz="1400" b="1" dirty="0"/>
            </a:p>
          </p:txBody>
        </p:sp>
        <p:sp>
          <p:nvSpPr>
            <p:cNvPr id="1856" name="Rectangle 1855">
              <a:extLst>
                <a:ext uri="{FF2B5EF4-FFF2-40B4-BE49-F238E27FC236}">
                  <a16:creationId xmlns:a16="http://schemas.microsoft.com/office/drawing/2014/main" id="{958DE8C5-0EA7-154F-0D79-420063C9D1E0}"/>
                </a:ext>
              </a:extLst>
            </p:cNvPr>
            <p:cNvSpPr/>
            <p:nvPr/>
          </p:nvSpPr>
          <p:spPr>
            <a:xfrm>
              <a:off x="2199547" y="2085363"/>
              <a:ext cx="2136328" cy="2484832"/>
            </a:xfrm>
            <a:prstGeom prst="rect">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grpSp>
          <p:nvGrpSpPr>
            <p:cNvPr id="1857" name="Group 1856">
              <a:extLst>
                <a:ext uri="{FF2B5EF4-FFF2-40B4-BE49-F238E27FC236}">
                  <a16:creationId xmlns:a16="http://schemas.microsoft.com/office/drawing/2014/main" id="{57EF5ACD-B985-7928-D149-A689BA2ABA57}"/>
                </a:ext>
              </a:extLst>
            </p:cNvPr>
            <p:cNvGrpSpPr/>
            <p:nvPr/>
          </p:nvGrpSpPr>
          <p:grpSpPr>
            <a:xfrm>
              <a:off x="894776" y="2433185"/>
              <a:ext cx="1439265" cy="1654569"/>
              <a:chOff x="283842" y="2566200"/>
              <a:chExt cx="1439265" cy="1654569"/>
            </a:xfrm>
          </p:grpSpPr>
          <p:grpSp>
            <p:nvGrpSpPr>
              <p:cNvPr id="3427" name="Group 3426">
                <a:extLst>
                  <a:ext uri="{FF2B5EF4-FFF2-40B4-BE49-F238E27FC236}">
                    <a16:creationId xmlns:a16="http://schemas.microsoft.com/office/drawing/2014/main" id="{2CE91656-0131-74A6-B7B8-98C7433651C2}"/>
                  </a:ext>
                </a:extLst>
              </p:cNvPr>
              <p:cNvGrpSpPr/>
              <p:nvPr/>
            </p:nvGrpSpPr>
            <p:grpSpPr>
              <a:xfrm>
                <a:off x="495163" y="2892278"/>
                <a:ext cx="863653" cy="822826"/>
                <a:chOff x="6096000" y="2321169"/>
                <a:chExt cx="2321170" cy="2215663"/>
              </a:xfrm>
            </p:grpSpPr>
            <p:sp>
              <p:nvSpPr>
                <p:cNvPr id="3562" name="Rectangle 3561">
                  <a:extLst>
                    <a:ext uri="{FF2B5EF4-FFF2-40B4-BE49-F238E27FC236}">
                      <a16:creationId xmlns:a16="http://schemas.microsoft.com/office/drawing/2014/main" id="{60D9437E-5DE0-20A7-2A0F-7F8EC312C0EE}"/>
                    </a:ext>
                  </a:extLst>
                </p:cNvPr>
                <p:cNvSpPr/>
                <p:nvPr/>
              </p:nvSpPr>
              <p:spPr>
                <a:xfrm>
                  <a:off x="6096000" y="2321169"/>
                  <a:ext cx="281354" cy="281354"/>
                </a:xfrm>
                <a:prstGeom prst="rect">
                  <a:avLst/>
                </a:prstGeom>
                <a:solidFill>
                  <a:schemeClr val="accent1">
                    <a:lumMod val="20000"/>
                    <a:lumOff val="80000"/>
                  </a:schemeClr>
                </a:solid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563" name="Rectangle 3562">
                  <a:extLst>
                    <a:ext uri="{FF2B5EF4-FFF2-40B4-BE49-F238E27FC236}">
                      <a16:creationId xmlns:a16="http://schemas.microsoft.com/office/drawing/2014/main" id="{E1216781-FA1C-7C49-CC6C-6766FCDE82EA}"/>
                    </a:ext>
                  </a:extLst>
                </p:cNvPr>
                <p:cNvSpPr/>
                <p:nvPr/>
              </p:nvSpPr>
              <p:spPr>
                <a:xfrm>
                  <a:off x="6389077" y="2321169"/>
                  <a:ext cx="281354" cy="281354"/>
                </a:xfrm>
                <a:prstGeom prst="rect">
                  <a:avLst/>
                </a:prstGeom>
                <a:solidFill>
                  <a:schemeClr val="accent1">
                    <a:lumMod val="20000"/>
                    <a:lumOff val="80000"/>
                  </a:schemeClr>
                </a:solid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564" name="Rectangle 3563">
                  <a:extLst>
                    <a:ext uri="{FF2B5EF4-FFF2-40B4-BE49-F238E27FC236}">
                      <a16:creationId xmlns:a16="http://schemas.microsoft.com/office/drawing/2014/main" id="{657220A8-45D8-391B-A732-BF32D37BEAF4}"/>
                    </a:ext>
                  </a:extLst>
                </p:cNvPr>
                <p:cNvSpPr/>
                <p:nvPr/>
              </p:nvSpPr>
              <p:spPr>
                <a:xfrm>
                  <a:off x="6682154" y="2321169"/>
                  <a:ext cx="281354" cy="281354"/>
                </a:xfrm>
                <a:prstGeom prst="rect">
                  <a:avLst/>
                </a:prstGeom>
                <a:solidFill>
                  <a:schemeClr val="accent1">
                    <a:lumMod val="20000"/>
                    <a:lumOff val="80000"/>
                  </a:schemeClr>
                </a:solid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565" name="Rectangle 3564">
                  <a:extLst>
                    <a:ext uri="{FF2B5EF4-FFF2-40B4-BE49-F238E27FC236}">
                      <a16:creationId xmlns:a16="http://schemas.microsoft.com/office/drawing/2014/main" id="{08E2E54C-1550-79B5-5C71-C2F7C25E0E24}"/>
                    </a:ext>
                  </a:extLst>
                </p:cNvPr>
                <p:cNvSpPr/>
                <p:nvPr/>
              </p:nvSpPr>
              <p:spPr>
                <a:xfrm>
                  <a:off x="6975231" y="2321169"/>
                  <a:ext cx="281354" cy="281354"/>
                </a:xfrm>
                <a:prstGeom prst="rect">
                  <a:avLst/>
                </a:prstGeom>
                <a:solidFill>
                  <a:schemeClr val="accent1">
                    <a:lumMod val="20000"/>
                    <a:lumOff val="80000"/>
                  </a:schemeClr>
                </a:solid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566" name="Rectangle 3565">
                  <a:extLst>
                    <a:ext uri="{FF2B5EF4-FFF2-40B4-BE49-F238E27FC236}">
                      <a16:creationId xmlns:a16="http://schemas.microsoft.com/office/drawing/2014/main" id="{E959B201-8C89-73F7-4162-3FBA6517FAC9}"/>
                    </a:ext>
                  </a:extLst>
                </p:cNvPr>
                <p:cNvSpPr/>
                <p:nvPr/>
              </p:nvSpPr>
              <p:spPr>
                <a:xfrm>
                  <a:off x="7256585" y="2321169"/>
                  <a:ext cx="281354" cy="281354"/>
                </a:xfrm>
                <a:prstGeom prst="rect">
                  <a:avLst/>
                </a:prstGeom>
                <a:solidFill>
                  <a:schemeClr val="accent1">
                    <a:lumMod val="20000"/>
                    <a:lumOff val="80000"/>
                  </a:schemeClr>
                </a:solid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567" name="Rectangle 3566">
                  <a:extLst>
                    <a:ext uri="{FF2B5EF4-FFF2-40B4-BE49-F238E27FC236}">
                      <a16:creationId xmlns:a16="http://schemas.microsoft.com/office/drawing/2014/main" id="{C7801DA5-9FF6-98A7-66A8-EBD747A8D688}"/>
                    </a:ext>
                  </a:extLst>
                </p:cNvPr>
                <p:cNvSpPr/>
                <p:nvPr/>
              </p:nvSpPr>
              <p:spPr>
                <a:xfrm>
                  <a:off x="7549662" y="2321169"/>
                  <a:ext cx="281354" cy="281354"/>
                </a:xfrm>
                <a:prstGeom prst="rect">
                  <a:avLst/>
                </a:prstGeom>
                <a:solidFill>
                  <a:schemeClr val="accent1">
                    <a:lumMod val="20000"/>
                    <a:lumOff val="80000"/>
                  </a:schemeClr>
                </a:solid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568" name="Rectangle 3567">
                  <a:extLst>
                    <a:ext uri="{FF2B5EF4-FFF2-40B4-BE49-F238E27FC236}">
                      <a16:creationId xmlns:a16="http://schemas.microsoft.com/office/drawing/2014/main" id="{B606E740-AE48-9AAD-0752-5752D2F1709B}"/>
                    </a:ext>
                  </a:extLst>
                </p:cNvPr>
                <p:cNvSpPr/>
                <p:nvPr/>
              </p:nvSpPr>
              <p:spPr>
                <a:xfrm>
                  <a:off x="7842739" y="2321169"/>
                  <a:ext cx="281354" cy="281354"/>
                </a:xfrm>
                <a:prstGeom prst="rect">
                  <a:avLst/>
                </a:prstGeom>
                <a:solidFill>
                  <a:schemeClr val="accent1">
                    <a:lumMod val="20000"/>
                    <a:lumOff val="80000"/>
                  </a:schemeClr>
                </a:solid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569" name="Rectangle 3568">
                  <a:extLst>
                    <a:ext uri="{FF2B5EF4-FFF2-40B4-BE49-F238E27FC236}">
                      <a16:creationId xmlns:a16="http://schemas.microsoft.com/office/drawing/2014/main" id="{3ABC07E3-EBFA-B298-20F9-1A0C929A1BC8}"/>
                    </a:ext>
                  </a:extLst>
                </p:cNvPr>
                <p:cNvSpPr/>
                <p:nvPr/>
              </p:nvSpPr>
              <p:spPr>
                <a:xfrm>
                  <a:off x="8135816" y="2321169"/>
                  <a:ext cx="281354" cy="281354"/>
                </a:xfrm>
                <a:prstGeom prst="rect">
                  <a:avLst/>
                </a:prstGeom>
                <a:solidFill>
                  <a:schemeClr val="accent1">
                    <a:lumMod val="20000"/>
                    <a:lumOff val="80000"/>
                  </a:schemeClr>
                </a:solid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570" name="Rectangle 3569">
                  <a:extLst>
                    <a:ext uri="{FF2B5EF4-FFF2-40B4-BE49-F238E27FC236}">
                      <a16:creationId xmlns:a16="http://schemas.microsoft.com/office/drawing/2014/main" id="{FB8EB746-A7BA-48B8-534A-D782B1188FF7}"/>
                    </a:ext>
                  </a:extLst>
                </p:cNvPr>
                <p:cNvSpPr/>
                <p:nvPr/>
              </p:nvSpPr>
              <p:spPr>
                <a:xfrm>
                  <a:off x="6096000" y="2602523"/>
                  <a:ext cx="281354" cy="281354"/>
                </a:xfrm>
                <a:prstGeom prst="rect">
                  <a:avLst/>
                </a:prstGeom>
                <a:solidFill>
                  <a:schemeClr val="accent1">
                    <a:lumMod val="20000"/>
                    <a:lumOff val="80000"/>
                  </a:schemeClr>
                </a:solid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571" name="Rectangle 3570">
                  <a:extLst>
                    <a:ext uri="{FF2B5EF4-FFF2-40B4-BE49-F238E27FC236}">
                      <a16:creationId xmlns:a16="http://schemas.microsoft.com/office/drawing/2014/main" id="{3A403336-F4F1-0266-0E7E-298354092319}"/>
                    </a:ext>
                  </a:extLst>
                </p:cNvPr>
                <p:cNvSpPr/>
                <p:nvPr/>
              </p:nvSpPr>
              <p:spPr>
                <a:xfrm>
                  <a:off x="6389077" y="2602523"/>
                  <a:ext cx="281354" cy="281354"/>
                </a:xfrm>
                <a:prstGeom prst="rect">
                  <a:avLst/>
                </a:prstGeom>
                <a:solidFill>
                  <a:schemeClr val="accent1">
                    <a:lumMod val="20000"/>
                    <a:lumOff val="80000"/>
                  </a:schemeClr>
                </a:solid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572" name="Rectangle 3571">
                  <a:extLst>
                    <a:ext uri="{FF2B5EF4-FFF2-40B4-BE49-F238E27FC236}">
                      <a16:creationId xmlns:a16="http://schemas.microsoft.com/office/drawing/2014/main" id="{3C745626-060F-25A0-B374-E344A05EC576}"/>
                    </a:ext>
                  </a:extLst>
                </p:cNvPr>
                <p:cNvSpPr/>
                <p:nvPr/>
              </p:nvSpPr>
              <p:spPr>
                <a:xfrm>
                  <a:off x="6682154" y="2602523"/>
                  <a:ext cx="281354" cy="281354"/>
                </a:xfrm>
                <a:prstGeom prst="rect">
                  <a:avLst/>
                </a:prstGeom>
                <a:solidFill>
                  <a:schemeClr val="accent1">
                    <a:lumMod val="20000"/>
                    <a:lumOff val="80000"/>
                  </a:schemeClr>
                </a:solid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573" name="Rectangle 3572">
                  <a:extLst>
                    <a:ext uri="{FF2B5EF4-FFF2-40B4-BE49-F238E27FC236}">
                      <a16:creationId xmlns:a16="http://schemas.microsoft.com/office/drawing/2014/main" id="{718F25DF-AA39-14DD-98E5-4CBBB29BD47A}"/>
                    </a:ext>
                  </a:extLst>
                </p:cNvPr>
                <p:cNvSpPr/>
                <p:nvPr/>
              </p:nvSpPr>
              <p:spPr>
                <a:xfrm>
                  <a:off x="6975231" y="2602523"/>
                  <a:ext cx="281354" cy="281354"/>
                </a:xfrm>
                <a:prstGeom prst="rect">
                  <a:avLst/>
                </a:prstGeom>
                <a:solidFill>
                  <a:schemeClr val="accent1">
                    <a:lumMod val="20000"/>
                    <a:lumOff val="80000"/>
                  </a:schemeClr>
                </a:solid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574" name="Rectangle 3573">
                  <a:extLst>
                    <a:ext uri="{FF2B5EF4-FFF2-40B4-BE49-F238E27FC236}">
                      <a16:creationId xmlns:a16="http://schemas.microsoft.com/office/drawing/2014/main" id="{118A9AAB-FFF1-3DA2-169E-49842851C543}"/>
                    </a:ext>
                  </a:extLst>
                </p:cNvPr>
                <p:cNvSpPr/>
                <p:nvPr/>
              </p:nvSpPr>
              <p:spPr>
                <a:xfrm>
                  <a:off x="7256585" y="2602523"/>
                  <a:ext cx="281354" cy="281354"/>
                </a:xfrm>
                <a:prstGeom prst="rect">
                  <a:avLst/>
                </a:prstGeom>
                <a:solidFill>
                  <a:schemeClr val="accent1">
                    <a:lumMod val="20000"/>
                    <a:lumOff val="80000"/>
                  </a:schemeClr>
                </a:solid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575" name="Rectangle 3574">
                  <a:extLst>
                    <a:ext uri="{FF2B5EF4-FFF2-40B4-BE49-F238E27FC236}">
                      <a16:creationId xmlns:a16="http://schemas.microsoft.com/office/drawing/2014/main" id="{478B3251-43EF-DB3B-873F-39AE73937746}"/>
                    </a:ext>
                  </a:extLst>
                </p:cNvPr>
                <p:cNvSpPr/>
                <p:nvPr/>
              </p:nvSpPr>
              <p:spPr>
                <a:xfrm>
                  <a:off x="7549662" y="2602523"/>
                  <a:ext cx="281354" cy="281354"/>
                </a:xfrm>
                <a:prstGeom prst="rect">
                  <a:avLst/>
                </a:prstGeom>
                <a:solidFill>
                  <a:schemeClr val="accent1">
                    <a:lumMod val="20000"/>
                    <a:lumOff val="80000"/>
                  </a:schemeClr>
                </a:solid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576" name="Rectangle 3575">
                  <a:extLst>
                    <a:ext uri="{FF2B5EF4-FFF2-40B4-BE49-F238E27FC236}">
                      <a16:creationId xmlns:a16="http://schemas.microsoft.com/office/drawing/2014/main" id="{E59F466E-143F-E929-68BF-0C98C0E62CDA}"/>
                    </a:ext>
                  </a:extLst>
                </p:cNvPr>
                <p:cNvSpPr/>
                <p:nvPr/>
              </p:nvSpPr>
              <p:spPr>
                <a:xfrm>
                  <a:off x="7842739" y="2602523"/>
                  <a:ext cx="281354" cy="281354"/>
                </a:xfrm>
                <a:prstGeom prst="rect">
                  <a:avLst/>
                </a:prstGeom>
                <a:solidFill>
                  <a:schemeClr val="accent1">
                    <a:lumMod val="20000"/>
                    <a:lumOff val="80000"/>
                  </a:schemeClr>
                </a:solid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577" name="Rectangle 3576">
                  <a:extLst>
                    <a:ext uri="{FF2B5EF4-FFF2-40B4-BE49-F238E27FC236}">
                      <a16:creationId xmlns:a16="http://schemas.microsoft.com/office/drawing/2014/main" id="{F76E0A63-4124-D2C6-B49F-AAFDAB1818C8}"/>
                    </a:ext>
                  </a:extLst>
                </p:cNvPr>
                <p:cNvSpPr/>
                <p:nvPr/>
              </p:nvSpPr>
              <p:spPr>
                <a:xfrm>
                  <a:off x="8135816" y="2602523"/>
                  <a:ext cx="281354" cy="281354"/>
                </a:xfrm>
                <a:prstGeom prst="rect">
                  <a:avLst/>
                </a:prstGeom>
                <a:solidFill>
                  <a:schemeClr val="accent1">
                    <a:lumMod val="20000"/>
                    <a:lumOff val="80000"/>
                  </a:schemeClr>
                </a:solid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578" name="Rectangle 3577">
                  <a:extLst>
                    <a:ext uri="{FF2B5EF4-FFF2-40B4-BE49-F238E27FC236}">
                      <a16:creationId xmlns:a16="http://schemas.microsoft.com/office/drawing/2014/main" id="{325F8D36-624D-7DDD-EB01-6E35DB73CFB8}"/>
                    </a:ext>
                  </a:extLst>
                </p:cNvPr>
                <p:cNvSpPr/>
                <p:nvPr/>
              </p:nvSpPr>
              <p:spPr>
                <a:xfrm>
                  <a:off x="6096000" y="2866292"/>
                  <a:ext cx="281354" cy="281354"/>
                </a:xfrm>
                <a:prstGeom prst="rect">
                  <a:avLst/>
                </a:prstGeom>
                <a:solidFill>
                  <a:schemeClr val="accent1">
                    <a:lumMod val="20000"/>
                    <a:lumOff val="80000"/>
                  </a:schemeClr>
                </a:solid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579" name="Rectangle 3578">
                  <a:extLst>
                    <a:ext uri="{FF2B5EF4-FFF2-40B4-BE49-F238E27FC236}">
                      <a16:creationId xmlns:a16="http://schemas.microsoft.com/office/drawing/2014/main" id="{1D4731DC-0973-C11C-559B-CCBF4EE6BDF3}"/>
                    </a:ext>
                  </a:extLst>
                </p:cNvPr>
                <p:cNvSpPr/>
                <p:nvPr/>
              </p:nvSpPr>
              <p:spPr>
                <a:xfrm>
                  <a:off x="6389077" y="2866292"/>
                  <a:ext cx="281354" cy="281354"/>
                </a:xfrm>
                <a:prstGeom prst="rect">
                  <a:avLst/>
                </a:prstGeom>
                <a:solidFill>
                  <a:schemeClr val="accent1">
                    <a:lumMod val="20000"/>
                    <a:lumOff val="80000"/>
                  </a:schemeClr>
                </a:solid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580" name="Rectangle 3579">
                  <a:extLst>
                    <a:ext uri="{FF2B5EF4-FFF2-40B4-BE49-F238E27FC236}">
                      <a16:creationId xmlns:a16="http://schemas.microsoft.com/office/drawing/2014/main" id="{5B37B2C2-3BCA-004F-9BA5-E45DEFCD95BC}"/>
                    </a:ext>
                  </a:extLst>
                </p:cNvPr>
                <p:cNvSpPr/>
                <p:nvPr/>
              </p:nvSpPr>
              <p:spPr>
                <a:xfrm>
                  <a:off x="6682154" y="2866292"/>
                  <a:ext cx="281354" cy="281354"/>
                </a:xfrm>
                <a:prstGeom prst="rect">
                  <a:avLst/>
                </a:prstGeom>
                <a:solidFill>
                  <a:schemeClr val="accent1">
                    <a:lumMod val="20000"/>
                    <a:lumOff val="80000"/>
                  </a:schemeClr>
                </a:solid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581" name="Rectangle 3580">
                  <a:extLst>
                    <a:ext uri="{FF2B5EF4-FFF2-40B4-BE49-F238E27FC236}">
                      <a16:creationId xmlns:a16="http://schemas.microsoft.com/office/drawing/2014/main" id="{7DC28F55-1004-B107-0A8E-5CFEC9600507}"/>
                    </a:ext>
                  </a:extLst>
                </p:cNvPr>
                <p:cNvSpPr/>
                <p:nvPr/>
              </p:nvSpPr>
              <p:spPr>
                <a:xfrm>
                  <a:off x="6975231" y="2866292"/>
                  <a:ext cx="281354" cy="281354"/>
                </a:xfrm>
                <a:prstGeom prst="rect">
                  <a:avLst/>
                </a:prstGeom>
                <a:solidFill>
                  <a:schemeClr val="accent1">
                    <a:lumMod val="20000"/>
                    <a:lumOff val="80000"/>
                  </a:schemeClr>
                </a:solid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582" name="Rectangle 3581">
                  <a:extLst>
                    <a:ext uri="{FF2B5EF4-FFF2-40B4-BE49-F238E27FC236}">
                      <a16:creationId xmlns:a16="http://schemas.microsoft.com/office/drawing/2014/main" id="{F5B025EB-2849-D5C8-2424-9ED9C9A17E52}"/>
                    </a:ext>
                  </a:extLst>
                </p:cNvPr>
                <p:cNvSpPr/>
                <p:nvPr/>
              </p:nvSpPr>
              <p:spPr>
                <a:xfrm>
                  <a:off x="7256585" y="2866292"/>
                  <a:ext cx="281354" cy="281354"/>
                </a:xfrm>
                <a:prstGeom prst="rect">
                  <a:avLst/>
                </a:prstGeom>
                <a:solidFill>
                  <a:schemeClr val="accent1">
                    <a:lumMod val="20000"/>
                    <a:lumOff val="80000"/>
                  </a:schemeClr>
                </a:solid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583" name="Rectangle 3582">
                  <a:extLst>
                    <a:ext uri="{FF2B5EF4-FFF2-40B4-BE49-F238E27FC236}">
                      <a16:creationId xmlns:a16="http://schemas.microsoft.com/office/drawing/2014/main" id="{3D81775E-2D1E-2118-8107-5BF8222F97F4}"/>
                    </a:ext>
                  </a:extLst>
                </p:cNvPr>
                <p:cNvSpPr/>
                <p:nvPr/>
              </p:nvSpPr>
              <p:spPr>
                <a:xfrm>
                  <a:off x="7549662" y="2866292"/>
                  <a:ext cx="281354" cy="281354"/>
                </a:xfrm>
                <a:prstGeom prst="rect">
                  <a:avLst/>
                </a:prstGeom>
                <a:solidFill>
                  <a:schemeClr val="accent1">
                    <a:lumMod val="20000"/>
                    <a:lumOff val="80000"/>
                  </a:schemeClr>
                </a:solid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584" name="Rectangle 3583">
                  <a:extLst>
                    <a:ext uri="{FF2B5EF4-FFF2-40B4-BE49-F238E27FC236}">
                      <a16:creationId xmlns:a16="http://schemas.microsoft.com/office/drawing/2014/main" id="{A532FA6E-764D-1125-523F-937562FD3894}"/>
                    </a:ext>
                  </a:extLst>
                </p:cNvPr>
                <p:cNvSpPr/>
                <p:nvPr/>
              </p:nvSpPr>
              <p:spPr>
                <a:xfrm>
                  <a:off x="7842739" y="2866292"/>
                  <a:ext cx="281354" cy="281354"/>
                </a:xfrm>
                <a:prstGeom prst="rect">
                  <a:avLst/>
                </a:prstGeom>
                <a:solidFill>
                  <a:schemeClr val="accent1">
                    <a:lumMod val="20000"/>
                    <a:lumOff val="80000"/>
                  </a:schemeClr>
                </a:solid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585" name="Rectangle 3584">
                  <a:extLst>
                    <a:ext uri="{FF2B5EF4-FFF2-40B4-BE49-F238E27FC236}">
                      <a16:creationId xmlns:a16="http://schemas.microsoft.com/office/drawing/2014/main" id="{B6895E15-8A0E-FA03-C02B-35182C700BAD}"/>
                    </a:ext>
                  </a:extLst>
                </p:cNvPr>
                <p:cNvSpPr/>
                <p:nvPr/>
              </p:nvSpPr>
              <p:spPr>
                <a:xfrm>
                  <a:off x="8135816" y="2866292"/>
                  <a:ext cx="281354" cy="281354"/>
                </a:xfrm>
                <a:prstGeom prst="rect">
                  <a:avLst/>
                </a:prstGeom>
                <a:solidFill>
                  <a:schemeClr val="accent1">
                    <a:lumMod val="20000"/>
                    <a:lumOff val="80000"/>
                  </a:schemeClr>
                </a:solid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586" name="Rectangle 3585">
                  <a:extLst>
                    <a:ext uri="{FF2B5EF4-FFF2-40B4-BE49-F238E27FC236}">
                      <a16:creationId xmlns:a16="http://schemas.microsoft.com/office/drawing/2014/main" id="{5630C07E-786F-6F5F-4558-D90FFF6E3A4B}"/>
                    </a:ext>
                  </a:extLst>
                </p:cNvPr>
                <p:cNvSpPr/>
                <p:nvPr/>
              </p:nvSpPr>
              <p:spPr>
                <a:xfrm>
                  <a:off x="6096000" y="3147646"/>
                  <a:ext cx="281354" cy="281354"/>
                </a:xfrm>
                <a:prstGeom prst="rect">
                  <a:avLst/>
                </a:prstGeom>
                <a:solidFill>
                  <a:schemeClr val="accent1">
                    <a:lumMod val="20000"/>
                    <a:lumOff val="80000"/>
                  </a:schemeClr>
                </a:solid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587" name="Rectangle 3586">
                  <a:extLst>
                    <a:ext uri="{FF2B5EF4-FFF2-40B4-BE49-F238E27FC236}">
                      <a16:creationId xmlns:a16="http://schemas.microsoft.com/office/drawing/2014/main" id="{6D548ECA-F28E-0CEE-D16B-AD1B0C863DEB}"/>
                    </a:ext>
                  </a:extLst>
                </p:cNvPr>
                <p:cNvSpPr/>
                <p:nvPr/>
              </p:nvSpPr>
              <p:spPr>
                <a:xfrm>
                  <a:off x="6389077" y="3147646"/>
                  <a:ext cx="281354" cy="281354"/>
                </a:xfrm>
                <a:prstGeom prst="rect">
                  <a:avLst/>
                </a:prstGeom>
                <a:solidFill>
                  <a:schemeClr val="accent1">
                    <a:lumMod val="20000"/>
                    <a:lumOff val="80000"/>
                  </a:schemeClr>
                </a:solid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588" name="Rectangle 3587">
                  <a:extLst>
                    <a:ext uri="{FF2B5EF4-FFF2-40B4-BE49-F238E27FC236}">
                      <a16:creationId xmlns:a16="http://schemas.microsoft.com/office/drawing/2014/main" id="{5466567D-53D1-FD31-23B1-93B4722DAA99}"/>
                    </a:ext>
                  </a:extLst>
                </p:cNvPr>
                <p:cNvSpPr/>
                <p:nvPr/>
              </p:nvSpPr>
              <p:spPr>
                <a:xfrm>
                  <a:off x="6682154" y="3147646"/>
                  <a:ext cx="281354" cy="281354"/>
                </a:xfrm>
                <a:prstGeom prst="rect">
                  <a:avLst/>
                </a:prstGeom>
                <a:solidFill>
                  <a:schemeClr val="accent1">
                    <a:lumMod val="20000"/>
                    <a:lumOff val="80000"/>
                  </a:schemeClr>
                </a:solid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589" name="Rectangle 3588">
                  <a:extLst>
                    <a:ext uri="{FF2B5EF4-FFF2-40B4-BE49-F238E27FC236}">
                      <a16:creationId xmlns:a16="http://schemas.microsoft.com/office/drawing/2014/main" id="{8B4C8C16-5B47-53BC-5129-51D32297E55A}"/>
                    </a:ext>
                  </a:extLst>
                </p:cNvPr>
                <p:cNvSpPr/>
                <p:nvPr/>
              </p:nvSpPr>
              <p:spPr>
                <a:xfrm>
                  <a:off x="6975231" y="3147646"/>
                  <a:ext cx="281354" cy="281354"/>
                </a:xfrm>
                <a:prstGeom prst="rect">
                  <a:avLst/>
                </a:prstGeom>
                <a:solidFill>
                  <a:schemeClr val="accent1">
                    <a:lumMod val="20000"/>
                    <a:lumOff val="80000"/>
                  </a:schemeClr>
                </a:solid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590" name="Rectangle 3589">
                  <a:extLst>
                    <a:ext uri="{FF2B5EF4-FFF2-40B4-BE49-F238E27FC236}">
                      <a16:creationId xmlns:a16="http://schemas.microsoft.com/office/drawing/2014/main" id="{3966CB45-7666-A748-6515-5B61F79E4CF4}"/>
                    </a:ext>
                  </a:extLst>
                </p:cNvPr>
                <p:cNvSpPr/>
                <p:nvPr/>
              </p:nvSpPr>
              <p:spPr>
                <a:xfrm>
                  <a:off x="7256585" y="3147646"/>
                  <a:ext cx="281354" cy="281354"/>
                </a:xfrm>
                <a:prstGeom prst="rect">
                  <a:avLst/>
                </a:prstGeom>
                <a:solidFill>
                  <a:schemeClr val="accent1">
                    <a:lumMod val="20000"/>
                    <a:lumOff val="80000"/>
                  </a:schemeClr>
                </a:solid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591" name="Rectangle 3590">
                  <a:extLst>
                    <a:ext uri="{FF2B5EF4-FFF2-40B4-BE49-F238E27FC236}">
                      <a16:creationId xmlns:a16="http://schemas.microsoft.com/office/drawing/2014/main" id="{25FFA2D7-99CF-F5A6-76D6-A40C11CAF3D7}"/>
                    </a:ext>
                  </a:extLst>
                </p:cNvPr>
                <p:cNvSpPr/>
                <p:nvPr/>
              </p:nvSpPr>
              <p:spPr>
                <a:xfrm>
                  <a:off x="7549662" y="3147646"/>
                  <a:ext cx="281354" cy="281354"/>
                </a:xfrm>
                <a:prstGeom prst="rect">
                  <a:avLst/>
                </a:prstGeom>
                <a:solidFill>
                  <a:schemeClr val="accent1">
                    <a:lumMod val="20000"/>
                    <a:lumOff val="80000"/>
                  </a:schemeClr>
                </a:solid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592" name="Rectangle 3591">
                  <a:extLst>
                    <a:ext uri="{FF2B5EF4-FFF2-40B4-BE49-F238E27FC236}">
                      <a16:creationId xmlns:a16="http://schemas.microsoft.com/office/drawing/2014/main" id="{FEB92E65-2E0A-55D5-0509-EC453DBB5903}"/>
                    </a:ext>
                  </a:extLst>
                </p:cNvPr>
                <p:cNvSpPr/>
                <p:nvPr/>
              </p:nvSpPr>
              <p:spPr>
                <a:xfrm>
                  <a:off x="7842739" y="3147646"/>
                  <a:ext cx="281354" cy="281354"/>
                </a:xfrm>
                <a:prstGeom prst="rect">
                  <a:avLst/>
                </a:prstGeom>
                <a:solidFill>
                  <a:schemeClr val="accent1">
                    <a:lumMod val="20000"/>
                    <a:lumOff val="80000"/>
                  </a:schemeClr>
                </a:solid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593" name="Rectangle 3592">
                  <a:extLst>
                    <a:ext uri="{FF2B5EF4-FFF2-40B4-BE49-F238E27FC236}">
                      <a16:creationId xmlns:a16="http://schemas.microsoft.com/office/drawing/2014/main" id="{CFCA6EE1-C4E2-9227-EB45-39355F9C1C9E}"/>
                    </a:ext>
                  </a:extLst>
                </p:cNvPr>
                <p:cNvSpPr/>
                <p:nvPr/>
              </p:nvSpPr>
              <p:spPr>
                <a:xfrm>
                  <a:off x="8135816" y="3147646"/>
                  <a:ext cx="281354" cy="281354"/>
                </a:xfrm>
                <a:prstGeom prst="rect">
                  <a:avLst/>
                </a:prstGeom>
                <a:solidFill>
                  <a:schemeClr val="accent1">
                    <a:lumMod val="20000"/>
                    <a:lumOff val="80000"/>
                  </a:schemeClr>
                </a:solid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594" name="Rectangle 3593">
                  <a:extLst>
                    <a:ext uri="{FF2B5EF4-FFF2-40B4-BE49-F238E27FC236}">
                      <a16:creationId xmlns:a16="http://schemas.microsoft.com/office/drawing/2014/main" id="{05F6D0BC-E18F-0659-7514-CBA52E7C2DBC}"/>
                    </a:ext>
                  </a:extLst>
                </p:cNvPr>
                <p:cNvSpPr/>
                <p:nvPr/>
              </p:nvSpPr>
              <p:spPr>
                <a:xfrm>
                  <a:off x="6096000" y="3429001"/>
                  <a:ext cx="281354" cy="281354"/>
                </a:xfrm>
                <a:prstGeom prst="rect">
                  <a:avLst/>
                </a:prstGeom>
                <a:solidFill>
                  <a:schemeClr val="accent1">
                    <a:lumMod val="20000"/>
                    <a:lumOff val="80000"/>
                  </a:schemeClr>
                </a:solid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595" name="Rectangle 3594">
                  <a:extLst>
                    <a:ext uri="{FF2B5EF4-FFF2-40B4-BE49-F238E27FC236}">
                      <a16:creationId xmlns:a16="http://schemas.microsoft.com/office/drawing/2014/main" id="{0270A774-12B4-8B8A-D3C5-7B888EF6F9B2}"/>
                    </a:ext>
                  </a:extLst>
                </p:cNvPr>
                <p:cNvSpPr/>
                <p:nvPr/>
              </p:nvSpPr>
              <p:spPr>
                <a:xfrm>
                  <a:off x="6389077" y="3429001"/>
                  <a:ext cx="281354" cy="281354"/>
                </a:xfrm>
                <a:prstGeom prst="rect">
                  <a:avLst/>
                </a:prstGeom>
                <a:solidFill>
                  <a:schemeClr val="accent1">
                    <a:lumMod val="20000"/>
                    <a:lumOff val="80000"/>
                  </a:schemeClr>
                </a:solid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596" name="Rectangle 3595">
                  <a:extLst>
                    <a:ext uri="{FF2B5EF4-FFF2-40B4-BE49-F238E27FC236}">
                      <a16:creationId xmlns:a16="http://schemas.microsoft.com/office/drawing/2014/main" id="{5D7665BF-9ECF-BCD6-1621-F39E3CAEB639}"/>
                    </a:ext>
                  </a:extLst>
                </p:cNvPr>
                <p:cNvSpPr/>
                <p:nvPr/>
              </p:nvSpPr>
              <p:spPr>
                <a:xfrm>
                  <a:off x="6682154" y="3429001"/>
                  <a:ext cx="281354" cy="281354"/>
                </a:xfrm>
                <a:prstGeom prst="rect">
                  <a:avLst/>
                </a:prstGeom>
                <a:solidFill>
                  <a:schemeClr val="accent1">
                    <a:lumMod val="20000"/>
                    <a:lumOff val="80000"/>
                  </a:schemeClr>
                </a:solid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597" name="Rectangle 3596">
                  <a:extLst>
                    <a:ext uri="{FF2B5EF4-FFF2-40B4-BE49-F238E27FC236}">
                      <a16:creationId xmlns:a16="http://schemas.microsoft.com/office/drawing/2014/main" id="{B297CC0F-B867-283E-2594-B903C699DE84}"/>
                    </a:ext>
                  </a:extLst>
                </p:cNvPr>
                <p:cNvSpPr/>
                <p:nvPr/>
              </p:nvSpPr>
              <p:spPr>
                <a:xfrm>
                  <a:off x="6975231" y="3429001"/>
                  <a:ext cx="281354" cy="281354"/>
                </a:xfrm>
                <a:prstGeom prst="rect">
                  <a:avLst/>
                </a:prstGeom>
                <a:solidFill>
                  <a:schemeClr val="accent1">
                    <a:lumMod val="20000"/>
                    <a:lumOff val="80000"/>
                  </a:schemeClr>
                </a:solid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598" name="Rectangle 3597">
                  <a:extLst>
                    <a:ext uri="{FF2B5EF4-FFF2-40B4-BE49-F238E27FC236}">
                      <a16:creationId xmlns:a16="http://schemas.microsoft.com/office/drawing/2014/main" id="{A152B10A-3B03-6ECE-9022-F4A786D19A01}"/>
                    </a:ext>
                  </a:extLst>
                </p:cNvPr>
                <p:cNvSpPr/>
                <p:nvPr/>
              </p:nvSpPr>
              <p:spPr>
                <a:xfrm>
                  <a:off x="7256585" y="3429001"/>
                  <a:ext cx="281354" cy="281354"/>
                </a:xfrm>
                <a:prstGeom prst="rect">
                  <a:avLst/>
                </a:prstGeom>
                <a:solidFill>
                  <a:schemeClr val="accent1">
                    <a:lumMod val="20000"/>
                    <a:lumOff val="80000"/>
                  </a:schemeClr>
                </a:solid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599" name="Rectangle 3598">
                  <a:extLst>
                    <a:ext uri="{FF2B5EF4-FFF2-40B4-BE49-F238E27FC236}">
                      <a16:creationId xmlns:a16="http://schemas.microsoft.com/office/drawing/2014/main" id="{2B967BE3-5B27-4E3B-9900-DDCBBDE20BF7}"/>
                    </a:ext>
                  </a:extLst>
                </p:cNvPr>
                <p:cNvSpPr/>
                <p:nvPr/>
              </p:nvSpPr>
              <p:spPr>
                <a:xfrm>
                  <a:off x="7549662" y="3429001"/>
                  <a:ext cx="281354" cy="281354"/>
                </a:xfrm>
                <a:prstGeom prst="rect">
                  <a:avLst/>
                </a:prstGeom>
                <a:solidFill>
                  <a:schemeClr val="accent1">
                    <a:lumMod val="20000"/>
                    <a:lumOff val="80000"/>
                  </a:schemeClr>
                </a:solid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600" name="Rectangle 3599">
                  <a:extLst>
                    <a:ext uri="{FF2B5EF4-FFF2-40B4-BE49-F238E27FC236}">
                      <a16:creationId xmlns:a16="http://schemas.microsoft.com/office/drawing/2014/main" id="{787E1AED-2AC0-BB70-8E5D-1D696A0E7F1B}"/>
                    </a:ext>
                  </a:extLst>
                </p:cNvPr>
                <p:cNvSpPr/>
                <p:nvPr/>
              </p:nvSpPr>
              <p:spPr>
                <a:xfrm>
                  <a:off x="7842739" y="3429001"/>
                  <a:ext cx="281354" cy="281354"/>
                </a:xfrm>
                <a:prstGeom prst="rect">
                  <a:avLst/>
                </a:prstGeom>
                <a:solidFill>
                  <a:schemeClr val="accent1">
                    <a:lumMod val="20000"/>
                    <a:lumOff val="80000"/>
                  </a:schemeClr>
                </a:solid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601" name="Rectangle 3600">
                  <a:extLst>
                    <a:ext uri="{FF2B5EF4-FFF2-40B4-BE49-F238E27FC236}">
                      <a16:creationId xmlns:a16="http://schemas.microsoft.com/office/drawing/2014/main" id="{4025E554-2964-DB13-F8E0-926252C16AA0}"/>
                    </a:ext>
                  </a:extLst>
                </p:cNvPr>
                <p:cNvSpPr/>
                <p:nvPr/>
              </p:nvSpPr>
              <p:spPr>
                <a:xfrm>
                  <a:off x="8135816" y="3429001"/>
                  <a:ext cx="281354" cy="281354"/>
                </a:xfrm>
                <a:prstGeom prst="rect">
                  <a:avLst/>
                </a:prstGeom>
                <a:solidFill>
                  <a:schemeClr val="accent1">
                    <a:lumMod val="20000"/>
                    <a:lumOff val="80000"/>
                  </a:schemeClr>
                </a:solid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602" name="Rectangle 3601">
                  <a:extLst>
                    <a:ext uri="{FF2B5EF4-FFF2-40B4-BE49-F238E27FC236}">
                      <a16:creationId xmlns:a16="http://schemas.microsoft.com/office/drawing/2014/main" id="{140D39EA-980B-1831-0A70-F989E04C9CAB}"/>
                    </a:ext>
                  </a:extLst>
                </p:cNvPr>
                <p:cNvSpPr/>
                <p:nvPr/>
              </p:nvSpPr>
              <p:spPr>
                <a:xfrm>
                  <a:off x="6096000" y="3710355"/>
                  <a:ext cx="281354" cy="281354"/>
                </a:xfrm>
                <a:prstGeom prst="rect">
                  <a:avLst/>
                </a:prstGeom>
                <a:solidFill>
                  <a:schemeClr val="accent1">
                    <a:lumMod val="20000"/>
                    <a:lumOff val="80000"/>
                  </a:schemeClr>
                </a:solid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603" name="Rectangle 3602">
                  <a:extLst>
                    <a:ext uri="{FF2B5EF4-FFF2-40B4-BE49-F238E27FC236}">
                      <a16:creationId xmlns:a16="http://schemas.microsoft.com/office/drawing/2014/main" id="{F2303641-A9A6-A569-A910-219D5FAADF7F}"/>
                    </a:ext>
                  </a:extLst>
                </p:cNvPr>
                <p:cNvSpPr/>
                <p:nvPr/>
              </p:nvSpPr>
              <p:spPr>
                <a:xfrm>
                  <a:off x="6389077" y="3710355"/>
                  <a:ext cx="281354" cy="281354"/>
                </a:xfrm>
                <a:prstGeom prst="rect">
                  <a:avLst/>
                </a:prstGeom>
                <a:solidFill>
                  <a:schemeClr val="accent1">
                    <a:lumMod val="20000"/>
                    <a:lumOff val="80000"/>
                  </a:schemeClr>
                </a:solid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604" name="Rectangle 3603">
                  <a:extLst>
                    <a:ext uri="{FF2B5EF4-FFF2-40B4-BE49-F238E27FC236}">
                      <a16:creationId xmlns:a16="http://schemas.microsoft.com/office/drawing/2014/main" id="{404DE105-76A6-F099-CC16-7F6BF471DE97}"/>
                    </a:ext>
                  </a:extLst>
                </p:cNvPr>
                <p:cNvSpPr/>
                <p:nvPr/>
              </p:nvSpPr>
              <p:spPr>
                <a:xfrm>
                  <a:off x="6682154" y="3710355"/>
                  <a:ext cx="281354" cy="281354"/>
                </a:xfrm>
                <a:prstGeom prst="rect">
                  <a:avLst/>
                </a:prstGeom>
                <a:solidFill>
                  <a:schemeClr val="accent1">
                    <a:lumMod val="20000"/>
                    <a:lumOff val="80000"/>
                  </a:schemeClr>
                </a:solid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605" name="Rectangle 3604">
                  <a:extLst>
                    <a:ext uri="{FF2B5EF4-FFF2-40B4-BE49-F238E27FC236}">
                      <a16:creationId xmlns:a16="http://schemas.microsoft.com/office/drawing/2014/main" id="{17AA9E21-F2B2-7D50-CE65-6DDD937F70A8}"/>
                    </a:ext>
                  </a:extLst>
                </p:cNvPr>
                <p:cNvSpPr/>
                <p:nvPr/>
              </p:nvSpPr>
              <p:spPr>
                <a:xfrm>
                  <a:off x="6975231" y="3710355"/>
                  <a:ext cx="281354" cy="281354"/>
                </a:xfrm>
                <a:prstGeom prst="rect">
                  <a:avLst/>
                </a:prstGeom>
                <a:solidFill>
                  <a:schemeClr val="accent1">
                    <a:lumMod val="20000"/>
                    <a:lumOff val="80000"/>
                  </a:schemeClr>
                </a:solid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606" name="Rectangle 3605">
                  <a:extLst>
                    <a:ext uri="{FF2B5EF4-FFF2-40B4-BE49-F238E27FC236}">
                      <a16:creationId xmlns:a16="http://schemas.microsoft.com/office/drawing/2014/main" id="{A8BBFB9F-EB34-F5A5-2DD5-40665C049B23}"/>
                    </a:ext>
                  </a:extLst>
                </p:cNvPr>
                <p:cNvSpPr/>
                <p:nvPr/>
              </p:nvSpPr>
              <p:spPr>
                <a:xfrm>
                  <a:off x="7256585" y="3710355"/>
                  <a:ext cx="281354" cy="281354"/>
                </a:xfrm>
                <a:prstGeom prst="rect">
                  <a:avLst/>
                </a:prstGeom>
                <a:solidFill>
                  <a:schemeClr val="accent1">
                    <a:lumMod val="20000"/>
                    <a:lumOff val="80000"/>
                  </a:schemeClr>
                </a:solid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607" name="Rectangle 3606">
                  <a:extLst>
                    <a:ext uri="{FF2B5EF4-FFF2-40B4-BE49-F238E27FC236}">
                      <a16:creationId xmlns:a16="http://schemas.microsoft.com/office/drawing/2014/main" id="{2A34AB3A-29B1-02DA-CEA1-72C176F811C4}"/>
                    </a:ext>
                  </a:extLst>
                </p:cNvPr>
                <p:cNvSpPr/>
                <p:nvPr/>
              </p:nvSpPr>
              <p:spPr>
                <a:xfrm>
                  <a:off x="7549662" y="3710355"/>
                  <a:ext cx="281354" cy="281354"/>
                </a:xfrm>
                <a:prstGeom prst="rect">
                  <a:avLst/>
                </a:prstGeom>
                <a:solidFill>
                  <a:schemeClr val="accent1">
                    <a:lumMod val="20000"/>
                    <a:lumOff val="80000"/>
                  </a:schemeClr>
                </a:solid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608" name="Rectangle 3607">
                  <a:extLst>
                    <a:ext uri="{FF2B5EF4-FFF2-40B4-BE49-F238E27FC236}">
                      <a16:creationId xmlns:a16="http://schemas.microsoft.com/office/drawing/2014/main" id="{E6B00EED-0441-FE6E-8122-E8A2EF4BAC4F}"/>
                    </a:ext>
                  </a:extLst>
                </p:cNvPr>
                <p:cNvSpPr/>
                <p:nvPr/>
              </p:nvSpPr>
              <p:spPr>
                <a:xfrm>
                  <a:off x="7842739" y="3710355"/>
                  <a:ext cx="281354" cy="281354"/>
                </a:xfrm>
                <a:prstGeom prst="rect">
                  <a:avLst/>
                </a:prstGeom>
                <a:solidFill>
                  <a:schemeClr val="accent1">
                    <a:lumMod val="20000"/>
                    <a:lumOff val="80000"/>
                  </a:schemeClr>
                </a:solid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609" name="Rectangle 3608">
                  <a:extLst>
                    <a:ext uri="{FF2B5EF4-FFF2-40B4-BE49-F238E27FC236}">
                      <a16:creationId xmlns:a16="http://schemas.microsoft.com/office/drawing/2014/main" id="{62D2DB6F-957D-8C9D-5368-F72A84BD313B}"/>
                    </a:ext>
                  </a:extLst>
                </p:cNvPr>
                <p:cNvSpPr/>
                <p:nvPr/>
              </p:nvSpPr>
              <p:spPr>
                <a:xfrm>
                  <a:off x="8135816" y="3710355"/>
                  <a:ext cx="281354" cy="281354"/>
                </a:xfrm>
                <a:prstGeom prst="rect">
                  <a:avLst/>
                </a:prstGeom>
                <a:solidFill>
                  <a:schemeClr val="accent1">
                    <a:lumMod val="20000"/>
                    <a:lumOff val="80000"/>
                  </a:schemeClr>
                </a:solid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610" name="Rectangle 3609">
                  <a:extLst>
                    <a:ext uri="{FF2B5EF4-FFF2-40B4-BE49-F238E27FC236}">
                      <a16:creationId xmlns:a16="http://schemas.microsoft.com/office/drawing/2014/main" id="{124449E2-DF93-0990-B1E7-378B1AE0CE8F}"/>
                    </a:ext>
                  </a:extLst>
                </p:cNvPr>
                <p:cNvSpPr/>
                <p:nvPr/>
              </p:nvSpPr>
              <p:spPr>
                <a:xfrm>
                  <a:off x="6096000" y="3974124"/>
                  <a:ext cx="281354" cy="281354"/>
                </a:xfrm>
                <a:prstGeom prst="rect">
                  <a:avLst/>
                </a:prstGeom>
                <a:solidFill>
                  <a:schemeClr val="accent1">
                    <a:lumMod val="20000"/>
                    <a:lumOff val="80000"/>
                  </a:schemeClr>
                </a:solid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611" name="Rectangle 3610">
                  <a:extLst>
                    <a:ext uri="{FF2B5EF4-FFF2-40B4-BE49-F238E27FC236}">
                      <a16:creationId xmlns:a16="http://schemas.microsoft.com/office/drawing/2014/main" id="{7B81095C-7431-C709-A17B-0E3636F67EB4}"/>
                    </a:ext>
                  </a:extLst>
                </p:cNvPr>
                <p:cNvSpPr/>
                <p:nvPr/>
              </p:nvSpPr>
              <p:spPr>
                <a:xfrm>
                  <a:off x="6389077" y="3974124"/>
                  <a:ext cx="281354" cy="281354"/>
                </a:xfrm>
                <a:prstGeom prst="rect">
                  <a:avLst/>
                </a:prstGeom>
                <a:solidFill>
                  <a:schemeClr val="accent1">
                    <a:lumMod val="20000"/>
                    <a:lumOff val="80000"/>
                  </a:schemeClr>
                </a:solid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612" name="Rectangle 3611">
                  <a:extLst>
                    <a:ext uri="{FF2B5EF4-FFF2-40B4-BE49-F238E27FC236}">
                      <a16:creationId xmlns:a16="http://schemas.microsoft.com/office/drawing/2014/main" id="{03F0F32E-67AF-D979-CAB3-114141D7EAAF}"/>
                    </a:ext>
                  </a:extLst>
                </p:cNvPr>
                <p:cNvSpPr/>
                <p:nvPr/>
              </p:nvSpPr>
              <p:spPr>
                <a:xfrm>
                  <a:off x="6682154" y="3974124"/>
                  <a:ext cx="281354" cy="281354"/>
                </a:xfrm>
                <a:prstGeom prst="rect">
                  <a:avLst/>
                </a:prstGeom>
                <a:solidFill>
                  <a:schemeClr val="accent1">
                    <a:lumMod val="20000"/>
                    <a:lumOff val="80000"/>
                  </a:schemeClr>
                </a:solid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613" name="Rectangle 3612">
                  <a:extLst>
                    <a:ext uri="{FF2B5EF4-FFF2-40B4-BE49-F238E27FC236}">
                      <a16:creationId xmlns:a16="http://schemas.microsoft.com/office/drawing/2014/main" id="{3049AC92-EF3B-4336-1EB9-70C543FF21EA}"/>
                    </a:ext>
                  </a:extLst>
                </p:cNvPr>
                <p:cNvSpPr/>
                <p:nvPr/>
              </p:nvSpPr>
              <p:spPr>
                <a:xfrm>
                  <a:off x="6975231" y="3974124"/>
                  <a:ext cx="281354" cy="281354"/>
                </a:xfrm>
                <a:prstGeom prst="rect">
                  <a:avLst/>
                </a:prstGeom>
                <a:solidFill>
                  <a:schemeClr val="accent1">
                    <a:lumMod val="20000"/>
                    <a:lumOff val="80000"/>
                  </a:schemeClr>
                </a:solid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614" name="Rectangle 3613">
                  <a:extLst>
                    <a:ext uri="{FF2B5EF4-FFF2-40B4-BE49-F238E27FC236}">
                      <a16:creationId xmlns:a16="http://schemas.microsoft.com/office/drawing/2014/main" id="{B7611648-F849-558A-1046-9A2C93C4B361}"/>
                    </a:ext>
                  </a:extLst>
                </p:cNvPr>
                <p:cNvSpPr/>
                <p:nvPr/>
              </p:nvSpPr>
              <p:spPr>
                <a:xfrm>
                  <a:off x="7256585" y="3974124"/>
                  <a:ext cx="281354" cy="281354"/>
                </a:xfrm>
                <a:prstGeom prst="rect">
                  <a:avLst/>
                </a:prstGeom>
                <a:solidFill>
                  <a:schemeClr val="accent1">
                    <a:lumMod val="20000"/>
                    <a:lumOff val="80000"/>
                  </a:schemeClr>
                </a:solid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615" name="Rectangle 3614">
                  <a:extLst>
                    <a:ext uri="{FF2B5EF4-FFF2-40B4-BE49-F238E27FC236}">
                      <a16:creationId xmlns:a16="http://schemas.microsoft.com/office/drawing/2014/main" id="{14158BB7-BA19-68A3-1FD2-95C7EF6C5F7F}"/>
                    </a:ext>
                  </a:extLst>
                </p:cNvPr>
                <p:cNvSpPr/>
                <p:nvPr/>
              </p:nvSpPr>
              <p:spPr>
                <a:xfrm>
                  <a:off x="7549662" y="3974124"/>
                  <a:ext cx="281354" cy="281354"/>
                </a:xfrm>
                <a:prstGeom prst="rect">
                  <a:avLst/>
                </a:prstGeom>
                <a:solidFill>
                  <a:schemeClr val="accent1">
                    <a:lumMod val="20000"/>
                    <a:lumOff val="80000"/>
                  </a:schemeClr>
                </a:solid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616" name="Rectangle 3615">
                  <a:extLst>
                    <a:ext uri="{FF2B5EF4-FFF2-40B4-BE49-F238E27FC236}">
                      <a16:creationId xmlns:a16="http://schemas.microsoft.com/office/drawing/2014/main" id="{FF6E0CED-6E61-5E05-A744-5F3838B215F3}"/>
                    </a:ext>
                  </a:extLst>
                </p:cNvPr>
                <p:cNvSpPr/>
                <p:nvPr/>
              </p:nvSpPr>
              <p:spPr>
                <a:xfrm>
                  <a:off x="7842739" y="3974124"/>
                  <a:ext cx="281354" cy="281354"/>
                </a:xfrm>
                <a:prstGeom prst="rect">
                  <a:avLst/>
                </a:prstGeom>
                <a:solidFill>
                  <a:schemeClr val="accent1">
                    <a:lumMod val="20000"/>
                    <a:lumOff val="80000"/>
                  </a:schemeClr>
                </a:solid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617" name="Rectangle 3616">
                  <a:extLst>
                    <a:ext uri="{FF2B5EF4-FFF2-40B4-BE49-F238E27FC236}">
                      <a16:creationId xmlns:a16="http://schemas.microsoft.com/office/drawing/2014/main" id="{0CDD6719-5E63-435E-F0CF-C25816AF84EF}"/>
                    </a:ext>
                  </a:extLst>
                </p:cNvPr>
                <p:cNvSpPr/>
                <p:nvPr/>
              </p:nvSpPr>
              <p:spPr>
                <a:xfrm>
                  <a:off x="8135816" y="3974124"/>
                  <a:ext cx="281354" cy="281354"/>
                </a:xfrm>
                <a:prstGeom prst="rect">
                  <a:avLst/>
                </a:prstGeom>
                <a:solidFill>
                  <a:schemeClr val="accent1">
                    <a:lumMod val="20000"/>
                    <a:lumOff val="80000"/>
                  </a:schemeClr>
                </a:solid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618" name="Rectangle 3617">
                  <a:extLst>
                    <a:ext uri="{FF2B5EF4-FFF2-40B4-BE49-F238E27FC236}">
                      <a16:creationId xmlns:a16="http://schemas.microsoft.com/office/drawing/2014/main" id="{6C8D795A-E24F-D829-B3B3-65224FF6159C}"/>
                    </a:ext>
                  </a:extLst>
                </p:cNvPr>
                <p:cNvSpPr/>
                <p:nvPr/>
              </p:nvSpPr>
              <p:spPr>
                <a:xfrm>
                  <a:off x="6096000" y="4255478"/>
                  <a:ext cx="281354" cy="281354"/>
                </a:xfrm>
                <a:prstGeom prst="rect">
                  <a:avLst/>
                </a:prstGeom>
                <a:solidFill>
                  <a:schemeClr val="accent1">
                    <a:lumMod val="20000"/>
                    <a:lumOff val="80000"/>
                  </a:schemeClr>
                </a:solid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619" name="Rectangle 3618">
                  <a:extLst>
                    <a:ext uri="{FF2B5EF4-FFF2-40B4-BE49-F238E27FC236}">
                      <a16:creationId xmlns:a16="http://schemas.microsoft.com/office/drawing/2014/main" id="{C23F42F4-7447-D598-10F7-3B9D2A2B2E19}"/>
                    </a:ext>
                  </a:extLst>
                </p:cNvPr>
                <p:cNvSpPr/>
                <p:nvPr/>
              </p:nvSpPr>
              <p:spPr>
                <a:xfrm>
                  <a:off x="6389077" y="4255478"/>
                  <a:ext cx="281354" cy="281354"/>
                </a:xfrm>
                <a:prstGeom prst="rect">
                  <a:avLst/>
                </a:prstGeom>
                <a:solidFill>
                  <a:schemeClr val="accent1">
                    <a:lumMod val="20000"/>
                    <a:lumOff val="80000"/>
                  </a:schemeClr>
                </a:solid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620" name="Rectangle 3619">
                  <a:extLst>
                    <a:ext uri="{FF2B5EF4-FFF2-40B4-BE49-F238E27FC236}">
                      <a16:creationId xmlns:a16="http://schemas.microsoft.com/office/drawing/2014/main" id="{05D9D5F0-D8FB-AAAB-1E97-F07B7F2B8964}"/>
                    </a:ext>
                  </a:extLst>
                </p:cNvPr>
                <p:cNvSpPr/>
                <p:nvPr/>
              </p:nvSpPr>
              <p:spPr>
                <a:xfrm>
                  <a:off x="6682154" y="4255478"/>
                  <a:ext cx="281354" cy="281354"/>
                </a:xfrm>
                <a:prstGeom prst="rect">
                  <a:avLst/>
                </a:prstGeom>
                <a:solidFill>
                  <a:schemeClr val="accent1">
                    <a:lumMod val="20000"/>
                    <a:lumOff val="80000"/>
                  </a:schemeClr>
                </a:solid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621" name="Rectangle 3620">
                  <a:extLst>
                    <a:ext uri="{FF2B5EF4-FFF2-40B4-BE49-F238E27FC236}">
                      <a16:creationId xmlns:a16="http://schemas.microsoft.com/office/drawing/2014/main" id="{DDF517F2-0979-5FC1-4B54-2A639C4675E1}"/>
                    </a:ext>
                  </a:extLst>
                </p:cNvPr>
                <p:cNvSpPr/>
                <p:nvPr/>
              </p:nvSpPr>
              <p:spPr>
                <a:xfrm>
                  <a:off x="6975231" y="4255478"/>
                  <a:ext cx="281354" cy="281354"/>
                </a:xfrm>
                <a:prstGeom prst="rect">
                  <a:avLst/>
                </a:prstGeom>
                <a:solidFill>
                  <a:schemeClr val="accent1">
                    <a:lumMod val="20000"/>
                    <a:lumOff val="80000"/>
                  </a:schemeClr>
                </a:solid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622" name="Rectangle 3621">
                  <a:extLst>
                    <a:ext uri="{FF2B5EF4-FFF2-40B4-BE49-F238E27FC236}">
                      <a16:creationId xmlns:a16="http://schemas.microsoft.com/office/drawing/2014/main" id="{8D89F583-C4C1-80AC-6A84-37CDE7B8A45B}"/>
                    </a:ext>
                  </a:extLst>
                </p:cNvPr>
                <p:cNvSpPr/>
                <p:nvPr/>
              </p:nvSpPr>
              <p:spPr>
                <a:xfrm>
                  <a:off x="7256585" y="4255478"/>
                  <a:ext cx="281354" cy="281354"/>
                </a:xfrm>
                <a:prstGeom prst="rect">
                  <a:avLst/>
                </a:prstGeom>
                <a:solidFill>
                  <a:schemeClr val="accent1">
                    <a:lumMod val="20000"/>
                    <a:lumOff val="80000"/>
                  </a:schemeClr>
                </a:solid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623" name="Rectangle 3622">
                  <a:extLst>
                    <a:ext uri="{FF2B5EF4-FFF2-40B4-BE49-F238E27FC236}">
                      <a16:creationId xmlns:a16="http://schemas.microsoft.com/office/drawing/2014/main" id="{7C4C6C5A-5AEA-0062-042E-578F57020251}"/>
                    </a:ext>
                  </a:extLst>
                </p:cNvPr>
                <p:cNvSpPr/>
                <p:nvPr/>
              </p:nvSpPr>
              <p:spPr>
                <a:xfrm>
                  <a:off x="7549662" y="4255478"/>
                  <a:ext cx="281354" cy="281354"/>
                </a:xfrm>
                <a:prstGeom prst="rect">
                  <a:avLst/>
                </a:prstGeom>
                <a:solidFill>
                  <a:schemeClr val="accent1">
                    <a:lumMod val="20000"/>
                    <a:lumOff val="80000"/>
                  </a:schemeClr>
                </a:solid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624" name="Rectangle 3623">
                  <a:extLst>
                    <a:ext uri="{FF2B5EF4-FFF2-40B4-BE49-F238E27FC236}">
                      <a16:creationId xmlns:a16="http://schemas.microsoft.com/office/drawing/2014/main" id="{1B5DC646-797F-9E92-BCA6-48085472975F}"/>
                    </a:ext>
                  </a:extLst>
                </p:cNvPr>
                <p:cNvSpPr/>
                <p:nvPr/>
              </p:nvSpPr>
              <p:spPr>
                <a:xfrm>
                  <a:off x="7842739" y="4255478"/>
                  <a:ext cx="281354" cy="281354"/>
                </a:xfrm>
                <a:prstGeom prst="rect">
                  <a:avLst/>
                </a:prstGeom>
                <a:solidFill>
                  <a:schemeClr val="accent1">
                    <a:lumMod val="20000"/>
                    <a:lumOff val="80000"/>
                  </a:schemeClr>
                </a:solid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625" name="Rectangle 3624">
                  <a:extLst>
                    <a:ext uri="{FF2B5EF4-FFF2-40B4-BE49-F238E27FC236}">
                      <a16:creationId xmlns:a16="http://schemas.microsoft.com/office/drawing/2014/main" id="{134E6870-EA2D-96D2-A19C-A3E2437F7DDF}"/>
                    </a:ext>
                  </a:extLst>
                </p:cNvPr>
                <p:cNvSpPr/>
                <p:nvPr/>
              </p:nvSpPr>
              <p:spPr>
                <a:xfrm>
                  <a:off x="8135816" y="4255478"/>
                  <a:ext cx="281354" cy="281354"/>
                </a:xfrm>
                <a:prstGeom prst="rect">
                  <a:avLst/>
                </a:prstGeom>
                <a:solidFill>
                  <a:schemeClr val="accent1">
                    <a:lumMod val="20000"/>
                    <a:lumOff val="80000"/>
                  </a:schemeClr>
                </a:solid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grpSp>
          <p:grpSp>
            <p:nvGrpSpPr>
              <p:cNvPr id="3428" name="Group 3427">
                <a:extLst>
                  <a:ext uri="{FF2B5EF4-FFF2-40B4-BE49-F238E27FC236}">
                    <a16:creationId xmlns:a16="http://schemas.microsoft.com/office/drawing/2014/main" id="{A5C0022F-6A3D-3D44-5C49-113E4E9B7601}"/>
                  </a:ext>
                </a:extLst>
              </p:cNvPr>
              <p:cNvGrpSpPr/>
              <p:nvPr/>
            </p:nvGrpSpPr>
            <p:grpSpPr>
              <a:xfrm>
                <a:off x="563571" y="2972815"/>
                <a:ext cx="863653" cy="822826"/>
                <a:chOff x="6096000" y="2321169"/>
                <a:chExt cx="2321170" cy="2215663"/>
              </a:xfrm>
              <a:solidFill>
                <a:schemeClr val="accent2">
                  <a:lumMod val="20000"/>
                  <a:lumOff val="80000"/>
                </a:schemeClr>
              </a:solidFill>
            </p:grpSpPr>
            <p:sp>
              <p:nvSpPr>
                <p:cNvPr id="3498" name="Rectangle 3497">
                  <a:extLst>
                    <a:ext uri="{FF2B5EF4-FFF2-40B4-BE49-F238E27FC236}">
                      <a16:creationId xmlns:a16="http://schemas.microsoft.com/office/drawing/2014/main" id="{9AEC2F32-711C-D488-0024-C03FA9B4DA19}"/>
                    </a:ext>
                  </a:extLst>
                </p:cNvPr>
                <p:cNvSpPr/>
                <p:nvPr/>
              </p:nvSpPr>
              <p:spPr>
                <a:xfrm>
                  <a:off x="6096000" y="2321169"/>
                  <a:ext cx="281354" cy="281354"/>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499" name="Rectangle 3498">
                  <a:extLst>
                    <a:ext uri="{FF2B5EF4-FFF2-40B4-BE49-F238E27FC236}">
                      <a16:creationId xmlns:a16="http://schemas.microsoft.com/office/drawing/2014/main" id="{7655D899-2BC2-4869-70B6-E2B012F50BBD}"/>
                    </a:ext>
                  </a:extLst>
                </p:cNvPr>
                <p:cNvSpPr/>
                <p:nvPr/>
              </p:nvSpPr>
              <p:spPr>
                <a:xfrm>
                  <a:off x="6389077" y="2321169"/>
                  <a:ext cx="281354" cy="281354"/>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500" name="Rectangle 3499">
                  <a:extLst>
                    <a:ext uri="{FF2B5EF4-FFF2-40B4-BE49-F238E27FC236}">
                      <a16:creationId xmlns:a16="http://schemas.microsoft.com/office/drawing/2014/main" id="{35412F3C-F7CE-2E53-D810-75A8BB0C146C}"/>
                    </a:ext>
                  </a:extLst>
                </p:cNvPr>
                <p:cNvSpPr/>
                <p:nvPr/>
              </p:nvSpPr>
              <p:spPr>
                <a:xfrm>
                  <a:off x="6682154" y="2321169"/>
                  <a:ext cx="281354" cy="281354"/>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501" name="Rectangle 3500">
                  <a:extLst>
                    <a:ext uri="{FF2B5EF4-FFF2-40B4-BE49-F238E27FC236}">
                      <a16:creationId xmlns:a16="http://schemas.microsoft.com/office/drawing/2014/main" id="{7A22DA61-ECE4-EF1C-06FA-2BFC5EBACFD8}"/>
                    </a:ext>
                  </a:extLst>
                </p:cNvPr>
                <p:cNvSpPr/>
                <p:nvPr/>
              </p:nvSpPr>
              <p:spPr>
                <a:xfrm>
                  <a:off x="6975231" y="2321169"/>
                  <a:ext cx="281354" cy="281354"/>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502" name="Rectangle 3501">
                  <a:extLst>
                    <a:ext uri="{FF2B5EF4-FFF2-40B4-BE49-F238E27FC236}">
                      <a16:creationId xmlns:a16="http://schemas.microsoft.com/office/drawing/2014/main" id="{B74C2FFB-764C-4D5B-106B-5801A0137054}"/>
                    </a:ext>
                  </a:extLst>
                </p:cNvPr>
                <p:cNvSpPr/>
                <p:nvPr/>
              </p:nvSpPr>
              <p:spPr>
                <a:xfrm>
                  <a:off x="7256585" y="2321169"/>
                  <a:ext cx="281354" cy="281354"/>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503" name="Rectangle 3502">
                  <a:extLst>
                    <a:ext uri="{FF2B5EF4-FFF2-40B4-BE49-F238E27FC236}">
                      <a16:creationId xmlns:a16="http://schemas.microsoft.com/office/drawing/2014/main" id="{FD591B3F-879C-8880-31EF-4E1609848614}"/>
                    </a:ext>
                  </a:extLst>
                </p:cNvPr>
                <p:cNvSpPr/>
                <p:nvPr/>
              </p:nvSpPr>
              <p:spPr>
                <a:xfrm>
                  <a:off x="7549662" y="2321169"/>
                  <a:ext cx="281354" cy="281354"/>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504" name="Rectangle 3503">
                  <a:extLst>
                    <a:ext uri="{FF2B5EF4-FFF2-40B4-BE49-F238E27FC236}">
                      <a16:creationId xmlns:a16="http://schemas.microsoft.com/office/drawing/2014/main" id="{56E34FD8-2D16-1DBB-245C-D334C1E2C5C7}"/>
                    </a:ext>
                  </a:extLst>
                </p:cNvPr>
                <p:cNvSpPr/>
                <p:nvPr/>
              </p:nvSpPr>
              <p:spPr>
                <a:xfrm>
                  <a:off x="7842739" y="2321169"/>
                  <a:ext cx="281354" cy="281354"/>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505" name="Rectangle 3504">
                  <a:extLst>
                    <a:ext uri="{FF2B5EF4-FFF2-40B4-BE49-F238E27FC236}">
                      <a16:creationId xmlns:a16="http://schemas.microsoft.com/office/drawing/2014/main" id="{6EE5D842-E921-AC31-EDF7-CFC1BD378A71}"/>
                    </a:ext>
                  </a:extLst>
                </p:cNvPr>
                <p:cNvSpPr/>
                <p:nvPr/>
              </p:nvSpPr>
              <p:spPr>
                <a:xfrm>
                  <a:off x="8135816" y="2321169"/>
                  <a:ext cx="281354" cy="281354"/>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506" name="Rectangle 3505">
                  <a:extLst>
                    <a:ext uri="{FF2B5EF4-FFF2-40B4-BE49-F238E27FC236}">
                      <a16:creationId xmlns:a16="http://schemas.microsoft.com/office/drawing/2014/main" id="{BE2F4D98-DD80-72B3-8105-1EE3D0FC8C6C}"/>
                    </a:ext>
                  </a:extLst>
                </p:cNvPr>
                <p:cNvSpPr/>
                <p:nvPr/>
              </p:nvSpPr>
              <p:spPr>
                <a:xfrm>
                  <a:off x="6096000" y="2602523"/>
                  <a:ext cx="281354" cy="281354"/>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507" name="Rectangle 3506">
                  <a:extLst>
                    <a:ext uri="{FF2B5EF4-FFF2-40B4-BE49-F238E27FC236}">
                      <a16:creationId xmlns:a16="http://schemas.microsoft.com/office/drawing/2014/main" id="{2310F7A3-C2C1-1667-3D8A-A1FD703D0EB3}"/>
                    </a:ext>
                  </a:extLst>
                </p:cNvPr>
                <p:cNvSpPr/>
                <p:nvPr/>
              </p:nvSpPr>
              <p:spPr>
                <a:xfrm>
                  <a:off x="6389077" y="2602523"/>
                  <a:ext cx="281354" cy="281354"/>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508" name="Rectangle 3507">
                  <a:extLst>
                    <a:ext uri="{FF2B5EF4-FFF2-40B4-BE49-F238E27FC236}">
                      <a16:creationId xmlns:a16="http://schemas.microsoft.com/office/drawing/2014/main" id="{3D40FD8F-D658-94B6-A681-DC9EB8310E02}"/>
                    </a:ext>
                  </a:extLst>
                </p:cNvPr>
                <p:cNvSpPr/>
                <p:nvPr/>
              </p:nvSpPr>
              <p:spPr>
                <a:xfrm>
                  <a:off x="6682154" y="2602523"/>
                  <a:ext cx="281354" cy="281354"/>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509" name="Rectangle 3508">
                  <a:extLst>
                    <a:ext uri="{FF2B5EF4-FFF2-40B4-BE49-F238E27FC236}">
                      <a16:creationId xmlns:a16="http://schemas.microsoft.com/office/drawing/2014/main" id="{A5755D9C-7C83-17BA-97A4-E4898266DB0E}"/>
                    </a:ext>
                  </a:extLst>
                </p:cNvPr>
                <p:cNvSpPr/>
                <p:nvPr/>
              </p:nvSpPr>
              <p:spPr>
                <a:xfrm>
                  <a:off x="6975231" y="2602523"/>
                  <a:ext cx="281354" cy="281354"/>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510" name="Rectangle 3509">
                  <a:extLst>
                    <a:ext uri="{FF2B5EF4-FFF2-40B4-BE49-F238E27FC236}">
                      <a16:creationId xmlns:a16="http://schemas.microsoft.com/office/drawing/2014/main" id="{3EE1408C-14B0-83BB-5870-AA1B8F72DEAF}"/>
                    </a:ext>
                  </a:extLst>
                </p:cNvPr>
                <p:cNvSpPr/>
                <p:nvPr/>
              </p:nvSpPr>
              <p:spPr>
                <a:xfrm>
                  <a:off x="7256585" y="2602523"/>
                  <a:ext cx="281354" cy="281354"/>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511" name="Rectangle 3510">
                  <a:extLst>
                    <a:ext uri="{FF2B5EF4-FFF2-40B4-BE49-F238E27FC236}">
                      <a16:creationId xmlns:a16="http://schemas.microsoft.com/office/drawing/2014/main" id="{FCA265DE-5994-BFFA-6A8C-D83B3C58CE8B}"/>
                    </a:ext>
                  </a:extLst>
                </p:cNvPr>
                <p:cNvSpPr/>
                <p:nvPr/>
              </p:nvSpPr>
              <p:spPr>
                <a:xfrm>
                  <a:off x="7549662" y="2602523"/>
                  <a:ext cx="281354" cy="281354"/>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512" name="Rectangle 3511">
                  <a:extLst>
                    <a:ext uri="{FF2B5EF4-FFF2-40B4-BE49-F238E27FC236}">
                      <a16:creationId xmlns:a16="http://schemas.microsoft.com/office/drawing/2014/main" id="{B0A8D5BE-8ECF-7584-E4F8-A2D6300276C8}"/>
                    </a:ext>
                  </a:extLst>
                </p:cNvPr>
                <p:cNvSpPr/>
                <p:nvPr/>
              </p:nvSpPr>
              <p:spPr>
                <a:xfrm>
                  <a:off x="7842739" y="2602523"/>
                  <a:ext cx="281354" cy="281354"/>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513" name="Rectangle 3512">
                  <a:extLst>
                    <a:ext uri="{FF2B5EF4-FFF2-40B4-BE49-F238E27FC236}">
                      <a16:creationId xmlns:a16="http://schemas.microsoft.com/office/drawing/2014/main" id="{919F10E4-02F3-B561-0FDF-AF07B3E94308}"/>
                    </a:ext>
                  </a:extLst>
                </p:cNvPr>
                <p:cNvSpPr/>
                <p:nvPr/>
              </p:nvSpPr>
              <p:spPr>
                <a:xfrm>
                  <a:off x="8135816" y="2602523"/>
                  <a:ext cx="281354" cy="281354"/>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514" name="Rectangle 3513">
                  <a:extLst>
                    <a:ext uri="{FF2B5EF4-FFF2-40B4-BE49-F238E27FC236}">
                      <a16:creationId xmlns:a16="http://schemas.microsoft.com/office/drawing/2014/main" id="{7DC351B2-26E2-70FD-9C84-AD0904A442C9}"/>
                    </a:ext>
                  </a:extLst>
                </p:cNvPr>
                <p:cNvSpPr/>
                <p:nvPr/>
              </p:nvSpPr>
              <p:spPr>
                <a:xfrm>
                  <a:off x="6096000" y="2866292"/>
                  <a:ext cx="281354" cy="281354"/>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515" name="Rectangle 3514">
                  <a:extLst>
                    <a:ext uri="{FF2B5EF4-FFF2-40B4-BE49-F238E27FC236}">
                      <a16:creationId xmlns:a16="http://schemas.microsoft.com/office/drawing/2014/main" id="{49EFE706-74A0-5359-73A2-36BC742CA152}"/>
                    </a:ext>
                  </a:extLst>
                </p:cNvPr>
                <p:cNvSpPr/>
                <p:nvPr/>
              </p:nvSpPr>
              <p:spPr>
                <a:xfrm>
                  <a:off x="6389077" y="2866292"/>
                  <a:ext cx="281354" cy="281354"/>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516" name="Rectangle 3515">
                  <a:extLst>
                    <a:ext uri="{FF2B5EF4-FFF2-40B4-BE49-F238E27FC236}">
                      <a16:creationId xmlns:a16="http://schemas.microsoft.com/office/drawing/2014/main" id="{5D5B7835-68C9-871E-7120-B1DEE341EA16}"/>
                    </a:ext>
                  </a:extLst>
                </p:cNvPr>
                <p:cNvSpPr/>
                <p:nvPr/>
              </p:nvSpPr>
              <p:spPr>
                <a:xfrm>
                  <a:off x="6682154" y="2866292"/>
                  <a:ext cx="281354" cy="281354"/>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517" name="Rectangle 3516">
                  <a:extLst>
                    <a:ext uri="{FF2B5EF4-FFF2-40B4-BE49-F238E27FC236}">
                      <a16:creationId xmlns:a16="http://schemas.microsoft.com/office/drawing/2014/main" id="{34BBE63F-165E-2751-9DE9-8A8B4D8E8F43}"/>
                    </a:ext>
                  </a:extLst>
                </p:cNvPr>
                <p:cNvSpPr/>
                <p:nvPr/>
              </p:nvSpPr>
              <p:spPr>
                <a:xfrm>
                  <a:off x="6975231" y="2866292"/>
                  <a:ext cx="281354" cy="281354"/>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518" name="Rectangle 3517">
                  <a:extLst>
                    <a:ext uri="{FF2B5EF4-FFF2-40B4-BE49-F238E27FC236}">
                      <a16:creationId xmlns:a16="http://schemas.microsoft.com/office/drawing/2014/main" id="{1BECEC64-B4FE-829F-F494-BE6803C5551E}"/>
                    </a:ext>
                  </a:extLst>
                </p:cNvPr>
                <p:cNvSpPr/>
                <p:nvPr/>
              </p:nvSpPr>
              <p:spPr>
                <a:xfrm>
                  <a:off x="7256585" y="2866292"/>
                  <a:ext cx="281354" cy="281354"/>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519" name="Rectangle 3518">
                  <a:extLst>
                    <a:ext uri="{FF2B5EF4-FFF2-40B4-BE49-F238E27FC236}">
                      <a16:creationId xmlns:a16="http://schemas.microsoft.com/office/drawing/2014/main" id="{96C0CCA1-9D15-06A3-D121-A6EFEAEB9CD4}"/>
                    </a:ext>
                  </a:extLst>
                </p:cNvPr>
                <p:cNvSpPr/>
                <p:nvPr/>
              </p:nvSpPr>
              <p:spPr>
                <a:xfrm>
                  <a:off x="7549662" y="2866292"/>
                  <a:ext cx="281354" cy="281354"/>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520" name="Rectangle 3519">
                  <a:extLst>
                    <a:ext uri="{FF2B5EF4-FFF2-40B4-BE49-F238E27FC236}">
                      <a16:creationId xmlns:a16="http://schemas.microsoft.com/office/drawing/2014/main" id="{785FB231-A535-0FE6-9B80-32EB03DAB8F5}"/>
                    </a:ext>
                  </a:extLst>
                </p:cNvPr>
                <p:cNvSpPr/>
                <p:nvPr/>
              </p:nvSpPr>
              <p:spPr>
                <a:xfrm>
                  <a:off x="7842739" y="2866292"/>
                  <a:ext cx="281354" cy="281354"/>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521" name="Rectangle 3520">
                  <a:extLst>
                    <a:ext uri="{FF2B5EF4-FFF2-40B4-BE49-F238E27FC236}">
                      <a16:creationId xmlns:a16="http://schemas.microsoft.com/office/drawing/2014/main" id="{0B5ED1D6-6EF9-FA51-4520-9922BADB89AC}"/>
                    </a:ext>
                  </a:extLst>
                </p:cNvPr>
                <p:cNvSpPr/>
                <p:nvPr/>
              </p:nvSpPr>
              <p:spPr>
                <a:xfrm>
                  <a:off x="8135816" y="2866292"/>
                  <a:ext cx="281354" cy="281354"/>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522" name="Rectangle 3521">
                  <a:extLst>
                    <a:ext uri="{FF2B5EF4-FFF2-40B4-BE49-F238E27FC236}">
                      <a16:creationId xmlns:a16="http://schemas.microsoft.com/office/drawing/2014/main" id="{301E61F3-8B86-4740-67BD-C6C506B7D2FA}"/>
                    </a:ext>
                  </a:extLst>
                </p:cNvPr>
                <p:cNvSpPr/>
                <p:nvPr/>
              </p:nvSpPr>
              <p:spPr>
                <a:xfrm>
                  <a:off x="6096000" y="3147646"/>
                  <a:ext cx="281354" cy="281354"/>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523" name="Rectangle 3522">
                  <a:extLst>
                    <a:ext uri="{FF2B5EF4-FFF2-40B4-BE49-F238E27FC236}">
                      <a16:creationId xmlns:a16="http://schemas.microsoft.com/office/drawing/2014/main" id="{A4C13FF7-184C-7B38-CC61-0C2650765B26}"/>
                    </a:ext>
                  </a:extLst>
                </p:cNvPr>
                <p:cNvSpPr/>
                <p:nvPr/>
              </p:nvSpPr>
              <p:spPr>
                <a:xfrm>
                  <a:off x="6389077" y="3147646"/>
                  <a:ext cx="281354" cy="281354"/>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524" name="Rectangle 3523">
                  <a:extLst>
                    <a:ext uri="{FF2B5EF4-FFF2-40B4-BE49-F238E27FC236}">
                      <a16:creationId xmlns:a16="http://schemas.microsoft.com/office/drawing/2014/main" id="{682B1A38-78CE-5BCC-81B6-F8FA53C967D6}"/>
                    </a:ext>
                  </a:extLst>
                </p:cNvPr>
                <p:cNvSpPr/>
                <p:nvPr/>
              </p:nvSpPr>
              <p:spPr>
                <a:xfrm>
                  <a:off x="6682154" y="3147646"/>
                  <a:ext cx="281354" cy="281354"/>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525" name="Rectangle 3524">
                  <a:extLst>
                    <a:ext uri="{FF2B5EF4-FFF2-40B4-BE49-F238E27FC236}">
                      <a16:creationId xmlns:a16="http://schemas.microsoft.com/office/drawing/2014/main" id="{9636BBBB-CE4E-0FDF-71A9-271E81C96ED5}"/>
                    </a:ext>
                  </a:extLst>
                </p:cNvPr>
                <p:cNvSpPr/>
                <p:nvPr/>
              </p:nvSpPr>
              <p:spPr>
                <a:xfrm>
                  <a:off x="6975231" y="3147646"/>
                  <a:ext cx="281354" cy="281354"/>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526" name="Rectangle 3525">
                  <a:extLst>
                    <a:ext uri="{FF2B5EF4-FFF2-40B4-BE49-F238E27FC236}">
                      <a16:creationId xmlns:a16="http://schemas.microsoft.com/office/drawing/2014/main" id="{A55F7A3A-8425-274D-D95D-FFFCE3DDC311}"/>
                    </a:ext>
                  </a:extLst>
                </p:cNvPr>
                <p:cNvSpPr/>
                <p:nvPr/>
              </p:nvSpPr>
              <p:spPr>
                <a:xfrm>
                  <a:off x="7256585" y="3147646"/>
                  <a:ext cx="281354" cy="281354"/>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527" name="Rectangle 3526">
                  <a:extLst>
                    <a:ext uri="{FF2B5EF4-FFF2-40B4-BE49-F238E27FC236}">
                      <a16:creationId xmlns:a16="http://schemas.microsoft.com/office/drawing/2014/main" id="{B8BE5337-3224-DD4E-2581-7AEC97526D40}"/>
                    </a:ext>
                  </a:extLst>
                </p:cNvPr>
                <p:cNvSpPr/>
                <p:nvPr/>
              </p:nvSpPr>
              <p:spPr>
                <a:xfrm>
                  <a:off x="7549662" y="3147646"/>
                  <a:ext cx="281354" cy="281354"/>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528" name="Rectangle 3527">
                  <a:extLst>
                    <a:ext uri="{FF2B5EF4-FFF2-40B4-BE49-F238E27FC236}">
                      <a16:creationId xmlns:a16="http://schemas.microsoft.com/office/drawing/2014/main" id="{2E8CAEBF-D087-E9D2-2F76-F178F92F6567}"/>
                    </a:ext>
                  </a:extLst>
                </p:cNvPr>
                <p:cNvSpPr/>
                <p:nvPr/>
              </p:nvSpPr>
              <p:spPr>
                <a:xfrm>
                  <a:off x="7842739" y="3147646"/>
                  <a:ext cx="281354" cy="281354"/>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529" name="Rectangle 3528">
                  <a:extLst>
                    <a:ext uri="{FF2B5EF4-FFF2-40B4-BE49-F238E27FC236}">
                      <a16:creationId xmlns:a16="http://schemas.microsoft.com/office/drawing/2014/main" id="{EE66DE44-1C57-66F0-396C-F7F4AD5D6310}"/>
                    </a:ext>
                  </a:extLst>
                </p:cNvPr>
                <p:cNvSpPr/>
                <p:nvPr/>
              </p:nvSpPr>
              <p:spPr>
                <a:xfrm>
                  <a:off x="8135816" y="3147646"/>
                  <a:ext cx="281354" cy="281354"/>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530" name="Rectangle 3529">
                  <a:extLst>
                    <a:ext uri="{FF2B5EF4-FFF2-40B4-BE49-F238E27FC236}">
                      <a16:creationId xmlns:a16="http://schemas.microsoft.com/office/drawing/2014/main" id="{E175A08A-EF83-2F98-24E0-9C1FC346DED9}"/>
                    </a:ext>
                  </a:extLst>
                </p:cNvPr>
                <p:cNvSpPr/>
                <p:nvPr/>
              </p:nvSpPr>
              <p:spPr>
                <a:xfrm>
                  <a:off x="6096000" y="3429001"/>
                  <a:ext cx="281354" cy="281354"/>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531" name="Rectangle 3530">
                  <a:extLst>
                    <a:ext uri="{FF2B5EF4-FFF2-40B4-BE49-F238E27FC236}">
                      <a16:creationId xmlns:a16="http://schemas.microsoft.com/office/drawing/2014/main" id="{3A2DA211-3038-EFC8-81CE-4407BBE031DC}"/>
                    </a:ext>
                  </a:extLst>
                </p:cNvPr>
                <p:cNvSpPr/>
                <p:nvPr/>
              </p:nvSpPr>
              <p:spPr>
                <a:xfrm>
                  <a:off x="6389077" y="3429001"/>
                  <a:ext cx="281354" cy="281354"/>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532" name="Rectangle 3531">
                  <a:extLst>
                    <a:ext uri="{FF2B5EF4-FFF2-40B4-BE49-F238E27FC236}">
                      <a16:creationId xmlns:a16="http://schemas.microsoft.com/office/drawing/2014/main" id="{AC48707F-47DA-653E-F00F-E84DB7017B47}"/>
                    </a:ext>
                  </a:extLst>
                </p:cNvPr>
                <p:cNvSpPr/>
                <p:nvPr/>
              </p:nvSpPr>
              <p:spPr>
                <a:xfrm>
                  <a:off x="6682154" y="3429001"/>
                  <a:ext cx="281354" cy="281354"/>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533" name="Rectangle 3532">
                  <a:extLst>
                    <a:ext uri="{FF2B5EF4-FFF2-40B4-BE49-F238E27FC236}">
                      <a16:creationId xmlns:a16="http://schemas.microsoft.com/office/drawing/2014/main" id="{9EAA493E-37C9-1238-3D9B-5C3508623204}"/>
                    </a:ext>
                  </a:extLst>
                </p:cNvPr>
                <p:cNvSpPr/>
                <p:nvPr/>
              </p:nvSpPr>
              <p:spPr>
                <a:xfrm>
                  <a:off x="6975231" y="3429001"/>
                  <a:ext cx="281354" cy="281354"/>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534" name="Rectangle 3533">
                  <a:extLst>
                    <a:ext uri="{FF2B5EF4-FFF2-40B4-BE49-F238E27FC236}">
                      <a16:creationId xmlns:a16="http://schemas.microsoft.com/office/drawing/2014/main" id="{E6F43AB3-9FD7-99FD-5246-D5468599AD28}"/>
                    </a:ext>
                  </a:extLst>
                </p:cNvPr>
                <p:cNvSpPr/>
                <p:nvPr/>
              </p:nvSpPr>
              <p:spPr>
                <a:xfrm>
                  <a:off x="7256585" y="3429001"/>
                  <a:ext cx="281354" cy="281354"/>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535" name="Rectangle 3534">
                  <a:extLst>
                    <a:ext uri="{FF2B5EF4-FFF2-40B4-BE49-F238E27FC236}">
                      <a16:creationId xmlns:a16="http://schemas.microsoft.com/office/drawing/2014/main" id="{C996E0E4-4E93-94EE-44A2-78B811ED28F4}"/>
                    </a:ext>
                  </a:extLst>
                </p:cNvPr>
                <p:cNvSpPr/>
                <p:nvPr/>
              </p:nvSpPr>
              <p:spPr>
                <a:xfrm>
                  <a:off x="7549662" y="3429001"/>
                  <a:ext cx="281354" cy="281354"/>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536" name="Rectangle 3535">
                  <a:extLst>
                    <a:ext uri="{FF2B5EF4-FFF2-40B4-BE49-F238E27FC236}">
                      <a16:creationId xmlns:a16="http://schemas.microsoft.com/office/drawing/2014/main" id="{68AACE67-03E0-4BD5-DDBE-9ACF574E0EC8}"/>
                    </a:ext>
                  </a:extLst>
                </p:cNvPr>
                <p:cNvSpPr/>
                <p:nvPr/>
              </p:nvSpPr>
              <p:spPr>
                <a:xfrm>
                  <a:off x="7842739" y="3429001"/>
                  <a:ext cx="281354" cy="281354"/>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537" name="Rectangle 3536">
                  <a:extLst>
                    <a:ext uri="{FF2B5EF4-FFF2-40B4-BE49-F238E27FC236}">
                      <a16:creationId xmlns:a16="http://schemas.microsoft.com/office/drawing/2014/main" id="{142DD4F9-CEC1-0809-9E0D-AD2BB8E2DDD8}"/>
                    </a:ext>
                  </a:extLst>
                </p:cNvPr>
                <p:cNvSpPr/>
                <p:nvPr/>
              </p:nvSpPr>
              <p:spPr>
                <a:xfrm>
                  <a:off x="8135816" y="3429001"/>
                  <a:ext cx="281354" cy="281354"/>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538" name="Rectangle 3537">
                  <a:extLst>
                    <a:ext uri="{FF2B5EF4-FFF2-40B4-BE49-F238E27FC236}">
                      <a16:creationId xmlns:a16="http://schemas.microsoft.com/office/drawing/2014/main" id="{CC1E253A-5992-B7E0-A089-8A7B5730DB1B}"/>
                    </a:ext>
                  </a:extLst>
                </p:cNvPr>
                <p:cNvSpPr/>
                <p:nvPr/>
              </p:nvSpPr>
              <p:spPr>
                <a:xfrm>
                  <a:off x="6096000" y="3710355"/>
                  <a:ext cx="281354" cy="281354"/>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539" name="Rectangle 3538">
                  <a:extLst>
                    <a:ext uri="{FF2B5EF4-FFF2-40B4-BE49-F238E27FC236}">
                      <a16:creationId xmlns:a16="http://schemas.microsoft.com/office/drawing/2014/main" id="{E534C7A1-C880-CCD3-1F2A-35F354F92EE7}"/>
                    </a:ext>
                  </a:extLst>
                </p:cNvPr>
                <p:cNvSpPr/>
                <p:nvPr/>
              </p:nvSpPr>
              <p:spPr>
                <a:xfrm>
                  <a:off x="6389077" y="3710355"/>
                  <a:ext cx="281354" cy="281354"/>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540" name="Rectangle 3539">
                  <a:extLst>
                    <a:ext uri="{FF2B5EF4-FFF2-40B4-BE49-F238E27FC236}">
                      <a16:creationId xmlns:a16="http://schemas.microsoft.com/office/drawing/2014/main" id="{070EE72D-AABE-2902-8315-4B744DBEEE82}"/>
                    </a:ext>
                  </a:extLst>
                </p:cNvPr>
                <p:cNvSpPr/>
                <p:nvPr/>
              </p:nvSpPr>
              <p:spPr>
                <a:xfrm>
                  <a:off x="6682154" y="3710355"/>
                  <a:ext cx="281354" cy="281354"/>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541" name="Rectangle 3540">
                  <a:extLst>
                    <a:ext uri="{FF2B5EF4-FFF2-40B4-BE49-F238E27FC236}">
                      <a16:creationId xmlns:a16="http://schemas.microsoft.com/office/drawing/2014/main" id="{AC9D9568-4082-1238-8617-4DA9059A35D1}"/>
                    </a:ext>
                  </a:extLst>
                </p:cNvPr>
                <p:cNvSpPr/>
                <p:nvPr/>
              </p:nvSpPr>
              <p:spPr>
                <a:xfrm>
                  <a:off x="6975231" y="3710355"/>
                  <a:ext cx="281354" cy="281354"/>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542" name="Rectangle 3541">
                  <a:extLst>
                    <a:ext uri="{FF2B5EF4-FFF2-40B4-BE49-F238E27FC236}">
                      <a16:creationId xmlns:a16="http://schemas.microsoft.com/office/drawing/2014/main" id="{C92D8F91-F696-4334-9C45-D9821B7A77DE}"/>
                    </a:ext>
                  </a:extLst>
                </p:cNvPr>
                <p:cNvSpPr/>
                <p:nvPr/>
              </p:nvSpPr>
              <p:spPr>
                <a:xfrm>
                  <a:off x="7256585" y="3710355"/>
                  <a:ext cx="281354" cy="281354"/>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543" name="Rectangle 3542">
                  <a:extLst>
                    <a:ext uri="{FF2B5EF4-FFF2-40B4-BE49-F238E27FC236}">
                      <a16:creationId xmlns:a16="http://schemas.microsoft.com/office/drawing/2014/main" id="{A78553CE-4D43-2C34-2C11-7CDE3DDBAB86}"/>
                    </a:ext>
                  </a:extLst>
                </p:cNvPr>
                <p:cNvSpPr/>
                <p:nvPr/>
              </p:nvSpPr>
              <p:spPr>
                <a:xfrm>
                  <a:off x="7549662" y="3710355"/>
                  <a:ext cx="281354" cy="281354"/>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544" name="Rectangle 3543">
                  <a:extLst>
                    <a:ext uri="{FF2B5EF4-FFF2-40B4-BE49-F238E27FC236}">
                      <a16:creationId xmlns:a16="http://schemas.microsoft.com/office/drawing/2014/main" id="{AA30A976-A632-89C9-D987-02A38AFC8CEF}"/>
                    </a:ext>
                  </a:extLst>
                </p:cNvPr>
                <p:cNvSpPr/>
                <p:nvPr/>
              </p:nvSpPr>
              <p:spPr>
                <a:xfrm>
                  <a:off x="7842739" y="3710355"/>
                  <a:ext cx="281354" cy="281354"/>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545" name="Rectangle 3544">
                  <a:extLst>
                    <a:ext uri="{FF2B5EF4-FFF2-40B4-BE49-F238E27FC236}">
                      <a16:creationId xmlns:a16="http://schemas.microsoft.com/office/drawing/2014/main" id="{C5F785E5-BEAE-E340-C2F8-40E506863114}"/>
                    </a:ext>
                  </a:extLst>
                </p:cNvPr>
                <p:cNvSpPr/>
                <p:nvPr/>
              </p:nvSpPr>
              <p:spPr>
                <a:xfrm>
                  <a:off x="8135816" y="3710355"/>
                  <a:ext cx="281354" cy="281354"/>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546" name="Rectangle 3545">
                  <a:extLst>
                    <a:ext uri="{FF2B5EF4-FFF2-40B4-BE49-F238E27FC236}">
                      <a16:creationId xmlns:a16="http://schemas.microsoft.com/office/drawing/2014/main" id="{129581F4-A2E2-4E06-E179-2A09FB2F9C1A}"/>
                    </a:ext>
                  </a:extLst>
                </p:cNvPr>
                <p:cNvSpPr/>
                <p:nvPr/>
              </p:nvSpPr>
              <p:spPr>
                <a:xfrm>
                  <a:off x="6096000" y="3974124"/>
                  <a:ext cx="281354" cy="281354"/>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547" name="Rectangle 3546">
                  <a:extLst>
                    <a:ext uri="{FF2B5EF4-FFF2-40B4-BE49-F238E27FC236}">
                      <a16:creationId xmlns:a16="http://schemas.microsoft.com/office/drawing/2014/main" id="{1A5B62FC-C510-0446-C4F5-494D26C10735}"/>
                    </a:ext>
                  </a:extLst>
                </p:cNvPr>
                <p:cNvSpPr/>
                <p:nvPr/>
              </p:nvSpPr>
              <p:spPr>
                <a:xfrm>
                  <a:off x="6389077" y="3974124"/>
                  <a:ext cx="281354" cy="281354"/>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548" name="Rectangle 3547">
                  <a:extLst>
                    <a:ext uri="{FF2B5EF4-FFF2-40B4-BE49-F238E27FC236}">
                      <a16:creationId xmlns:a16="http://schemas.microsoft.com/office/drawing/2014/main" id="{BF66317C-42BC-8669-DC3A-178850FE4BC3}"/>
                    </a:ext>
                  </a:extLst>
                </p:cNvPr>
                <p:cNvSpPr/>
                <p:nvPr/>
              </p:nvSpPr>
              <p:spPr>
                <a:xfrm>
                  <a:off x="6682154" y="3974124"/>
                  <a:ext cx="281354" cy="281354"/>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549" name="Rectangle 3548">
                  <a:extLst>
                    <a:ext uri="{FF2B5EF4-FFF2-40B4-BE49-F238E27FC236}">
                      <a16:creationId xmlns:a16="http://schemas.microsoft.com/office/drawing/2014/main" id="{F94AE3B0-B8EE-FE67-B1DF-81CB3D282AE4}"/>
                    </a:ext>
                  </a:extLst>
                </p:cNvPr>
                <p:cNvSpPr/>
                <p:nvPr/>
              </p:nvSpPr>
              <p:spPr>
                <a:xfrm>
                  <a:off x="6975231" y="3974124"/>
                  <a:ext cx="281354" cy="281354"/>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550" name="Rectangle 3549">
                  <a:extLst>
                    <a:ext uri="{FF2B5EF4-FFF2-40B4-BE49-F238E27FC236}">
                      <a16:creationId xmlns:a16="http://schemas.microsoft.com/office/drawing/2014/main" id="{C7D06FAE-7944-B2BA-DACC-E49DA831C1C8}"/>
                    </a:ext>
                  </a:extLst>
                </p:cNvPr>
                <p:cNvSpPr/>
                <p:nvPr/>
              </p:nvSpPr>
              <p:spPr>
                <a:xfrm>
                  <a:off x="7256585" y="3974124"/>
                  <a:ext cx="281354" cy="281354"/>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551" name="Rectangle 3550">
                  <a:extLst>
                    <a:ext uri="{FF2B5EF4-FFF2-40B4-BE49-F238E27FC236}">
                      <a16:creationId xmlns:a16="http://schemas.microsoft.com/office/drawing/2014/main" id="{8C21E433-3F7A-C5DC-720D-63F237F02120}"/>
                    </a:ext>
                  </a:extLst>
                </p:cNvPr>
                <p:cNvSpPr/>
                <p:nvPr/>
              </p:nvSpPr>
              <p:spPr>
                <a:xfrm>
                  <a:off x="7549662" y="3974124"/>
                  <a:ext cx="281354" cy="281354"/>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552" name="Rectangle 3551">
                  <a:extLst>
                    <a:ext uri="{FF2B5EF4-FFF2-40B4-BE49-F238E27FC236}">
                      <a16:creationId xmlns:a16="http://schemas.microsoft.com/office/drawing/2014/main" id="{4D6A36BB-F83F-1C74-7321-E4EF55855BFB}"/>
                    </a:ext>
                  </a:extLst>
                </p:cNvPr>
                <p:cNvSpPr/>
                <p:nvPr/>
              </p:nvSpPr>
              <p:spPr>
                <a:xfrm>
                  <a:off x="7842739" y="3974124"/>
                  <a:ext cx="281354" cy="281354"/>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553" name="Rectangle 3552">
                  <a:extLst>
                    <a:ext uri="{FF2B5EF4-FFF2-40B4-BE49-F238E27FC236}">
                      <a16:creationId xmlns:a16="http://schemas.microsoft.com/office/drawing/2014/main" id="{A141E1C4-54BE-4622-B288-0A545A6663B7}"/>
                    </a:ext>
                  </a:extLst>
                </p:cNvPr>
                <p:cNvSpPr/>
                <p:nvPr/>
              </p:nvSpPr>
              <p:spPr>
                <a:xfrm>
                  <a:off x="8135816" y="3974124"/>
                  <a:ext cx="281354" cy="281354"/>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554" name="Rectangle 3553">
                  <a:extLst>
                    <a:ext uri="{FF2B5EF4-FFF2-40B4-BE49-F238E27FC236}">
                      <a16:creationId xmlns:a16="http://schemas.microsoft.com/office/drawing/2014/main" id="{CEA2A157-307C-2C60-0A23-E0A1AA613691}"/>
                    </a:ext>
                  </a:extLst>
                </p:cNvPr>
                <p:cNvSpPr/>
                <p:nvPr/>
              </p:nvSpPr>
              <p:spPr>
                <a:xfrm>
                  <a:off x="6096000" y="4255478"/>
                  <a:ext cx="281354" cy="281354"/>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555" name="Rectangle 3554">
                  <a:extLst>
                    <a:ext uri="{FF2B5EF4-FFF2-40B4-BE49-F238E27FC236}">
                      <a16:creationId xmlns:a16="http://schemas.microsoft.com/office/drawing/2014/main" id="{A6A0F809-A316-8BE9-05A1-5172479B882E}"/>
                    </a:ext>
                  </a:extLst>
                </p:cNvPr>
                <p:cNvSpPr/>
                <p:nvPr/>
              </p:nvSpPr>
              <p:spPr>
                <a:xfrm>
                  <a:off x="6389077" y="4255478"/>
                  <a:ext cx="281354" cy="281354"/>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556" name="Rectangle 3555">
                  <a:extLst>
                    <a:ext uri="{FF2B5EF4-FFF2-40B4-BE49-F238E27FC236}">
                      <a16:creationId xmlns:a16="http://schemas.microsoft.com/office/drawing/2014/main" id="{4C1E915E-B979-C561-3758-2079DBF10E4B}"/>
                    </a:ext>
                  </a:extLst>
                </p:cNvPr>
                <p:cNvSpPr/>
                <p:nvPr/>
              </p:nvSpPr>
              <p:spPr>
                <a:xfrm>
                  <a:off x="6682154" y="4255478"/>
                  <a:ext cx="281354" cy="281354"/>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557" name="Rectangle 3556">
                  <a:extLst>
                    <a:ext uri="{FF2B5EF4-FFF2-40B4-BE49-F238E27FC236}">
                      <a16:creationId xmlns:a16="http://schemas.microsoft.com/office/drawing/2014/main" id="{522380AC-E56F-250C-4DC0-63D7A89A8999}"/>
                    </a:ext>
                  </a:extLst>
                </p:cNvPr>
                <p:cNvSpPr/>
                <p:nvPr/>
              </p:nvSpPr>
              <p:spPr>
                <a:xfrm>
                  <a:off x="6975231" y="4255478"/>
                  <a:ext cx="281354" cy="281354"/>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558" name="Rectangle 3557">
                  <a:extLst>
                    <a:ext uri="{FF2B5EF4-FFF2-40B4-BE49-F238E27FC236}">
                      <a16:creationId xmlns:a16="http://schemas.microsoft.com/office/drawing/2014/main" id="{01F38DB9-AEE5-9B39-6696-7ECA285C0F83}"/>
                    </a:ext>
                  </a:extLst>
                </p:cNvPr>
                <p:cNvSpPr/>
                <p:nvPr/>
              </p:nvSpPr>
              <p:spPr>
                <a:xfrm>
                  <a:off x="7256585" y="4255478"/>
                  <a:ext cx="281354" cy="281354"/>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559" name="Rectangle 3558">
                  <a:extLst>
                    <a:ext uri="{FF2B5EF4-FFF2-40B4-BE49-F238E27FC236}">
                      <a16:creationId xmlns:a16="http://schemas.microsoft.com/office/drawing/2014/main" id="{742CAA5E-9F88-443A-44CA-80BF172C76FE}"/>
                    </a:ext>
                  </a:extLst>
                </p:cNvPr>
                <p:cNvSpPr/>
                <p:nvPr/>
              </p:nvSpPr>
              <p:spPr>
                <a:xfrm>
                  <a:off x="7549662" y="4255478"/>
                  <a:ext cx="281354" cy="281354"/>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560" name="Rectangle 3559">
                  <a:extLst>
                    <a:ext uri="{FF2B5EF4-FFF2-40B4-BE49-F238E27FC236}">
                      <a16:creationId xmlns:a16="http://schemas.microsoft.com/office/drawing/2014/main" id="{112B1B47-D34F-EDF5-A633-072A33C55291}"/>
                    </a:ext>
                  </a:extLst>
                </p:cNvPr>
                <p:cNvSpPr/>
                <p:nvPr/>
              </p:nvSpPr>
              <p:spPr>
                <a:xfrm>
                  <a:off x="7842739" y="4255478"/>
                  <a:ext cx="281354" cy="281354"/>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561" name="Rectangle 3560">
                  <a:extLst>
                    <a:ext uri="{FF2B5EF4-FFF2-40B4-BE49-F238E27FC236}">
                      <a16:creationId xmlns:a16="http://schemas.microsoft.com/office/drawing/2014/main" id="{917A29F4-79FF-F1B2-55DF-A42E9CE18C4E}"/>
                    </a:ext>
                  </a:extLst>
                </p:cNvPr>
                <p:cNvSpPr/>
                <p:nvPr/>
              </p:nvSpPr>
              <p:spPr>
                <a:xfrm>
                  <a:off x="8135816" y="4255478"/>
                  <a:ext cx="281354" cy="281354"/>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grpSp>
          <p:sp>
            <p:nvSpPr>
              <p:cNvPr id="3429" name="Rectangle 3428">
                <a:extLst>
                  <a:ext uri="{FF2B5EF4-FFF2-40B4-BE49-F238E27FC236}">
                    <a16:creationId xmlns:a16="http://schemas.microsoft.com/office/drawing/2014/main" id="{0F911883-17B8-C577-CECD-6083FD9D5950}"/>
                  </a:ext>
                </a:extLst>
              </p:cNvPr>
              <p:cNvSpPr/>
              <p:nvPr/>
            </p:nvSpPr>
            <p:spPr>
              <a:xfrm>
                <a:off x="672618" y="3086008"/>
                <a:ext cx="104685" cy="104486"/>
              </a:xfrm>
              <a:prstGeom prst="rect">
                <a:avLst/>
              </a:prstGeom>
              <a:solidFill>
                <a:schemeClr val="accent4">
                  <a:lumMod val="20000"/>
                  <a:lumOff val="80000"/>
                </a:schemeClr>
              </a:solid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430" name="Rectangle 3429">
                <a:extLst>
                  <a:ext uri="{FF2B5EF4-FFF2-40B4-BE49-F238E27FC236}">
                    <a16:creationId xmlns:a16="http://schemas.microsoft.com/office/drawing/2014/main" id="{553D5745-B228-9EA8-39C4-F0654296C835}"/>
                  </a:ext>
                </a:extLst>
              </p:cNvPr>
              <p:cNvSpPr/>
              <p:nvPr/>
            </p:nvSpPr>
            <p:spPr>
              <a:xfrm>
                <a:off x="781665" y="3086008"/>
                <a:ext cx="104685" cy="104486"/>
              </a:xfrm>
              <a:prstGeom prst="rect">
                <a:avLst/>
              </a:prstGeom>
              <a:solidFill>
                <a:schemeClr val="accent4">
                  <a:lumMod val="20000"/>
                  <a:lumOff val="80000"/>
                </a:schemeClr>
              </a:solid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431" name="Rectangle 3430">
                <a:extLst>
                  <a:ext uri="{FF2B5EF4-FFF2-40B4-BE49-F238E27FC236}">
                    <a16:creationId xmlns:a16="http://schemas.microsoft.com/office/drawing/2014/main" id="{C62C1462-E94D-6FDD-4939-842FD2DDBDC9}"/>
                  </a:ext>
                </a:extLst>
              </p:cNvPr>
              <p:cNvSpPr/>
              <p:nvPr/>
            </p:nvSpPr>
            <p:spPr>
              <a:xfrm>
                <a:off x="890712" y="3086008"/>
                <a:ext cx="104685" cy="104486"/>
              </a:xfrm>
              <a:prstGeom prst="rect">
                <a:avLst/>
              </a:prstGeom>
              <a:solidFill>
                <a:schemeClr val="accent4">
                  <a:lumMod val="20000"/>
                  <a:lumOff val="80000"/>
                </a:schemeClr>
              </a:solid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432" name="Rectangle 3431">
                <a:extLst>
                  <a:ext uri="{FF2B5EF4-FFF2-40B4-BE49-F238E27FC236}">
                    <a16:creationId xmlns:a16="http://schemas.microsoft.com/office/drawing/2014/main" id="{38DD314B-EFE9-EB42-CE8F-5A9637263D5E}"/>
                  </a:ext>
                </a:extLst>
              </p:cNvPr>
              <p:cNvSpPr/>
              <p:nvPr/>
            </p:nvSpPr>
            <p:spPr>
              <a:xfrm>
                <a:off x="999759" y="3086008"/>
                <a:ext cx="104685" cy="104486"/>
              </a:xfrm>
              <a:prstGeom prst="rect">
                <a:avLst/>
              </a:prstGeom>
              <a:solidFill>
                <a:schemeClr val="accent4">
                  <a:lumMod val="20000"/>
                  <a:lumOff val="80000"/>
                </a:schemeClr>
              </a:solid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433" name="Rectangle 3432">
                <a:extLst>
                  <a:ext uri="{FF2B5EF4-FFF2-40B4-BE49-F238E27FC236}">
                    <a16:creationId xmlns:a16="http://schemas.microsoft.com/office/drawing/2014/main" id="{22412B4D-DE54-A70E-353B-FB7B06AE524E}"/>
                  </a:ext>
                </a:extLst>
              </p:cNvPr>
              <p:cNvSpPr/>
              <p:nvPr/>
            </p:nvSpPr>
            <p:spPr>
              <a:xfrm>
                <a:off x="1104444" y="3086008"/>
                <a:ext cx="104685" cy="104486"/>
              </a:xfrm>
              <a:prstGeom prst="rect">
                <a:avLst/>
              </a:prstGeom>
              <a:solidFill>
                <a:schemeClr val="accent4">
                  <a:lumMod val="20000"/>
                  <a:lumOff val="80000"/>
                </a:schemeClr>
              </a:solid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434" name="Rectangle 3433">
                <a:extLst>
                  <a:ext uri="{FF2B5EF4-FFF2-40B4-BE49-F238E27FC236}">
                    <a16:creationId xmlns:a16="http://schemas.microsoft.com/office/drawing/2014/main" id="{D68BF143-9E54-123D-DB76-B7239105C1D7}"/>
                  </a:ext>
                </a:extLst>
              </p:cNvPr>
              <p:cNvSpPr/>
              <p:nvPr/>
            </p:nvSpPr>
            <p:spPr>
              <a:xfrm>
                <a:off x="1213492" y="3086008"/>
                <a:ext cx="104685" cy="104486"/>
              </a:xfrm>
              <a:prstGeom prst="rect">
                <a:avLst/>
              </a:prstGeom>
              <a:solidFill>
                <a:schemeClr val="accent4">
                  <a:lumMod val="20000"/>
                  <a:lumOff val="80000"/>
                </a:schemeClr>
              </a:solid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435" name="Rectangle 3434">
                <a:extLst>
                  <a:ext uri="{FF2B5EF4-FFF2-40B4-BE49-F238E27FC236}">
                    <a16:creationId xmlns:a16="http://schemas.microsoft.com/office/drawing/2014/main" id="{BD215067-A862-288D-ED98-FD5AA09393F0}"/>
                  </a:ext>
                </a:extLst>
              </p:cNvPr>
              <p:cNvSpPr/>
              <p:nvPr/>
            </p:nvSpPr>
            <p:spPr>
              <a:xfrm>
                <a:off x="1322539" y="3086008"/>
                <a:ext cx="104685" cy="104486"/>
              </a:xfrm>
              <a:prstGeom prst="rect">
                <a:avLst/>
              </a:prstGeom>
              <a:solidFill>
                <a:schemeClr val="accent4">
                  <a:lumMod val="20000"/>
                  <a:lumOff val="80000"/>
                </a:schemeClr>
              </a:solid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436" name="Rectangle 3435">
                <a:extLst>
                  <a:ext uri="{FF2B5EF4-FFF2-40B4-BE49-F238E27FC236}">
                    <a16:creationId xmlns:a16="http://schemas.microsoft.com/office/drawing/2014/main" id="{E865B170-DB62-BB52-40CC-D93551DE2F6D}"/>
                  </a:ext>
                </a:extLst>
              </p:cNvPr>
              <p:cNvSpPr/>
              <p:nvPr/>
            </p:nvSpPr>
            <p:spPr>
              <a:xfrm>
                <a:off x="1431586" y="3086008"/>
                <a:ext cx="104685" cy="104486"/>
              </a:xfrm>
              <a:prstGeom prst="rect">
                <a:avLst/>
              </a:prstGeom>
              <a:solidFill>
                <a:schemeClr val="accent4">
                  <a:lumMod val="20000"/>
                  <a:lumOff val="80000"/>
                </a:schemeClr>
              </a:solid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437" name="Rectangle 3436">
                <a:extLst>
                  <a:ext uri="{FF2B5EF4-FFF2-40B4-BE49-F238E27FC236}">
                    <a16:creationId xmlns:a16="http://schemas.microsoft.com/office/drawing/2014/main" id="{DA8A020E-3A7E-A84C-A9C1-D31102691C22}"/>
                  </a:ext>
                </a:extLst>
              </p:cNvPr>
              <p:cNvSpPr/>
              <p:nvPr/>
            </p:nvSpPr>
            <p:spPr>
              <a:xfrm>
                <a:off x="672618" y="3190494"/>
                <a:ext cx="104685" cy="104486"/>
              </a:xfrm>
              <a:prstGeom prst="rect">
                <a:avLst/>
              </a:prstGeom>
              <a:solidFill>
                <a:schemeClr val="accent4">
                  <a:lumMod val="20000"/>
                  <a:lumOff val="80000"/>
                </a:schemeClr>
              </a:solid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438" name="Rectangle 3437">
                <a:extLst>
                  <a:ext uri="{FF2B5EF4-FFF2-40B4-BE49-F238E27FC236}">
                    <a16:creationId xmlns:a16="http://schemas.microsoft.com/office/drawing/2014/main" id="{00550935-30FA-0926-E7C5-C1056C8F73EE}"/>
                  </a:ext>
                </a:extLst>
              </p:cNvPr>
              <p:cNvSpPr/>
              <p:nvPr/>
            </p:nvSpPr>
            <p:spPr>
              <a:xfrm>
                <a:off x="781665" y="3190494"/>
                <a:ext cx="104685" cy="104486"/>
              </a:xfrm>
              <a:prstGeom prst="rect">
                <a:avLst/>
              </a:prstGeom>
              <a:solidFill>
                <a:schemeClr val="accent4">
                  <a:lumMod val="20000"/>
                  <a:lumOff val="80000"/>
                </a:schemeClr>
              </a:solid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439" name="Rectangle 3438">
                <a:extLst>
                  <a:ext uri="{FF2B5EF4-FFF2-40B4-BE49-F238E27FC236}">
                    <a16:creationId xmlns:a16="http://schemas.microsoft.com/office/drawing/2014/main" id="{A6A9C3E1-CDC8-4A94-B888-2472B1CE2651}"/>
                  </a:ext>
                </a:extLst>
              </p:cNvPr>
              <p:cNvSpPr/>
              <p:nvPr/>
            </p:nvSpPr>
            <p:spPr>
              <a:xfrm>
                <a:off x="890712" y="3190494"/>
                <a:ext cx="104685" cy="104486"/>
              </a:xfrm>
              <a:prstGeom prst="rect">
                <a:avLst/>
              </a:prstGeom>
              <a:solidFill>
                <a:schemeClr val="accent4">
                  <a:lumMod val="20000"/>
                  <a:lumOff val="80000"/>
                </a:schemeClr>
              </a:solid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440" name="Rectangle 3439">
                <a:extLst>
                  <a:ext uri="{FF2B5EF4-FFF2-40B4-BE49-F238E27FC236}">
                    <a16:creationId xmlns:a16="http://schemas.microsoft.com/office/drawing/2014/main" id="{4D76F256-CBE6-3CE5-BAF5-AF8DD71E910C}"/>
                  </a:ext>
                </a:extLst>
              </p:cNvPr>
              <p:cNvSpPr/>
              <p:nvPr/>
            </p:nvSpPr>
            <p:spPr>
              <a:xfrm>
                <a:off x="999759" y="3190494"/>
                <a:ext cx="104685" cy="104486"/>
              </a:xfrm>
              <a:prstGeom prst="rect">
                <a:avLst/>
              </a:prstGeom>
              <a:solidFill>
                <a:schemeClr val="accent4">
                  <a:lumMod val="20000"/>
                  <a:lumOff val="80000"/>
                </a:schemeClr>
              </a:solid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441" name="Rectangle 3440">
                <a:extLst>
                  <a:ext uri="{FF2B5EF4-FFF2-40B4-BE49-F238E27FC236}">
                    <a16:creationId xmlns:a16="http://schemas.microsoft.com/office/drawing/2014/main" id="{8D1FAC6B-C9F0-6547-C7C8-DB07D554CEE0}"/>
                  </a:ext>
                </a:extLst>
              </p:cNvPr>
              <p:cNvSpPr/>
              <p:nvPr/>
            </p:nvSpPr>
            <p:spPr>
              <a:xfrm>
                <a:off x="1104444" y="3190494"/>
                <a:ext cx="104685" cy="104486"/>
              </a:xfrm>
              <a:prstGeom prst="rect">
                <a:avLst/>
              </a:prstGeom>
              <a:solidFill>
                <a:schemeClr val="accent4">
                  <a:lumMod val="20000"/>
                  <a:lumOff val="80000"/>
                </a:schemeClr>
              </a:solid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442" name="Rectangle 3441">
                <a:extLst>
                  <a:ext uri="{FF2B5EF4-FFF2-40B4-BE49-F238E27FC236}">
                    <a16:creationId xmlns:a16="http://schemas.microsoft.com/office/drawing/2014/main" id="{DD4CBB91-84C5-2004-E116-3EDE5C760BE6}"/>
                  </a:ext>
                </a:extLst>
              </p:cNvPr>
              <p:cNvSpPr/>
              <p:nvPr/>
            </p:nvSpPr>
            <p:spPr>
              <a:xfrm>
                <a:off x="1213492" y="3190494"/>
                <a:ext cx="104685" cy="104486"/>
              </a:xfrm>
              <a:prstGeom prst="rect">
                <a:avLst/>
              </a:prstGeom>
              <a:solidFill>
                <a:schemeClr val="accent4">
                  <a:lumMod val="20000"/>
                  <a:lumOff val="80000"/>
                </a:schemeClr>
              </a:solid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443" name="Rectangle 3442">
                <a:extLst>
                  <a:ext uri="{FF2B5EF4-FFF2-40B4-BE49-F238E27FC236}">
                    <a16:creationId xmlns:a16="http://schemas.microsoft.com/office/drawing/2014/main" id="{5A03CFB3-63ED-39F6-84ED-96D93DF8ACE8}"/>
                  </a:ext>
                </a:extLst>
              </p:cNvPr>
              <p:cNvSpPr/>
              <p:nvPr/>
            </p:nvSpPr>
            <p:spPr>
              <a:xfrm>
                <a:off x="1322539" y="3190494"/>
                <a:ext cx="104685" cy="104486"/>
              </a:xfrm>
              <a:prstGeom prst="rect">
                <a:avLst/>
              </a:prstGeom>
              <a:solidFill>
                <a:schemeClr val="accent4">
                  <a:lumMod val="20000"/>
                  <a:lumOff val="80000"/>
                </a:schemeClr>
              </a:solid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444" name="Rectangle 3443">
                <a:extLst>
                  <a:ext uri="{FF2B5EF4-FFF2-40B4-BE49-F238E27FC236}">
                    <a16:creationId xmlns:a16="http://schemas.microsoft.com/office/drawing/2014/main" id="{037BA9AB-A6AE-D920-8BBF-94E1590F7187}"/>
                  </a:ext>
                </a:extLst>
              </p:cNvPr>
              <p:cNvSpPr/>
              <p:nvPr/>
            </p:nvSpPr>
            <p:spPr>
              <a:xfrm>
                <a:off x="1431586" y="3190494"/>
                <a:ext cx="104685" cy="104486"/>
              </a:xfrm>
              <a:prstGeom prst="rect">
                <a:avLst/>
              </a:prstGeom>
              <a:solidFill>
                <a:schemeClr val="accent4">
                  <a:lumMod val="20000"/>
                  <a:lumOff val="80000"/>
                </a:schemeClr>
              </a:solid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445" name="Rectangle 3444">
                <a:extLst>
                  <a:ext uri="{FF2B5EF4-FFF2-40B4-BE49-F238E27FC236}">
                    <a16:creationId xmlns:a16="http://schemas.microsoft.com/office/drawing/2014/main" id="{1C4A4494-BFD6-6EC4-94B8-53A7125E34D2}"/>
                  </a:ext>
                </a:extLst>
              </p:cNvPr>
              <p:cNvSpPr/>
              <p:nvPr/>
            </p:nvSpPr>
            <p:spPr>
              <a:xfrm>
                <a:off x="672618" y="3288449"/>
                <a:ext cx="104685" cy="104486"/>
              </a:xfrm>
              <a:prstGeom prst="rect">
                <a:avLst/>
              </a:prstGeom>
              <a:solidFill>
                <a:schemeClr val="accent4">
                  <a:lumMod val="20000"/>
                  <a:lumOff val="80000"/>
                </a:schemeClr>
              </a:solid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446" name="Rectangle 3445">
                <a:extLst>
                  <a:ext uri="{FF2B5EF4-FFF2-40B4-BE49-F238E27FC236}">
                    <a16:creationId xmlns:a16="http://schemas.microsoft.com/office/drawing/2014/main" id="{74F8B60E-E886-4A34-B1D0-FA00375234B1}"/>
                  </a:ext>
                </a:extLst>
              </p:cNvPr>
              <p:cNvSpPr/>
              <p:nvPr/>
            </p:nvSpPr>
            <p:spPr>
              <a:xfrm>
                <a:off x="781665" y="3288449"/>
                <a:ext cx="104685" cy="104486"/>
              </a:xfrm>
              <a:prstGeom prst="rect">
                <a:avLst/>
              </a:prstGeom>
              <a:solidFill>
                <a:schemeClr val="accent4">
                  <a:lumMod val="20000"/>
                  <a:lumOff val="80000"/>
                </a:schemeClr>
              </a:solid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447" name="Rectangle 3446">
                <a:extLst>
                  <a:ext uri="{FF2B5EF4-FFF2-40B4-BE49-F238E27FC236}">
                    <a16:creationId xmlns:a16="http://schemas.microsoft.com/office/drawing/2014/main" id="{C16E7F7A-9DE0-299A-1420-A396FAC323CB}"/>
                  </a:ext>
                </a:extLst>
              </p:cNvPr>
              <p:cNvSpPr/>
              <p:nvPr/>
            </p:nvSpPr>
            <p:spPr>
              <a:xfrm>
                <a:off x="890712" y="3288449"/>
                <a:ext cx="104685" cy="104486"/>
              </a:xfrm>
              <a:prstGeom prst="rect">
                <a:avLst/>
              </a:prstGeom>
              <a:solidFill>
                <a:schemeClr val="accent4">
                  <a:lumMod val="20000"/>
                  <a:lumOff val="80000"/>
                </a:schemeClr>
              </a:solid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448" name="Rectangle 3447">
                <a:extLst>
                  <a:ext uri="{FF2B5EF4-FFF2-40B4-BE49-F238E27FC236}">
                    <a16:creationId xmlns:a16="http://schemas.microsoft.com/office/drawing/2014/main" id="{433BF185-A7F2-EA71-536A-189362984816}"/>
                  </a:ext>
                </a:extLst>
              </p:cNvPr>
              <p:cNvSpPr/>
              <p:nvPr/>
            </p:nvSpPr>
            <p:spPr>
              <a:xfrm>
                <a:off x="999759" y="3288449"/>
                <a:ext cx="104685" cy="104486"/>
              </a:xfrm>
              <a:prstGeom prst="rect">
                <a:avLst/>
              </a:prstGeom>
              <a:solidFill>
                <a:schemeClr val="accent4">
                  <a:lumMod val="20000"/>
                  <a:lumOff val="80000"/>
                </a:schemeClr>
              </a:solid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449" name="Rectangle 3448">
                <a:extLst>
                  <a:ext uri="{FF2B5EF4-FFF2-40B4-BE49-F238E27FC236}">
                    <a16:creationId xmlns:a16="http://schemas.microsoft.com/office/drawing/2014/main" id="{0CCB74F8-141F-7341-953F-8699A9A8FAF1}"/>
                  </a:ext>
                </a:extLst>
              </p:cNvPr>
              <p:cNvSpPr/>
              <p:nvPr/>
            </p:nvSpPr>
            <p:spPr>
              <a:xfrm>
                <a:off x="1104444" y="3288449"/>
                <a:ext cx="104685" cy="104486"/>
              </a:xfrm>
              <a:prstGeom prst="rect">
                <a:avLst/>
              </a:prstGeom>
              <a:solidFill>
                <a:schemeClr val="accent4">
                  <a:lumMod val="20000"/>
                  <a:lumOff val="80000"/>
                </a:schemeClr>
              </a:solid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450" name="Rectangle 3449">
                <a:extLst>
                  <a:ext uri="{FF2B5EF4-FFF2-40B4-BE49-F238E27FC236}">
                    <a16:creationId xmlns:a16="http://schemas.microsoft.com/office/drawing/2014/main" id="{47BA2D97-AB60-7561-710F-7EBE416E0061}"/>
                  </a:ext>
                </a:extLst>
              </p:cNvPr>
              <p:cNvSpPr/>
              <p:nvPr/>
            </p:nvSpPr>
            <p:spPr>
              <a:xfrm>
                <a:off x="1213492" y="3288449"/>
                <a:ext cx="104685" cy="104486"/>
              </a:xfrm>
              <a:prstGeom prst="rect">
                <a:avLst/>
              </a:prstGeom>
              <a:solidFill>
                <a:schemeClr val="accent4">
                  <a:lumMod val="20000"/>
                  <a:lumOff val="80000"/>
                </a:schemeClr>
              </a:solid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451" name="Rectangle 3450">
                <a:extLst>
                  <a:ext uri="{FF2B5EF4-FFF2-40B4-BE49-F238E27FC236}">
                    <a16:creationId xmlns:a16="http://schemas.microsoft.com/office/drawing/2014/main" id="{32C864B3-83D0-60AF-4D77-FA6108F1D3DB}"/>
                  </a:ext>
                </a:extLst>
              </p:cNvPr>
              <p:cNvSpPr/>
              <p:nvPr/>
            </p:nvSpPr>
            <p:spPr>
              <a:xfrm>
                <a:off x="1322539" y="3288449"/>
                <a:ext cx="104685" cy="104486"/>
              </a:xfrm>
              <a:prstGeom prst="rect">
                <a:avLst/>
              </a:prstGeom>
              <a:solidFill>
                <a:schemeClr val="accent4">
                  <a:lumMod val="20000"/>
                  <a:lumOff val="80000"/>
                </a:schemeClr>
              </a:solid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452" name="Rectangle 3451">
                <a:extLst>
                  <a:ext uri="{FF2B5EF4-FFF2-40B4-BE49-F238E27FC236}">
                    <a16:creationId xmlns:a16="http://schemas.microsoft.com/office/drawing/2014/main" id="{B21F5CD1-B0FE-96B7-F384-424E13AD7A00}"/>
                  </a:ext>
                </a:extLst>
              </p:cNvPr>
              <p:cNvSpPr/>
              <p:nvPr/>
            </p:nvSpPr>
            <p:spPr>
              <a:xfrm>
                <a:off x="1431586" y="3288449"/>
                <a:ext cx="104685" cy="104486"/>
              </a:xfrm>
              <a:prstGeom prst="rect">
                <a:avLst/>
              </a:prstGeom>
              <a:solidFill>
                <a:schemeClr val="accent4">
                  <a:lumMod val="20000"/>
                  <a:lumOff val="80000"/>
                </a:schemeClr>
              </a:solid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453" name="Rectangle 3452">
                <a:extLst>
                  <a:ext uri="{FF2B5EF4-FFF2-40B4-BE49-F238E27FC236}">
                    <a16:creationId xmlns:a16="http://schemas.microsoft.com/office/drawing/2014/main" id="{6519D218-9D8C-DC99-A19D-A2370630FF57}"/>
                  </a:ext>
                </a:extLst>
              </p:cNvPr>
              <p:cNvSpPr/>
              <p:nvPr/>
            </p:nvSpPr>
            <p:spPr>
              <a:xfrm>
                <a:off x="672618" y="3392935"/>
                <a:ext cx="104685" cy="104486"/>
              </a:xfrm>
              <a:prstGeom prst="rect">
                <a:avLst/>
              </a:prstGeom>
              <a:solidFill>
                <a:schemeClr val="accent4">
                  <a:lumMod val="20000"/>
                  <a:lumOff val="80000"/>
                </a:schemeClr>
              </a:solid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454" name="Rectangle 3453">
                <a:extLst>
                  <a:ext uri="{FF2B5EF4-FFF2-40B4-BE49-F238E27FC236}">
                    <a16:creationId xmlns:a16="http://schemas.microsoft.com/office/drawing/2014/main" id="{DCD6333B-087E-970E-2382-6304BD15FD97}"/>
                  </a:ext>
                </a:extLst>
              </p:cNvPr>
              <p:cNvSpPr/>
              <p:nvPr/>
            </p:nvSpPr>
            <p:spPr>
              <a:xfrm>
                <a:off x="781665" y="3392935"/>
                <a:ext cx="104685" cy="104486"/>
              </a:xfrm>
              <a:prstGeom prst="rect">
                <a:avLst/>
              </a:prstGeom>
              <a:solidFill>
                <a:schemeClr val="accent4">
                  <a:lumMod val="20000"/>
                  <a:lumOff val="80000"/>
                </a:schemeClr>
              </a:solid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455" name="Rectangle 3454">
                <a:extLst>
                  <a:ext uri="{FF2B5EF4-FFF2-40B4-BE49-F238E27FC236}">
                    <a16:creationId xmlns:a16="http://schemas.microsoft.com/office/drawing/2014/main" id="{C25F81F7-0727-5946-B507-9AD47F530B40}"/>
                  </a:ext>
                </a:extLst>
              </p:cNvPr>
              <p:cNvSpPr/>
              <p:nvPr/>
            </p:nvSpPr>
            <p:spPr>
              <a:xfrm>
                <a:off x="890712" y="3392935"/>
                <a:ext cx="104685" cy="104486"/>
              </a:xfrm>
              <a:prstGeom prst="rect">
                <a:avLst/>
              </a:prstGeom>
              <a:solidFill>
                <a:schemeClr val="accent4">
                  <a:lumMod val="20000"/>
                  <a:lumOff val="80000"/>
                </a:schemeClr>
              </a:solid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456" name="Rectangle 3455">
                <a:extLst>
                  <a:ext uri="{FF2B5EF4-FFF2-40B4-BE49-F238E27FC236}">
                    <a16:creationId xmlns:a16="http://schemas.microsoft.com/office/drawing/2014/main" id="{94FD59CA-794A-180A-3D04-5C3943034A1A}"/>
                  </a:ext>
                </a:extLst>
              </p:cNvPr>
              <p:cNvSpPr/>
              <p:nvPr/>
            </p:nvSpPr>
            <p:spPr>
              <a:xfrm>
                <a:off x="999759" y="3392935"/>
                <a:ext cx="104685" cy="104486"/>
              </a:xfrm>
              <a:prstGeom prst="rect">
                <a:avLst/>
              </a:prstGeom>
              <a:solidFill>
                <a:schemeClr val="accent4">
                  <a:lumMod val="20000"/>
                  <a:lumOff val="80000"/>
                </a:schemeClr>
              </a:solid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457" name="Rectangle 3456">
                <a:extLst>
                  <a:ext uri="{FF2B5EF4-FFF2-40B4-BE49-F238E27FC236}">
                    <a16:creationId xmlns:a16="http://schemas.microsoft.com/office/drawing/2014/main" id="{ADB72FEB-5140-05E3-9096-D6BE4E0A192E}"/>
                  </a:ext>
                </a:extLst>
              </p:cNvPr>
              <p:cNvSpPr/>
              <p:nvPr/>
            </p:nvSpPr>
            <p:spPr>
              <a:xfrm>
                <a:off x="1104444" y="3392935"/>
                <a:ext cx="104685" cy="104486"/>
              </a:xfrm>
              <a:prstGeom prst="rect">
                <a:avLst/>
              </a:prstGeom>
              <a:solidFill>
                <a:schemeClr val="accent4">
                  <a:lumMod val="20000"/>
                  <a:lumOff val="80000"/>
                </a:schemeClr>
              </a:solid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458" name="Rectangle 3457">
                <a:extLst>
                  <a:ext uri="{FF2B5EF4-FFF2-40B4-BE49-F238E27FC236}">
                    <a16:creationId xmlns:a16="http://schemas.microsoft.com/office/drawing/2014/main" id="{3DD357B8-C0F9-1B63-BED8-C106F733C58E}"/>
                  </a:ext>
                </a:extLst>
              </p:cNvPr>
              <p:cNvSpPr/>
              <p:nvPr/>
            </p:nvSpPr>
            <p:spPr>
              <a:xfrm>
                <a:off x="1213492" y="3392935"/>
                <a:ext cx="104685" cy="104486"/>
              </a:xfrm>
              <a:prstGeom prst="rect">
                <a:avLst/>
              </a:prstGeom>
              <a:solidFill>
                <a:schemeClr val="accent4">
                  <a:lumMod val="20000"/>
                  <a:lumOff val="80000"/>
                </a:schemeClr>
              </a:solid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459" name="Rectangle 3458">
                <a:extLst>
                  <a:ext uri="{FF2B5EF4-FFF2-40B4-BE49-F238E27FC236}">
                    <a16:creationId xmlns:a16="http://schemas.microsoft.com/office/drawing/2014/main" id="{CF20F377-83DE-F326-B626-4FB762AFD397}"/>
                  </a:ext>
                </a:extLst>
              </p:cNvPr>
              <p:cNvSpPr/>
              <p:nvPr/>
            </p:nvSpPr>
            <p:spPr>
              <a:xfrm>
                <a:off x="1322539" y="3392935"/>
                <a:ext cx="104685" cy="104486"/>
              </a:xfrm>
              <a:prstGeom prst="rect">
                <a:avLst/>
              </a:prstGeom>
              <a:solidFill>
                <a:schemeClr val="accent4">
                  <a:lumMod val="20000"/>
                  <a:lumOff val="80000"/>
                </a:schemeClr>
              </a:solid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460" name="Rectangle 3459">
                <a:extLst>
                  <a:ext uri="{FF2B5EF4-FFF2-40B4-BE49-F238E27FC236}">
                    <a16:creationId xmlns:a16="http://schemas.microsoft.com/office/drawing/2014/main" id="{4EE3E83E-C474-C0D7-232A-CB45AD23BDF4}"/>
                  </a:ext>
                </a:extLst>
              </p:cNvPr>
              <p:cNvSpPr/>
              <p:nvPr/>
            </p:nvSpPr>
            <p:spPr>
              <a:xfrm>
                <a:off x="1431586" y="3392935"/>
                <a:ext cx="104685" cy="104486"/>
              </a:xfrm>
              <a:prstGeom prst="rect">
                <a:avLst/>
              </a:prstGeom>
              <a:solidFill>
                <a:schemeClr val="accent4">
                  <a:lumMod val="20000"/>
                  <a:lumOff val="80000"/>
                </a:schemeClr>
              </a:solid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461" name="Rectangle 3460">
                <a:extLst>
                  <a:ext uri="{FF2B5EF4-FFF2-40B4-BE49-F238E27FC236}">
                    <a16:creationId xmlns:a16="http://schemas.microsoft.com/office/drawing/2014/main" id="{2337E491-B237-1C31-29F5-3081D2DC9F0D}"/>
                  </a:ext>
                </a:extLst>
              </p:cNvPr>
              <p:cNvSpPr/>
              <p:nvPr/>
            </p:nvSpPr>
            <p:spPr>
              <a:xfrm>
                <a:off x="672618" y="3497421"/>
                <a:ext cx="104685" cy="104486"/>
              </a:xfrm>
              <a:prstGeom prst="rect">
                <a:avLst/>
              </a:prstGeom>
              <a:solidFill>
                <a:schemeClr val="accent4">
                  <a:lumMod val="20000"/>
                  <a:lumOff val="80000"/>
                </a:schemeClr>
              </a:solid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462" name="Rectangle 3461">
                <a:extLst>
                  <a:ext uri="{FF2B5EF4-FFF2-40B4-BE49-F238E27FC236}">
                    <a16:creationId xmlns:a16="http://schemas.microsoft.com/office/drawing/2014/main" id="{DD999512-5CEC-7580-E006-923D25DAE9A4}"/>
                  </a:ext>
                </a:extLst>
              </p:cNvPr>
              <p:cNvSpPr/>
              <p:nvPr/>
            </p:nvSpPr>
            <p:spPr>
              <a:xfrm>
                <a:off x="781665" y="3497421"/>
                <a:ext cx="104685" cy="104486"/>
              </a:xfrm>
              <a:prstGeom prst="rect">
                <a:avLst/>
              </a:prstGeom>
              <a:solidFill>
                <a:schemeClr val="accent4">
                  <a:lumMod val="20000"/>
                  <a:lumOff val="80000"/>
                </a:schemeClr>
              </a:solid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463" name="Rectangle 3462">
                <a:extLst>
                  <a:ext uri="{FF2B5EF4-FFF2-40B4-BE49-F238E27FC236}">
                    <a16:creationId xmlns:a16="http://schemas.microsoft.com/office/drawing/2014/main" id="{8F7B58E5-0C7B-34C9-9C29-EA0AEC2D7BC2}"/>
                  </a:ext>
                </a:extLst>
              </p:cNvPr>
              <p:cNvSpPr/>
              <p:nvPr/>
            </p:nvSpPr>
            <p:spPr>
              <a:xfrm>
                <a:off x="890712" y="3497421"/>
                <a:ext cx="104685" cy="104486"/>
              </a:xfrm>
              <a:prstGeom prst="rect">
                <a:avLst/>
              </a:prstGeom>
              <a:solidFill>
                <a:schemeClr val="accent4">
                  <a:lumMod val="20000"/>
                  <a:lumOff val="80000"/>
                </a:schemeClr>
              </a:solid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464" name="Rectangle 3463">
                <a:extLst>
                  <a:ext uri="{FF2B5EF4-FFF2-40B4-BE49-F238E27FC236}">
                    <a16:creationId xmlns:a16="http://schemas.microsoft.com/office/drawing/2014/main" id="{77EE5C17-36B8-C31A-05B8-3029775BA691}"/>
                  </a:ext>
                </a:extLst>
              </p:cNvPr>
              <p:cNvSpPr/>
              <p:nvPr/>
            </p:nvSpPr>
            <p:spPr>
              <a:xfrm>
                <a:off x="999759" y="3497421"/>
                <a:ext cx="104685" cy="104486"/>
              </a:xfrm>
              <a:prstGeom prst="rect">
                <a:avLst/>
              </a:prstGeom>
              <a:solidFill>
                <a:schemeClr val="accent4">
                  <a:lumMod val="20000"/>
                  <a:lumOff val="80000"/>
                </a:schemeClr>
              </a:solid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465" name="Rectangle 3464">
                <a:extLst>
                  <a:ext uri="{FF2B5EF4-FFF2-40B4-BE49-F238E27FC236}">
                    <a16:creationId xmlns:a16="http://schemas.microsoft.com/office/drawing/2014/main" id="{B916640A-1AF3-2C08-6D54-3145D434B2BF}"/>
                  </a:ext>
                </a:extLst>
              </p:cNvPr>
              <p:cNvSpPr/>
              <p:nvPr/>
            </p:nvSpPr>
            <p:spPr>
              <a:xfrm>
                <a:off x="1104444" y="3497421"/>
                <a:ext cx="104685" cy="104486"/>
              </a:xfrm>
              <a:prstGeom prst="rect">
                <a:avLst/>
              </a:prstGeom>
              <a:solidFill>
                <a:schemeClr val="accent4">
                  <a:lumMod val="20000"/>
                  <a:lumOff val="80000"/>
                </a:schemeClr>
              </a:solid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466" name="Rectangle 3465">
                <a:extLst>
                  <a:ext uri="{FF2B5EF4-FFF2-40B4-BE49-F238E27FC236}">
                    <a16:creationId xmlns:a16="http://schemas.microsoft.com/office/drawing/2014/main" id="{A9F86527-7F0F-1D10-57ED-40C259C44FDC}"/>
                  </a:ext>
                </a:extLst>
              </p:cNvPr>
              <p:cNvSpPr/>
              <p:nvPr/>
            </p:nvSpPr>
            <p:spPr>
              <a:xfrm>
                <a:off x="1213492" y="3497421"/>
                <a:ext cx="104685" cy="104486"/>
              </a:xfrm>
              <a:prstGeom prst="rect">
                <a:avLst/>
              </a:prstGeom>
              <a:solidFill>
                <a:schemeClr val="accent4">
                  <a:lumMod val="20000"/>
                  <a:lumOff val="80000"/>
                </a:schemeClr>
              </a:solid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467" name="Rectangle 3466">
                <a:extLst>
                  <a:ext uri="{FF2B5EF4-FFF2-40B4-BE49-F238E27FC236}">
                    <a16:creationId xmlns:a16="http://schemas.microsoft.com/office/drawing/2014/main" id="{B2ABEA91-D6DB-ECEF-9F33-64CF818E47BD}"/>
                  </a:ext>
                </a:extLst>
              </p:cNvPr>
              <p:cNvSpPr/>
              <p:nvPr/>
            </p:nvSpPr>
            <p:spPr>
              <a:xfrm>
                <a:off x="1322539" y="3497421"/>
                <a:ext cx="104685" cy="104486"/>
              </a:xfrm>
              <a:prstGeom prst="rect">
                <a:avLst/>
              </a:prstGeom>
              <a:solidFill>
                <a:schemeClr val="accent4">
                  <a:lumMod val="20000"/>
                  <a:lumOff val="80000"/>
                </a:schemeClr>
              </a:solid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468" name="Rectangle 3467">
                <a:extLst>
                  <a:ext uri="{FF2B5EF4-FFF2-40B4-BE49-F238E27FC236}">
                    <a16:creationId xmlns:a16="http://schemas.microsoft.com/office/drawing/2014/main" id="{97F4A1B7-A77B-651F-CB98-4F4F0BB1926A}"/>
                  </a:ext>
                </a:extLst>
              </p:cNvPr>
              <p:cNvSpPr/>
              <p:nvPr/>
            </p:nvSpPr>
            <p:spPr>
              <a:xfrm>
                <a:off x="1431586" y="3497421"/>
                <a:ext cx="104685" cy="104486"/>
              </a:xfrm>
              <a:prstGeom prst="rect">
                <a:avLst/>
              </a:prstGeom>
              <a:solidFill>
                <a:schemeClr val="accent4">
                  <a:lumMod val="20000"/>
                  <a:lumOff val="80000"/>
                </a:schemeClr>
              </a:solid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469" name="Rectangle 3468">
                <a:extLst>
                  <a:ext uri="{FF2B5EF4-FFF2-40B4-BE49-F238E27FC236}">
                    <a16:creationId xmlns:a16="http://schemas.microsoft.com/office/drawing/2014/main" id="{08177E77-831D-B651-CA3F-110A437A6143}"/>
                  </a:ext>
                </a:extLst>
              </p:cNvPr>
              <p:cNvSpPr/>
              <p:nvPr/>
            </p:nvSpPr>
            <p:spPr>
              <a:xfrm>
                <a:off x="672618" y="3601907"/>
                <a:ext cx="104685" cy="104486"/>
              </a:xfrm>
              <a:prstGeom prst="rect">
                <a:avLst/>
              </a:prstGeom>
              <a:solidFill>
                <a:schemeClr val="accent4">
                  <a:lumMod val="20000"/>
                  <a:lumOff val="80000"/>
                </a:schemeClr>
              </a:solid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470" name="Rectangle 3469">
                <a:extLst>
                  <a:ext uri="{FF2B5EF4-FFF2-40B4-BE49-F238E27FC236}">
                    <a16:creationId xmlns:a16="http://schemas.microsoft.com/office/drawing/2014/main" id="{66F2E66F-2984-BDEB-7CDC-9749CB2E09D3}"/>
                  </a:ext>
                </a:extLst>
              </p:cNvPr>
              <p:cNvSpPr/>
              <p:nvPr/>
            </p:nvSpPr>
            <p:spPr>
              <a:xfrm>
                <a:off x="781665" y="3601907"/>
                <a:ext cx="104685" cy="104486"/>
              </a:xfrm>
              <a:prstGeom prst="rect">
                <a:avLst/>
              </a:prstGeom>
              <a:solidFill>
                <a:schemeClr val="accent4">
                  <a:lumMod val="20000"/>
                  <a:lumOff val="80000"/>
                </a:schemeClr>
              </a:solid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471" name="Rectangle 3470">
                <a:extLst>
                  <a:ext uri="{FF2B5EF4-FFF2-40B4-BE49-F238E27FC236}">
                    <a16:creationId xmlns:a16="http://schemas.microsoft.com/office/drawing/2014/main" id="{E5237DF8-05FB-689C-5DD6-C392D1F72C41}"/>
                  </a:ext>
                </a:extLst>
              </p:cNvPr>
              <p:cNvSpPr/>
              <p:nvPr/>
            </p:nvSpPr>
            <p:spPr>
              <a:xfrm>
                <a:off x="890712" y="3601907"/>
                <a:ext cx="104685" cy="104486"/>
              </a:xfrm>
              <a:prstGeom prst="rect">
                <a:avLst/>
              </a:prstGeom>
              <a:solidFill>
                <a:schemeClr val="accent4">
                  <a:lumMod val="20000"/>
                  <a:lumOff val="80000"/>
                </a:schemeClr>
              </a:solid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472" name="Rectangle 3471">
                <a:extLst>
                  <a:ext uri="{FF2B5EF4-FFF2-40B4-BE49-F238E27FC236}">
                    <a16:creationId xmlns:a16="http://schemas.microsoft.com/office/drawing/2014/main" id="{DFED7063-E313-B420-A46F-46557D415654}"/>
                  </a:ext>
                </a:extLst>
              </p:cNvPr>
              <p:cNvSpPr/>
              <p:nvPr/>
            </p:nvSpPr>
            <p:spPr>
              <a:xfrm>
                <a:off x="999759" y="3601907"/>
                <a:ext cx="104685" cy="104486"/>
              </a:xfrm>
              <a:prstGeom prst="rect">
                <a:avLst/>
              </a:prstGeom>
              <a:solidFill>
                <a:schemeClr val="accent4">
                  <a:lumMod val="20000"/>
                  <a:lumOff val="80000"/>
                </a:schemeClr>
              </a:solid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473" name="Rectangle 3472">
                <a:extLst>
                  <a:ext uri="{FF2B5EF4-FFF2-40B4-BE49-F238E27FC236}">
                    <a16:creationId xmlns:a16="http://schemas.microsoft.com/office/drawing/2014/main" id="{61E5C2D7-E34B-FDF5-77EA-A34074E8D271}"/>
                  </a:ext>
                </a:extLst>
              </p:cNvPr>
              <p:cNvSpPr/>
              <p:nvPr/>
            </p:nvSpPr>
            <p:spPr>
              <a:xfrm>
                <a:off x="1104444" y="3601907"/>
                <a:ext cx="104685" cy="104486"/>
              </a:xfrm>
              <a:prstGeom prst="rect">
                <a:avLst/>
              </a:prstGeom>
              <a:solidFill>
                <a:schemeClr val="accent4">
                  <a:lumMod val="20000"/>
                  <a:lumOff val="80000"/>
                </a:schemeClr>
              </a:solid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474" name="Rectangle 3473">
                <a:extLst>
                  <a:ext uri="{FF2B5EF4-FFF2-40B4-BE49-F238E27FC236}">
                    <a16:creationId xmlns:a16="http://schemas.microsoft.com/office/drawing/2014/main" id="{09D1690F-0939-B1F6-C8F4-4DB03CF226AB}"/>
                  </a:ext>
                </a:extLst>
              </p:cNvPr>
              <p:cNvSpPr/>
              <p:nvPr/>
            </p:nvSpPr>
            <p:spPr>
              <a:xfrm>
                <a:off x="1213492" y="3601907"/>
                <a:ext cx="104685" cy="104486"/>
              </a:xfrm>
              <a:prstGeom prst="rect">
                <a:avLst/>
              </a:prstGeom>
              <a:solidFill>
                <a:schemeClr val="accent4">
                  <a:lumMod val="20000"/>
                  <a:lumOff val="80000"/>
                </a:schemeClr>
              </a:solid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475" name="Rectangle 3474">
                <a:extLst>
                  <a:ext uri="{FF2B5EF4-FFF2-40B4-BE49-F238E27FC236}">
                    <a16:creationId xmlns:a16="http://schemas.microsoft.com/office/drawing/2014/main" id="{AA897A85-0A28-CD39-B0E5-E443CF7F95FE}"/>
                  </a:ext>
                </a:extLst>
              </p:cNvPr>
              <p:cNvSpPr/>
              <p:nvPr/>
            </p:nvSpPr>
            <p:spPr>
              <a:xfrm>
                <a:off x="1322539" y="3601907"/>
                <a:ext cx="104685" cy="104486"/>
              </a:xfrm>
              <a:prstGeom prst="rect">
                <a:avLst/>
              </a:prstGeom>
              <a:solidFill>
                <a:schemeClr val="accent4">
                  <a:lumMod val="20000"/>
                  <a:lumOff val="80000"/>
                </a:schemeClr>
              </a:solid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476" name="Rectangle 3475">
                <a:extLst>
                  <a:ext uri="{FF2B5EF4-FFF2-40B4-BE49-F238E27FC236}">
                    <a16:creationId xmlns:a16="http://schemas.microsoft.com/office/drawing/2014/main" id="{EF9F0DE8-7F8B-E693-3E30-6EDF1D09384B}"/>
                  </a:ext>
                </a:extLst>
              </p:cNvPr>
              <p:cNvSpPr/>
              <p:nvPr/>
            </p:nvSpPr>
            <p:spPr>
              <a:xfrm>
                <a:off x="1431586" y="3601907"/>
                <a:ext cx="104685" cy="104486"/>
              </a:xfrm>
              <a:prstGeom prst="rect">
                <a:avLst/>
              </a:prstGeom>
              <a:solidFill>
                <a:schemeClr val="accent4">
                  <a:lumMod val="20000"/>
                  <a:lumOff val="80000"/>
                </a:schemeClr>
              </a:solid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477" name="Rectangle 3476">
                <a:extLst>
                  <a:ext uri="{FF2B5EF4-FFF2-40B4-BE49-F238E27FC236}">
                    <a16:creationId xmlns:a16="http://schemas.microsoft.com/office/drawing/2014/main" id="{7CE02FF3-3528-98BB-7BB5-44EF552A9D18}"/>
                  </a:ext>
                </a:extLst>
              </p:cNvPr>
              <p:cNvSpPr/>
              <p:nvPr/>
            </p:nvSpPr>
            <p:spPr>
              <a:xfrm>
                <a:off x="672618" y="3699862"/>
                <a:ext cx="104685" cy="104486"/>
              </a:xfrm>
              <a:prstGeom prst="rect">
                <a:avLst/>
              </a:prstGeom>
              <a:solidFill>
                <a:schemeClr val="accent4">
                  <a:lumMod val="20000"/>
                  <a:lumOff val="80000"/>
                </a:schemeClr>
              </a:solid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478" name="Rectangle 3477">
                <a:extLst>
                  <a:ext uri="{FF2B5EF4-FFF2-40B4-BE49-F238E27FC236}">
                    <a16:creationId xmlns:a16="http://schemas.microsoft.com/office/drawing/2014/main" id="{C11BC6A8-97E9-C503-5641-246F077345F0}"/>
                  </a:ext>
                </a:extLst>
              </p:cNvPr>
              <p:cNvSpPr/>
              <p:nvPr/>
            </p:nvSpPr>
            <p:spPr>
              <a:xfrm>
                <a:off x="781665" y="3699862"/>
                <a:ext cx="104685" cy="104486"/>
              </a:xfrm>
              <a:prstGeom prst="rect">
                <a:avLst/>
              </a:prstGeom>
              <a:solidFill>
                <a:schemeClr val="accent4">
                  <a:lumMod val="20000"/>
                  <a:lumOff val="80000"/>
                </a:schemeClr>
              </a:solid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479" name="Rectangle 3478">
                <a:extLst>
                  <a:ext uri="{FF2B5EF4-FFF2-40B4-BE49-F238E27FC236}">
                    <a16:creationId xmlns:a16="http://schemas.microsoft.com/office/drawing/2014/main" id="{9DD2D355-7A4E-BD50-6D28-593AB4784725}"/>
                  </a:ext>
                </a:extLst>
              </p:cNvPr>
              <p:cNvSpPr/>
              <p:nvPr/>
            </p:nvSpPr>
            <p:spPr>
              <a:xfrm>
                <a:off x="890712" y="3699862"/>
                <a:ext cx="104685" cy="104486"/>
              </a:xfrm>
              <a:prstGeom prst="rect">
                <a:avLst/>
              </a:prstGeom>
              <a:solidFill>
                <a:schemeClr val="accent4">
                  <a:lumMod val="20000"/>
                  <a:lumOff val="80000"/>
                </a:schemeClr>
              </a:solid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480" name="Rectangle 3479">
                <a:extLst>
                  <a:ext uri="{FF2B5EF4-FFF2-40B4-BE49-F238E27FC236}">
                    <a16:creationId xmlns:a16="http://schemas.microsoft.com/office/drawing/2014/main" id="{2BCA4EB2-3E79-2623-D0D2-5FD2124565BE}"/>
                  </a:ext>
                </a:extLst>
              </p:cNvPr>
              <p:cNvSpPr/>
              <p:nvPr/>
            </p:nvSpPr>
            <p:spPr>
              <a:xfrm>
                <a:off x="999759" y="3699862"/>
                <a:ext cx="104685" cy="104486"/>
              </a:xfrm>
              <a:prstGeom prst="rect">
                <a:avLst/>
              </a:prstGeom>
              <a:solidFill>
                <a:schemeClr val="accent4">
                  <a:lumMod val="20000"/>
                  <a:lumOff val="80000"/>
                </a:schemeClr>
              </a:solid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481" name="Rectangle 3480">
                <a:extLst>
                  <a:ext uri="{FF2B5EF4-FFF2-40B4-BE49-F238E27FC236}">
                    <a16:creationId xmlns:a16="http://schemas.microsoft.com/office/drawing/2014/main" id="{D37F8C84-88D2-3DEA-4314-18FAED0ACAF0}"/>
                  </a:ext>
                </a:extLst>
              </p:cNvPr>
              <p:cNvSpPr/>
              <p:nvPr/>
            </p:nvSpPr>
            <p:spPr>
              <a:xfrm>
                <a:off x="1104444" y="3699862"/>
                <a:ext cx="104685" cy="104486"/>
              </a:xfrm>
              <a:prstGeom prst="rect">
                <a:avLst/>
              </a:prstGeom>
              <a:solidFill>
                <a:schemeClr val="accent4">
                  <a:lumMod val="20000"/>
                  <a:lumOff val="80000"/>
                </a:schemeClr>
              </a:solid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482" name="Rectangle 3481">
                <a:extLst>
                  <a:ext uri="{FF2B5EF4-FFF2-40B4-BE49-F238E27FC236}">
                    <a16:creationId xmlns:a16="http://schemas.microsoft.com/office/drawing/2014/main" id="{95407A09-6DDD-A48F-C88E-992FFA5C8B2C}"/>
                  </a:ext>
                </a:extLst>
              </p:cNvPr>
              <p:cNvSpPr/>
              <p:nvPr/>
            </p:nvSpPr>
            <p:spPr>
              <a:xfrm>
                <a:off x="1213492" y="3699862"/>
                <a:ext cx="104685" cy="104486"/>
              </a:xfrm>
              <a:prstGeom prst="rect">
                <a:avLst/>
              </a:prstGeom>
              <a:solidFill>
                <a:schemeClr val="accent4">
                  <a:lumMod val="20000"/>
                  <a:lumOff val="80000"/>
                </a:schemeClr>
              </a:solid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483" name="Rectangle 3482">
                <a:extLst>
                  <a:ext uri="{FF2B5EF4-FFF2-40B4-BE49-F238E27FC236}">
                    <a16:creationId xmlns:a16="http://schemas.microsoft.com/office/drawing/2014/main" id="{62E9FF91-CA92-C11A-ACFE-2312DCB77AF5}"/>
                  </a:ext>
                </a:extLst>
              </p:cNvPr>
              <p:cNvSpPr/>
              <p:nvPr/>
            </p:nvSpPr>
            <p:spPr>
              <a:xfrm>
                <a:off x="1322539" y="3699862"/>
                <a:ext cx="104685" cy="104486"/>
              </a:xfrm>
              <a:prstGeom prst="rect">
                <a:avLst/>
              </a:prstGeom>
              <a:solidFill>
                <a:schemeClr val="accent4">
                  <a:lumMod val="20000"/>
                  <a:lumOff val="80000"/>
                </a:schemeClr>
              </a:solid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484" name="Rectangle 3483">
                <a:extLst>
                  <a:ext uri="{FF2B5EF4-FFF2-40B4-BE49-F238E27FC236}">
                    <a16:creationId xmlns:a16="http://schemas.microsoft.com/office/drawing/2014/main" id="{733F15CB-6CE4-89E2-882D-378408FD7F79}"/>
                  </a:ext>
                </a:extLst>
              </p:cNvPr>
              <p:cNvSpPr/>
              <p:nvPr/>
            </p:nvSpPr>
            <p:spPr>
              <a:xfrm>
                <a:off x="1431586" y="3699862"/>
                <a:ext cx="104685" cy="104486"/>
              </a:xfrm>
              <a:prstGeom prst="rect">
                <a:avLst/>
              </a:prstGeom>
              <a:solidFill>
                <a:schemeClr val="accent4">
                  <a:lumMod val="20000"/>
                  <a:lumOff val="80000"/>
                </a:schemeClr>
              </a:solid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485" name="Rectangle 3484">
                <a:extLst>
                  <a:ext uri="{FF2B5EF4-FFF2-40B4-BE49-F238E27FC236}">
                    <a16:creationId xmlns:a16="http://schemas.microsoft.com/office/drawing/2014/main" id="{3D6FFD35-8CDF-04E4-6B5E-C4EAC5734730}"/>
                  </a:ext>
                </a:extLst>
              </p:cNvPr>
              <p:cNvSpPr/>
              <p:nvPr/>
            </p:nvSpPr>
            <p:spPr>
              <a:xfrm>
                <a:off x="672618" y="3804348"/>
                <a:ext cx="104685" cy="104486"/>
              </a:xfrm>
              <a:prstGeom prst="rect">
                <a:avLst/>
              </a:prstGeom>
              <a:solidFill>
                <a:schemeClr val="accent4">
                  <a:lumMod val="20000"/>
                  <a:lumOff val="80000"/>
                </a:schemeClr>
              </a:solid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486" name="Rectangle 3485">
                <a:extLst>
                  <a:ext uri="{FF2B5EF4-FFF2-40B4-BE49-F238E27FC236}">
                    <a16:creationId xmlns:a16="http://schemas.microsoft.com/office/drawing/2014/main" id="{E301AC94-5E87-BDB2-BD07-F7F0DF613462}"/>
                  </a:ext>
                </a:extLst>
              </p:cNvPr>
              <p:cNvSpPr/>
              <p:nvPr/>
            </p:nvSpPr>
            <p:spPr>
              <a:xfrm>
                <a:off x="781665" y="3804348"/>
                <a:ext cx="104685" cy="104486"/>
              </a:xfrm>
              <a:prstGeom prst="rect">
                <a:avLst/>
              </a:prstGeom>
              <a:solidFill>
                <a:schemeClr val="accent4">
                  <a:lumMod val="20000"/>
                  <a:lumOff val="80000"/>
                </a:schemeClr>
              </a:solid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487" name="Rectangle 3486">
                <a:extLst>
                  <a:ext uri="{FF2B5EF4-FFF2-40B4-BE49-F238E27FC236}">
                    <a16:creationId xmlns:a16="http://schemas.microsoft.com/office/drawing/2014/main" id="{5EDA1E23-CF35-AC31-ED3E-12A118AA385E}"/>
                  </a:ext>
                </a:extLst>
              </p:cNvPr>
              <p:cNvSpPr/>
              <p:nvPr/>
            </p:nvSpPr>
            <p:spPr>
              <a:xfrm>
                <a:off x="890712" y="3804348"/>
                <a:ext cx="104685" cy="104486"/>
              </a:xfrm>
              <a:prstGeom prst="rect">
                <a:avLst/>
              </a:prstGeom>
              <a:solidFill>
                <a:schemeClr val="accent4">
                  <a:lumMod val="20000"/>
                  <a:lumOff val="80000"/>
                </a:schemeClr>
              </a:solid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488" name="Rectangle 3487">
                <a:extLst>
                  <a:ext uri="{FF2B5EF4-FFF2-40B4-BE49-F238E27FC236}">
                    <a16:creationId xmlns:a16="http://schemas.microsoft.com/office/drawing/2014/main" id="{A565D64B-5D48-22D3-0E55-69CEB3043307}"/>
                  </a:ext>
                </a:extLst>
              </p:cNvPr>
              <p:cNvSpPr/>
              <p:nvPr/>
            </p:nvSpPr>
            <p:spPr>
              <a:xfrm>
                <a:off x="999759" y="3804348"/>
                <a:ext cx="104685" cy="104486"/>
              </a:xfrm>
              <a:prstGeom prst="rect">
                <a:avLst/>
              </a:prstGeom>
              <a:solidFill>
                <a:schemeClr val="accent4">
                  <a:lumMod val="20000"/>
                  <a:lumOff val="80000"/>
                </a:schemeClr>
              </a:solid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489" name="Rectangle 3488">
                <a:extLst>
                  <a:ext uri="{FF2B5EF4-FFF2-40B4-BE49-F238E27FC236}">
                    <a16:creationId xmlns:a16="http://schemas.microsoft.com/office/drawing/2014/main" id="{BC0F354E-6E67-8867-1085-1292327B7A08}"/>
                  </a:ext>
                </a:extLst>
              </p:cNvPr>
              <p:cNvSpPr/>
              <p:nvPr/>
            </p:nvSpPr>
            <p:spPr>
              <a:xfrm>
                <a:off x="1104444" y="3804348"/>
                <a:ext cx="104685" cy="104486"/>
              </a:xfrm>
              <a:prstGeom prst="rect">
                <a:avLst/>
              </a:prstGeom>
              <a:solidFill>
                <a:schemeClr val="accent4">
                  <a:lumMod val="20000"/>
                  <a:lumOff val="80000"/>
                </a:schemeClr>
              </a:solid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490" name="Rectangle 3489">
                <a:extLst>
                  <a:ext uri="{FF2B5EF4-FFF2-40B4-BE49-F238E27FC236}">
                    <a16:creationId xmlns:a16="http://schemas.microsoft.com/office/drawing/2014/main" id="{510F4ECE-ECC3-0329-79E8-EE0FF00E391D}"/>
                  </a:ext>
                </a:extLst>
              </p:cNvPr>
              <p:cNvSpPr/>
              <p:nvPr/>
            </p:nvSpPr>
            <p:spPr>
              <a:xfrm>
                <a:off x="1213492" y="3804348"/>
                <a:ext cx="104685" cy="104486"/>
              </a:xfrm>
              <a:prstGeom prst="rect">
                <a:avLst/>
              </a:prstGeom>
              <a:solidFill>
                <a:schemeClr val="accent4">
                  <a:lumMod val="20000"/>
                  <a:lumOff val="80000"/>
                </a:schemeClr>
              </a:solid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491" name="Rectangle 3490">
                <a:extLst>
                  <a:ext uri="{FF2B5EF4-FFF2-40B4-BE49-F238E27FC236}">
                    <a16:creationId xmlns:a16="http://schemas.microsoft.com/office/drawing/2014/main" id="{2268EBB0-5181-2A74-8371-256FDEE3ECE7}"/>
                  </a:ext>
                </a:extLst>
              </p:cNvPr>
              <p:cNvSpPr/>
              <p:nvPr/>
            </p:nvSpPr>
            <p:spPr>
              <a:xfrm>
                <a:off x="1322539" y="3804348"/>
                <a:ext cx="104685" cy="104486"/>
              </a:xfrm>
              <a:prstGeom prst="rect">
                <a:avLst/>
              </a:prstGeom>
              <a:solidFill>
                <a:schemeClr val="accent4">
                  <a:lumMod val="20000"/>
                  <a:lumOff val="80000"/>
                </a:schemeClr>
              </a:solid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492" name="Rectangle 3491">
                <a:extLst>
                  <a:ext uri="{FF2B5EF4-FFF2-40B4-BE49-F238E27FC236}">
                    <a16:creationId xmlns:a16="http://schemas.microsoft.com/office/drawing/2014/main" id="{31B39555-64BF-E397-6BC5-31D2E18D4076}"/>
                  </a:ext>
                </a:extLst>
              </p:cNvPr>
              <p:cNvSpPr/>
              <p:nvPr/>
            </p:nvSpPr>
            <p:spPr>
              <a:xfrm>
                <a:off x="1431586" y="3804348"/>
                <a:ext cx="104685" cy="104486"/>
              </a:xfrm>
              <a:prstGeom prst="rect">
                <a:avLst/>
              </a:prstGeom>
              <a:solidFill>
                <a:schemeClr val="accent4">
                  <a:lumMod val="20000"/>
                  <a:lumOff val="80000"/>
                </a:schemeClr>
              </a:solid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cxnSp>
            <p:nvCxnSpPr>
              <p:cNvPr id="3493" name="Straight Arrow Connector 3492">
                <a:extLst>
                  <a:ext uri="{FF2B5EF4-FFF2-40B4-BE49-F238E27FC236}">
                    <a16:creationId xmlns:a16="http://schemas.microsoft.com/office/drawing/2014/main" id="{8E3146A6-63D6-E8C3-1A29-C332FC8D9FCB}"/>
                  </a:ext>
                </a:extLst>
              </p:cNvPr>
              <p:cNvCxnSpPr/>
              <p:nvPr/>
            </p:nvCxnSpPr>
            <p:spPr>
              <a:xfrm>
                <a:off x="385824" y="3723808"/>
                <a:ext cx="235542" cy="195910"/>
              </a:xfrm>
              <a:prstGeom prst="straightConnector1">
                <a:avLst/>
              </a:prstGeom>
              <a:ln w="28575">
                <a:headEnd type="triangle"/>
                <a:tailEnd type="triangle"/>
              </a:ln>
            </p:spPr>
            <p:style>
              <a:lnRef idx="1">
                <a:schemeClr val="dk1"/>
              </a:lnRef>
              <a:fillRef idx="0">
                <a:schemeClr val="dk1"/>
              </a:fillRef>
              <a:effectRef idx="0">
                <a:schemeClr val="dk1"/>
              </a:effectRef>
              <a:fontRef idx="minor">
                <a:schemeClr val="tx1"/>
              </a:fontRef>
            </p:style>
          </p:cxnSp>
          <p:sp>
            <p:nvSpPr>
              <p:cNvPr id="3494" name="TextBox 3493">
                <a:extLst>
                  <a:ext uri="{FF2B5EF4-FFF2-40B4-BE49-F238E27FC236}">
                    <a16:creationId xmlns:a16="http://schemas.microsoft.com/office/drawing/2014/main" id="{5F8EB84F-FAF4-12BC-E42F-7C939BA514E3}"/>
                  </a:ext>
                </a:extLst>
              </p:cNvPr>
              <p:cNvSpPr txBox="1"/>
              <p:nvPr/>
            </p:nvSpPr>
            <p:spPr>
              <a:xfrm>
                <a:off x="283842" y="3805786"/>
                <a:ext cx="411486" cy="307777"/>
              </a:xfrm>
              <a:prstGeom prst="rect">
                <a:avLst/>
              </a:prstGeom>
              <a:noFill/>
            </p:spPr>
            <p:txBody>
              <a:bodyPr wrap="square" rtlCol="0">
                <a:spAutoFit/>
              </a:bodyPr>
              <a:lstStyle/>
              <a:p>
                <a:r>
                  <a:rPr lang="en-US" sz="1400" b="1" dirty="0"/>
                  <a:t>IC</a:t>
                </a:r>
                <a:endParaRPr lang="en-IN" sz="1400" b="1" dirty="0"/>
              </a:p>
            </p:txBody>
          </p:sp>
          <p:sp>
            <p:nvSpPr>
              <p:cNvPr id="3495" name="TextBox 3494">
                <a:extLst>
                  <a:ext uri="{FF2B5EF4-FFF2-40B4-BE49-F238E27FC236}">
                    <a16:creationId xmlns:a16="http://schemas.microsoft.com/office/drawing/2014/main" id="{EBC56750-7DD8-707D-D33B-5634CF21B9B7}"/>
                  </a:ext>
                </a:extLst>
              </p:cNvPr>
              <p:cNvSpPr txBox="1"/>
              <p:nvPr/>
            </p:nvSpPr>
            <p:spPr>
              <a:xfrm>
                <a:off x="445363" y="3912992"/>
                <a:ext cx="1277744" cy="307777"/>
              </a:xfrm>
              <a:prstGeom prst="rect">
                <a:avLst/>
              </a:prstGeom>
              <a:noFill/>
            </p:spPr>
            <p:txBody>
              <a:bodyPr wrap="square" rtlCol="0">
                <a:spAutoFit/>
              </a:bodyPr>
              <a:lstStyle/>
              <a:p>
                <a:pPr algn="ctr"/>
                <a:r>
                  <a:rPr lang="en-US" sz="1400" b="1" dirty="0" err="1"/>
                  <a:t>ifmap</a:t>
                </a:r>
                <a:endParaRPr lang="en-IN" sz="1400" b="1" dirty="0"/>
              </a:p>
            </p:txBody>
          </p:sp>
          <p:cxnSp>
            <p:nvCxnSpPr>
              <p:cNvPr id="3496" name="Straight Arrow Connector 3495">
                <a:extLst>
                  <a:ext uri="{FF2B5EF4-FFF2-40B4-BE49-F238E27FC236}">
                    <a16:creationId xmlns:a16="http://schemas.microsoft.com/office/drawing/2014/main" id="{2873675F-FE95-5EEF-CC6C-1EC3AD5078F4}"/>
                  </a:ext>
                </a:extLst>
              </p:cNvPr>
              <p:cNvCxnSpPr>
                <a:cxnSpLocks/>
              </p:cNvCxnSpPr>
              <p:nvPr/>
            </p:nvCxnSpPr>
            <p:spPr>
              <a:xfrm>
                <a:off x="441439" y="2799696"/>
                <a:ext cx="876738" cy="0"/>
              </a:xfrm>
              <a:prstGeom prst="straightConnector1">
                <a:avLst/>
              </a:prstGeom>
              <a:ln w="28575">
                <a:headEnd type="triangle"/>
                <a:tailEnd type="triangle"/>
              </a:ln>
            </p:spPr>
            <p:style>
              <a:lnRef idx="1">
                <a:schemeClr val="dk1"/>
              </a:lnRef>
              <a:fillRef idx="0">
                <a:schemeClr val="dk1"/>
              </a:fillRef>
              <a:effectRef idx="0">
                <a:schemeClr val="dk1"/>
              </a:effectRef>
              <a:fontRef idx="minor">
                <a:schemeClr val="tx1"/>
              </a:fontRef>
            </p:style>
          </p:cxnSp>
          <p:sp>
            <p:nvSpPr>
              <p:cNvPr id="3497" name="TextBox 3496">
                <a:extLst>
                  <a:ext uri="{FF2B5EF4-FFF2-40B4-BE49-F238E27FC236}">
                    <a16:creationId xmlns:a16="http://schemas.microsoft.com/office/drawing/2014/main" id="{73115DB1-2723-3AFA-3CF7-D2CD824134AC}"/>
                  </a:ext>
                </a:extLst>
              </p:cNvPr>
              <p:cNvSpPr txBox="1"/>
              <p:nvPr/>
            </p:nvSpPr>
            <p:spPr>
              <a:xfrm>
                <a:off x="736105" y="2566200"/>
                <a:ext cx="539732" cy="307777"/>
              </a:xfrm>
              <a:prstGeom prst="rect">
                <a:avLst/>
              </a:prstGeom>
              <a:noFill/>
            </p:spPr>
            <p:txBody>
              <a:bodyPr wrap="square" rtlCol="0">
                <a:spAutoFit/>
              </a:bodyPr>
              <a:lstStyle/>
              <a:p>
                <a:r>
                  <a:rPr lang="en-US" sz="1400" b="1" dirty="0"/>
                  <a:t>IFS</a:t>
                </a:r>
                <a:endParaRPr lang="en-IN" sz="1400" b="1" dirty="0"/>
              </a:p>
            </p:txBody>
          </p:sp>
        </p:grpSp>
        <p:grpSp>
          <p:nvGrpSpPr>
            <p:cNvPr id="1858" name="Group 1857">
              <a:extLst>
                <a:ext uri="{FF2B5EF4-FFF2-40B4-BE49-F238E27FC236}">
                  <a16:creationId xmlns:a16="http://schemas.microsoft.com/office/drawing/2014/main" id="{795ED1BC-24D5-5F48-B96D-6E2C4FFF951A}"/>
                </a:ext>
              </a:extLst>
            </p:cNvPr>
            <p:cNvGrpSpPr/>
            <p:nvPr/>
          </p:nvGrpSpPr>
          <p:grpSpPr>
            <a:xfrm>
              <a:off x="2291219" y="2751530"/>
              <a:ext cx="431827" cy="411413"/>
              <a:chOff x="2214838" y="3824152"/>
              <a:chExt cx="431827" cy="411413"/>
            </a:xfrm>
            <a:solidFill>
              <a:schemeClr val="accent1">
                <a:lumMod val="40000"/>
                <a:lumOff val="60000"/>
              </a:schemeClr>
            </a:solidFill>
          </p:grpSpPr>
          <p:sp>
            <p:nvSpPr>
              <p:cNvPr id="3411" name="Rectangle 3410">
                <a:extLst>
                  <a:ext uri="{FF2B5EF4-FFF2-40B4-BE49-F238E27FC236}">
                    <a16:creationId xmlns:a16="http://schemas.microsoft.com/office/drawing/2014/main" id="{C22E27B4-836B-6868-19BD-318C46BE6874}"/>
                  </a:ext>
                </a:extLst>
              </p:cNvPr>
              <p:cNvSpPr/>
              <p:nvPr/>
            </p:nvSpPr>
            <p:spPr>
              <a:xfrm>
                <a:off x="2214838" y="3824152"/>
                <a:ext cx="104685" cy="104486"/>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412" name="Rectangle 3411">
                <a:extLst>
                  <a:ext uri="{FF2B5EF4-FFF2-40B4-BE49-F238E27FC236}">
                    <a16:creationId xmlns:a16="http://schemas.microsoft.com/office/drawing/2014/main" id="{FC58D91F-96B6-142D-710E-E3DB659C3B6D}"/>
                  </a:ext>
                </a:extLst>
              </p:cNvPr>
              <p:cNvSpPr/>
              <p:nvPr/>
            </p:nvSpPr>
            <p:spPr>
              <a:xfrm>
                <a:off x="2323886" y="3824152"/>
                <a:ext cx="104685" cy="104486"/>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413" name="Rectangle 3412">
                <a:extLst>
                  <a:ext uri="{FF2B5EF4-FFF2-40B4-BE49-F238E27FC236}">
                    <a16:creationId xmlns:a16="http://schemas.microsoft.com/office/drawing/2014/main" id="{2B043C06-1A81-65C3-EE96-AF7613CF426E}"/>
                  </a:ext>
                </a:extLst>
              </p:cNvPr>
              <p:cNvSpPr/>
              <p:nvPr/>
            </p:nvSpPr>
            <p:spPr>
              <a:xfrm>
                <a:off x="2432933" y="3824152"/>
                <a:ext cx="104685" cy="104486"/>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414" name="Rectangle 3413">
                <a:extLst>
                  <a:ext uri="{FF2B5EF4-FFF2-40B4-BE49-F238E27FC236}">
                    <a16:creationId xmlns:a16="http://schemas.microsoft.com/office/drawing/2014/main" id="{A9A73E87-62F3-990C-E7D3-64DB4AA4B553}"/>
                  </a:ext>
                </a:extLst>
              </p:cNvPr>
              <p:cNvSpPr/>
              <p:nvPr/>
            </p:nvSpPr>
            <p:spPr>
              <a:xfrm>
                <a:off x="2541980" y="3824152"/>
                <a:ext cx="104685" cy="104486"/>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415" name="Rectangle 3414">
                <a:extLst>
                  <a:ext uri="{FF2B5EF4-FFF2-40B4-BE49-F238E27FC236}">
                    <a16:creationId xmlns:a16="http://schemas.microsoft.com/office/drawing/2014/main" id="{E0BB641F-962C-F8B2-38D5-5902497A221C}"/>
                  </a:ext>
                </a:extLst>
              </p:cNvPr>
              <p:cNvSpPr/>
              <p:nvPr/>
            </p:nvSpPr>
            <p:spPr>
              <a:xfrm>
                <a:off x="2214838" y="3928638"/>
                <a:ext cx="104685" cy="104486"/>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416" name="Rectangle 3415">
                <a:extLst>
                  <a:ext uri="{FF2B5EF4-FFF2-40B4-BE49-F238E27FC236}">
                    <a16:creationId xmlns:a16="http://schemas.microsoft.com/office/drawing/2014/main" id="{6ADFB5E5-DBBD-5BA6-74A2-0A2F8BC8B071}"/>
                  </a:ext>
                </a:extLst>
              </p:cNvPr>
              <p:cNvSpPr/>
              <p:nvPr/>
            </p:nvSpPr>
            <p:spPr>
              <a:xfrm>
                <a:off x="2323886" y="3928638"/>
                <a:ext cx="104685" cy="104486"/>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417" name="Rectangle 3416">
                <a:extLst>
                  <a:ext uri="{FF2B5EF4-FFF2-40B4-BE49-F238E27FC236}">
                    <a16:creationId xmlns:a16="http://schemas.microsoft.com/office/drawing/2014/main" id="{0B5E5667-2B48-13C8-E555-DDCE2AF9AD77}"/>
                  </a:ext>
                </a:extLst>
              </p:cNvPr>
              <p:cNvSpPr/>
              <p:nvPr/>
            </p:nvSpPr>
            <p:spPr>
              <a:xfrm>
                <a:off x="2432933" y="3928638"/>
                <a:ext cx="104685" cy="104486"/>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418" name="Rectangle 3417">
                <a:extLst>
                  <a:ext uri="{FF2B5EF4-FFF2-40B4-BE49-F238E27FC236}">
                    <a16:creationId xmlns:a16="http://schemas.microsoft.com/office/drawing/2014/main" id="{BFA0C3F2-973A-99FF-7B21-D6941812A759}"/>
                  </a:ext>
                </a:extLst>
              </p:cNvPr>
              <p:cNvSpPr/>
              <p:nvPr/>
            </p:nvSpPr>
            <p:spPr>
              <a:xfrm>
                <a:off x="2541980" y="3928638"/>
                <a:ext cx="104685" cy="104486"/>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419" name="Rectangle 3418">
                <a:extLst>
                  <a:ext uri="{FF2B5EF4-FFF2-40B4-BE49-F238E27FC236}">
                    <a16:creationId xmlns:a16="http://schemas.microsoft.com/office/drawing/2014/main" id="{DB5EE3A5-891F-72A4-6179-E1137F8F827A}"/>
                  </a:ext>
                </a:extLst>
              </p:cNvPr>
              <p:cNvSpPr/>
              <p:nvPr/>
            </p:nvSpPr>
            <p:spPr>
              <a:xfrm>
                <a:off x="2214838" y="4026593"/>
                <a:ext cx="104685" cy="104486"/>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420" name="Rectangle 3419">
                <a:extLst>
                  <a:ext uri="{FF2B5EF4-FFF2-40B4-BE49-F238E27FC236}">
                    <a16:creationId xmlns:a16="http://schemas.microsoft.com/office/drawing/2014/main" id="{599A0C00-31E2-0288-1AB3-2B8E22F6CE15}"/>
                  </a:ext>
                </a:extLst>
              </p:cNvPr>
              <p:cNvSpPr/>
              <p:nvPr/>
            </p:nvSpPr>
            <p:spPr>
              <a:xfrm>
                <a:off x="2323886" y="4026593"/>
                <a:ext cx="104685" cy="104486"/>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421" name="Rectangle 3420">
                <a:extLst>
                  <a:ext uri="{FF2B5EF4-FFF2-40B4-BE49-F238E27FC236}">
                    <a16:creationId xmlns:a16="http://schemas.microsoft.com/office/drawing/2014/main" id="{0DC94FD7-65A9-3677-A67D-5C1CF7BB0AEF}"/>
                  </a:ext>
                </a:extLst>
              </p:cNvPr>
              <p:cNvSpPr/>
              <p:nvPr/>
            </p:nvSpPr>
            <p:spPr>
              <a:xfrm>
                <a:off x="2432933" y="4026593"/>
                <a:ext cx="104685" cy="104486"/>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422" name="Rectangle 3421">
                <a:extLst>
                  <a:ext uri="{FF2B5EF4-FFF2-40B4-BE49-F238E27FC236}">
                    <a16:creationId xmlns:a16="http://schemas.microsoft.com/office/drawing/2014/main" id="{7E0772DF-465E-C10F-8987-608061E463D3}"/>
                  </a:ext>
                </a:extLst>
              </p:cNvPr>
              <p:cNvSpPr/>
              <p:nvPr/>
            </p:nvSpPr>
            <p:spPr>
              <a:xfrm>
                <a:off x="2541980" y="4026593"/>
                <a:ext cx="104685" cy="104486"/>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423" name="Rectangle 3422">
                <a:extLst>
                  <a:ext uri="{FF2B5EF4-FFF2-40B4-BE49-F238E27FC236}">
                    <a16:creationId xmlns:a16="http://schemas.microsoft.com/office/drawing/2014/main" id="{CF3FE9C2-F1BB-EDEA-9772-7FC55943DCC9}"/>
                  </a:ext>
                </a:extLst>
              </p:cNvPr>
              <p:cNvSpPr/>
              <p:nvPr/>
            </p:nvSpPr>
            <p:spPr>
              <a:xfrm>
                <a:off x="2214838" y="4131079"/>
                <a:ext cx="104685" cy="104486"/>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424" name="Rectangle 3423">
                <a:extLst>
                  <a:ext uri="{FF2B5EF4-FFF2-40B4-BE49-F238E27FC236}">
                    <a16:creationId xmlns:a16="http://schemas.microsoft.com/office/drawing/2014/main" id="{776EE83F-A2A3-2213-8876-DA74D66F0EEE}"/>
                  </a:ext>
                </a:extLst>
              </p:cNvPr>
              <p:cNvSpPr/>
              <p:nvPr/>
            </p:nvSpPr>
            <p:spPr>
              <a:xfrm>
                <a:off x="2323886" y="4131079"/>
                <a:ext cx="104685" cy="104486"/>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425" name="Rectangle 3424">
                <a:extLst>
                  <a:ext uri="{FF2B5EF4-FFF2-40B4-BE49-F238E27FC236}">
                    <a16:creationId xmlns:a16="http://schemas.microsoft.com/office/drawing/2014/main" id="{99031B1F-C4BF-616A-F6D7-E5B4D57477E0}"/>
                  </a:ext>
                </a:extLst>
              </p:cNvPr>
              <p:cNvSpPr/>
              <p:nvPr/>
            </p:nvSpPr>
            <p:spPr>
              <a:xfrm>
                <a:off x="2432933" y="4131079"/>
                <a:ext cx="104685" cy="104486"/>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426" name="Rectangle 3425">
                <a:extLst>
                  <a:ext uri="{FF2B5EF4-FFF2-40B4-BE49-F238E27FC236}">
                    <a16:creationId xmlns:a16="http://schemas.microsoft.com/office/drawing/2014/main" id="{588B24E9-3A44-9F66-1652-5BCE7EC8B526}"/>
                  </a:ext>
                </a:extLst>
              </p:cNvPr>
              <p:cNvSpPr/>
              <p:nvPr/>
            </p:nvSpPr>
            <p:spPr>
              <a:xfrm>
                <a:off x="2541980" y="4131079"/>
                <a:ext cx="104685" cy="104486"/>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grpSp>
        <p:grpSp>
          <p:nvGrpSpPr>
            <p:cNvPr id="1859" name="Group 1858">
              <a:extLst>
                <a:ext uri="{FF2B5EF4-FFF2-40B4-BE49-F238E27FC236}">
                  <a16:creationId xmlns:a16="http://schemas.microsoft.com/office/drawing/2014/main" id="{5F4EBB99-670F-026F-FD0C-F7FB1E0F8DD8}"/>
                </a:ext>
              </a:extLst>
            </p:cNvPr>
            <p:cNvGrpSpPr/>
            <p:nvPr/>
          </p:nvGrpSpPr>
          <p:grpSpPr>
            <a:xfrm>
              <a:off x="2348487" y="2837897"/>
              <a:ext cx="431827" cy="411413"/>
              <a:chOff x="2214838" y="3824152"/>
              <a:chExt cx="431827" cy="411413"/>
            </a:xfrm>
            <a:solidFill>
              <a:schemeClr val="accent2">
                <a:lumMod val="20000"/>
                <a:lumOff val="80000"/>
              </a:schemeClr>
            </a:solidFill>
          </p:grpSpPr>
          <p:sp>
            <p:nvSpPr>
              <p:cNvPr id="3395" name="Rectangle 3394">
                <a:extLst>
                  <a:ext uri="{FF2B5EF4-FFF2-40B4-BE49-F238E27FC236}">
                    <a16:creationId xmlns:a16="http://schemas.microsoft.com/office/drawing/2014/main" id="{9F22792D-8E20-3FFC-56DF-6BBAAF4A4B99}"/>
                  </a:ext>
                </a:extLst>
              </p:cNvPr>
              <p:cNvSpPr/>
              <p:nvPr/>
            </p:nvSpPr>
            <p:spPr>
              <a:xfrm>
                <a:off x="2214838" y="3824152"/>
                <a:ext cx="104685" cy="104486"/>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396" name="Rectangle 3395">
                <a:extLst>
                  <a:ext uri="{FF2B5EF4-FFF2-40B4-BE49-F238E27FC236}">
                    <a16:creationId xmlns:a16="http://schemas.microsoft.com/office/drawing/2014/main" id="{E175B62B-C582-D7ED-AF49-4B3FFCEA5248}"/>
                  </a:ext>
                </a:extLst>
              </p:cNvPr>
              <p:cNvSpPr/>
              <p:nvPr/>
            </p:nvSpPr>
            <p:spPr>
              <a:xfrm>
                <a:off x="2323886" y="3824152"/>
                <a:ext cx="104685" cy="104486"/>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397" name="Rectangle 3396">
                <a:extLst>
                  <a:ext uri="{FF2B5EF4-FFF2-40B4-BE49-F238E27FC236}">
                    <a16:creationId xmlns:a16="http://schemas.microsoft.com/office/drawing/2014/main" id="{C6004D0D-C06A-8326-59BA-B0CB2565B54F}"/>
                  </a:ext>
                </a:extLst>
              </p:cNvPr>
              <p:cNvSpPr/>
              <p:nvPr/>
            </p:nvSpPr>
            <p:spPr>
              <a:xfrm>
                <a:off x="2432933" y="3824152"/>
                <a:ext cx="104685" cy="104486"/>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398" name="Rectangle 3397">
                <a:extLst>
                  <a:ext uri="{FF2B5EF4-FFF2-40B4-BE49-F238E27FC236}">
                    <a16:creationId xmlns:a16="http://schemas.microsoft.com/office/drawing/2014/main" id="{66E826E8-4EDE-8D11-20EE-6400FC85E932}"/>
                  </a:ext>
                </a:extLst>
              </p:cNvPr>
              <p:cNvSpPr/>
              <p:nvPr/>
            </p:nvSpPr>
            <p:spPr>
              <a:xfrm>
                <a:off x="2541980" y="3824152"/>
                <a:ext cx="104685" cy="104486"/>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399" name="Rectangle 3398">
                <a:extLst>
                  <a:ext uri="{FF2B5EF4-FFF2-40B4-BE49-F238E27FC236}">
                    <a16:creationId xmlns:a16="http://schemas.microsoft.com/office/drawing/2014/main" id="{0C6B1029-B309-2852-8EA6-C8C147CCB113}"/>
                  </a:ext>
                </a:extLst>
              </p:cNvPr>
              <p:cNvSpPr/>
              <p:nvPr/>
            </p:nvSpPr>
            <p:spPr>
              <a:xfrm>
                <a:off x="2214838" y="3928638"/>
                <a:ext cx="104685" cy="104486"/>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400" name="Rectangle 3399">
                <a:extLst>
                  <a:ext uri="{FF2B5EF4-FFF2-40B4-BE49-F238E27FC236}">
                    <a16:creationId xmlns:a16="http://schemas.microsoft.com/office/drawing/2014/main" id="{CC6437B2-9DB8-62CB-BBFB-EE66A02C34E7}"/>
                  </a:ext>
                </a:extLst>
              </p:cNvPr>
              <p:cNvSpPr/>
              <p:nvPr/>
            </p:nvSpPr>
            <p:spPr>
              <a:xfrm>
                <a:off x="2323886" y="3928638"/>
                <a:ext cx="104685" cy="104486"/>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401" name="Rectangle 3400">
                <a:extLst>
                  <a:ext uri="{FF2B5EF4-FFF2-40B4-BE49-F238E27FC236}">
                    <a16:creationId xmlns:a16="http://schemas.microsoft.com/office/drawing/2014/main" id="{8D02DC2F-D085-0765-5EA1-55018D1A1FA2}"/>
                  </a:ext>
                </a:extLst>
              </p:cNvPr>
              <p:cNvSpPr/>
              <p:nvPr/>
            </p:nvSpPr>
            <p:spPr>
              <a:xfrm>
                <a:off x="2432933" y="3928638"/>
                <a:ext cx="104685" cy="104486"/>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402" name="Rectangle 3401">
                <a:extLst>
                  <a:ext uri="{FF2B5EF4-FFF2-40B4-BE49-F238E27FC236}">
                    <a16:creationId xmlns:a16="http://schemas.microsoft.com/office/drawing/2014/main" id="{0282F9EB-BD87-1944-FD35-57AE253FE192}"/>
                  </a:ext>
                </a:extLst>
              </p:cNvPr>
              <p:cNvSpPr/>
              <p:nvPr/>
            </p:nvSpPr>
            <p:spPr>
              <a:xfrm>
                <a:off x="2541980" y="3928638"/>
                <a:ext cx="104685" cy="104486"/>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403" name="Rectangle 3402">
                <a:extLst>
                  <a:ext uri="{FF2B5EF4-FFF2-40B4-BE49-F238E27FC236}">
                    <a16:creationId xmlns:a16="http://schemas.microsoft.com/office/drawing/2014/main" id="{85636F6E-C325-2860-9AA0-1EB33951131D}"/>
                  </a:ext>
                </a:extLst>
              </p:cNvPr>
              <p:cNvSpPr/>
              <p:nvPr/>
            </p:nvSpPr>
            <p:spPr>
              <a:xfrm>
                <a:off x="2214838" y="4026593"/>
                <a:ext cx="104685" cy="104486"/>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404" name="Rectangle 3403">
                <a:extLst>
                  <a:ext uri="{FF2B5EF4-FFF2-40B4-BE49-F238E27FC236}">
                    <a16:creationId xmlns:a16="http://schemas.microsoft.com/office/drawing/2014/main" id="{B942AAD0-0866-ABA4-CEDE-9E7B58EDD57B}"/>
                  </a:ext>
                </a:extLst>
              </p:cNvPr>
              <p:cNvSpPr/>
              <p:nvPr/>
            </p:nvSpPr>
            <p:spPr>
              <a:xfrm>
                <a:off x="2323886" y="4026593"/>
                <a:ext cx="104685" cy="104486"/>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405" name="Rectangle 3404">
                <a:extLst>
                  <a:ext uri="{FF2B5EF4-FFF2-40B4-BE49-F238E27FC236}">
                    <a16:creationId xmlns:a16="http://schemas.microsoft.com/office/drawing/2014/main" id="{10D4545D-59B6-5D1A-4193-85BC4055C0BB}"/>
                  </a:ext>
                </a:extLst>
              </p:cNvPr>
              <p:cNvSpPr/>
              <p:nvPr/>
            </p:nvSpPr>
            <p:spPr>
              <a:xfrm>
                <a:off x="2432933" y="4026593"/>
                <a:ext cx="104685" cy="104486"/>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406" name="Rectangle 3405">
                <a:extLst>
                  <a:ext uri="{FF2B5EF4-FFF2-40B4-BE49-F238E27FC236}">
                    <a16:creationId xmlns:a16="http://schemas.microsoft.com/office/drawing/2014/main" id="{F6A49727-1715-D9EE-97BF-B9A8D2BEC051}"/>
                  </a:ext>
                </a:extLst>
              </p:cNvPr>
              <p:cNvSpPr/>
              <p:nvPr/>
            </p:nvSpPr>
            <p:spPr>
              <a:xfrm>
                <a:off x="2541980" y="4026593"/>
                <a:ext cx="104685" cy="104486"/>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407" name="Rectangle 3406">
                <a:extLst>
                  <a:ext uri="{FF2B5EF4-FFF2-40B4-BE49-F238E27FC236}">
                    <a16:creationId xmlns:a16="http://schemas.microsoft.com/office/drawing/2014/main" id="{F7185B29-5E78-EE43-C5D0-E78F1E7AEC14}"/>
                  </a:ext>
                </a:extLst>
              </p:cNvPr>
              <p:cNvSpPr/>
              <p:nvPr/>
            </p:nvSpPr>
            <p:spPr>
              <a:xfrm>
                <a:off x="2214838" y="4131079"/>
                <a:ext cx="104685" cy="104486"/>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408" name="Rectangle 3407">
                <a:extLst>
                  <a:ext uri="{FF2B5EF4-FFF2-40B4-BE49-F238E27FC236}">
                    <a16:creationId xmlns:a16="http://schemas.microsoft.com/office/drawing/2014/main" id="{7BE03D63-2A44-9724-D250-935A0A3C1DA2}"/>
                  </a:ext>
                </a:extLst>
              </p:cNvPr>
              <p:cNvSpPr/>
              <p:nvPr/>
            </p:nvSpPr>
            <p:spPr>
              <a:xfrm>
                <a:off x="2323886" y="4131079"/>
                <a:ext cx="104685" cy="104486"/>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409" name="Rectangle 3408">
                <a:extLst>
                  <a:ext uri="{FF2B5EF4-FFF2-40B4-BE49-F238E27FC236}">
                    <a16:creationId xmlns:a16="http://schemas.microsoft.com/office/drawing/2014/main" id="{C2D96309-076C-8E2F-BFF7-E054D6F42DC7}"/>
                  </a:ext>
                </a:extLst>
              </p:cNvPr>
              <p:cNvSpPr/>
              <p:nvPr/>
            </p:nvSpPr>
            <p:spPr>
              <a:xfrm>
                <a:off x="2432933" y="4131079"/>
                <a:ext cx="104685" cy="104486"/>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410" name="Rectangle 3409">
                <a:extLst>
                  <a:ext uri="{FF2B5EF4-FFF2-40B4-BE49-F238E27FC236}">
                    <a16:creationId xmlns:a16="http://schemas.microsoft.com/office/drawing/2014/main" id="{C9D899B4-14CC-9676-BD65-7FEE8F0BB9A8}"/>
                  </a:ext>
                </a:extLst>
              </p:cNvPr>
              <p:cNvSpPr/>
              <p:nvPr/>
            </p:nvSpPr>
            <p:spPr>
              <a:xfrm>
                <a:off x="2541980" y="4131079"/>
                <a:ext cx="104685" cy="104486"/>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grpSp>
        <p:sp>
          <p:nvSpPr>
            <p:cNvPr id="1860" name="Rectangle 1859">
              <a:extLst>
                <a:ext uri="{FF2B5EF4-FFF2-40B4-BE49-F238E27FC236}">
                  <a16:creationId xmlns:a16="http://schemas.microsoft.com/office/drawing/2014/main" id="{FEE6D063-4968-4399-815C-867F42EF415D}"/>
                </a:ext>
              </a:extLst>
            </p:cNvPr>
            <p:cNvSpPr/>
            <p:nvPr/>
          </p:nvSpPr>
          <p:spPr>
            <a:xfrm>
              <a:off x="2439020" y="2945649"/>
              <a:ext cx="104685" cy="104486"/>
            </a:xfrm>
            <a:prstGeom prst="rect">
              <a:avLst/>
            </a:prstGeom>
            <a:solidFill>
              <a:schemeClr val="accent4">
                <a:lumMod val="20000"/>
                <a:lumOff val="80000"/>
              </a:schemeClr>
            </a:solid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1861" name="Rectangle 1860">
              <a:extLst>
                <a:ext uri="{FF2B5EF4-FFF2-40B4-BE49-F238E27FC236}">
                  <a16:creationId xmlns:a16="http://schemas.microsoft.com/office/drawing/2014/main" id="{46401BA1-E452-BA75-7C37-84F2394DB0A9}"/>
                </a:ext>
              </a:extLst>
            </p:cNvPr>
            <p:cNvSpPr/>
            <p:nvPr/>
          </p:nvSpPr>
          <p:spPr>
            <a:xfrm>
              <a:off x="2548068" y="2945649"/>
              <a:ext cx="104685" cy="104486"/>
            </a:xfrm>
            <a:prstGeom prst="rect">
              <a:avLst/>
            </a:prstGeom>
            <a:solidFill>
              <a:schemeClr val="accent4">
                <a:lumMod val="20000"/>
                <a:lumOff val="80000"/>
              </a:schemeClr>
            </a:solid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1862" name="Rectangle 1861">
              <a:extLst>
                <a:ext uri="{FF2B5EF4-FFF2-40B4-BE49-F238E27FC236}">
                  <a16:creationId xmlns:a16="http://schemas.microsoft.com/office/drawing/2014/main" id="{57B83221-AF04-FEC7-A4C9-C5B433B36E22}"/>
                </a:ext>
              </a:extLst>
            </p:cNvPr>
            <p:cNvSpPr/>
            <p:nvPr/>
          </p:nvSpPr>
          <p:spPr>
            <a:xfrm>
              <a:off x="2657115" y="2945649"/>
              <a:ext cx="104685" cy="104486"/>
            </a:xfrm>
            <a:prstGeom prst="rect">
              <a:avLst/>
            </a:prstGeom>
            <a:solidFill>
              <a:schemeClr val="accent4">
                <a:lumMod val="20000"/>
                <a:lumOff val="80000"/>
              </a:schemeClr>
            </a:solid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1863" name="Rectangle 1862">
              <a:extLst>
                <a:ext uri="{FF2B5EF4-FFF2-40B4-BE49-F238E27FC236}">
                  <a16:creationId xmlns:a16="http://schemas.microsoft.com/office/drawing/2014/main" id="{EAE6E2B0-00ED-215E-6202-F7598E7976FB}"/>
                </a:ext>
              </a:extLst>
            </p:cNvPr>
            <p:cNvSpPr/>
            <p:nvPr/>
          </p:nvSpPr>
          <p:spPr>
            <a:xfrm>
              <a:off x="2766162" y="2945649"/>
              <a:ext cx="104685" cy="104486"/>
            </a:xfrm>
            <a:prstGeom prst="rect">
              <a:avLst/>
            </a:prstGeom>
            <a:solidFill>
              <a:schemeClr val="accent4">
                <a:lumMod val="50000"/>
              </a:schemeClr>
            </a:solid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1864" name="Rectangle 1863">
              <a:extLst>
                <a:ext uri="{FF2B5EF4-FFF2-40B4-BE49-F238E27FC236}">
                  <a16:creationId xmlns:a16="http://schemas.microsoft.com/office/drawing/2014/main" id="{86BD069E-F257-2784-BBEA-62A65C20C5D0}"/>
                </a:ext>
              </a:extLst>
            </p:cNvPr>
            <p:cNvSpPr/>
            <p:nvPr/>
          </p:nvSpPr>
          <p:spPr>
            <a:xfrm>
              <a:off x="2439020" y="3050135"/>
              <a:ext cx="104685" cy="104486"/>
            </a:xfrm>
            <a:prstGeom prst="rect">
              <a:avLst/>
            </a:prstGeom>
            <a:solidFill>
              <a:schemeClr val="accent4">
                <a:lumMod val="20000"/>
                <a:lumOff val="80000"/>
              </a:schemeClr>
            </a:solid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1865" name="Rectangle 1864">
              <a:extLst>
                <a:ext uri="{FF2B5EF4-FFF2-40B4-BE49-F238E27FC236}">
                  <a16:creationId xmlns:a16="http://schemas.microsoft.com/office/drawing/2014/main" id="{44A1ACA6-F15B-A464-1A48-6A70DB8A5015}"/>
                </a:ext>
              </a:extLst>
            </p:cNvPr>
            <p:cNvSpPr/>
            <p:nvPr/>
          </p:nvSpPr>
          <p:spPr>
            <a:xfrm>
              <a:off x="2548068" y="3050135"/>
              <a:ext cx="104685" cy="104486"/>
            </a:xfrm>
            <a:prstGeom prst="rect">
              <a:avLst/>
            </a:prstGeom>
            <a:solidFill>
              <a:schemeClr val="accent4">
                <a:lumMod val="20000"/>
                <a:lumOff val="80000"/>
              </a:schemeClr>
            </a:solid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1866" name="Rectangle 1865">
              <a:extLst>
                <a:ext uri="{FF2B5EF4-FFF2-40B4-BE49-F238E27FC236}">
                  <a16:creationId xmlns:a16="http://schemas.microsoft.com/office/drawing/2014/main" id="{88259D62-3643-F5EA-7750-94A8CE857CD6}"/>
                </a:ext>
              </a:extLst>
            </p:cNvPr>
            <p:cNvSpPr/>
            <p:nvPr/>
          </p:nvSpPr>
          <p:spPr>
            <a:xfrm>
              <a:off x="2657115" y="3050135"/>
              <a:ext cx="104685" cy="104486"/>
            </a:xfrm>
            <a:prstGeom prst="rect">
              <a:avLst/>
            </a:prstGeom>
            <a:solidFill>
              <a:schemeClr val="accent4">
                <a:lumMod val="20000"/>
                <a:lumOff val="80000"/>
              </a:schemeClr>
            </a:solid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1867" name="Rectangle 1866">
              <a:extLst>
                <a:ext uri="{FF2B5EF4-FFF2-40B4-BE49-F238E27FC236}">
                  <a16:creationId xmlns:a16="http://schemas.microsoft.com/office/drawing/2014/main" id="{B95AA6C4-CF80-72A2-6378-41625C5C46C8}"/>
                </a:ext>
              </a:extLst>
            </p:cNvPr>
            <p:cNvSpPr/>
            <p:nvPr/>
          </p:nvSpPr>
          <p:spPr>
            <a:xfrm>
              <a:off x="2766162" y="3050135"/>
              <a:ext cx="104685" cy="104486"/>
            </a:xfrm>
            <a:prstGeom prst="rect">
              <a:avLst/>
            </a:prstGeom>
            <a:solidFill>
              <a:schemeClr val="accent4">
                <a:lumMod val="50000"/>
              </a:schemeClr>
            </a:solid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1868" name="Rectangle 1867">
              <a:extLst>
                <a:ext uri="{FF2B5EF4-FFF2-40B4-BE49-F238E27FC236}">
                  <a16:creationId xmlns:a16="http://schemas.microsoft.com/office/drawing/2014/main" id="{AC0EF142-03B4-9F8E-C4F7-910CFEA6F24B}"/>
                </a:ext>
              </a:extLst>
            </p:cNvPr>
            <p:cNvSpPr/>
            <p:nvPr/>
          </p:nvSpPr>
          <p:spPr>
            <a:xfrm>
              <a:off x="2439020" y="3148090"/>
              <a:ext cx="104685" cy="104486"/>
            </a:xfrm>
            <a:prstGeom prst="rect">
              <a:avLst/>
            </a:prstGeom>
            <a:solidFill>
              <a:schemeClr val="accent4">
                <a:lumMod val="20000"/>
                <a:lumOff val="80000"/>
              </a:schemeClr>
            </a:solid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1869" name="Rectangle 1868">
              <a:extLst>
                <a:ext uri="{FF2B5EF4-FFF2-40B4-BE49-F238E27FC236}">
                  <a16:creationId xmlns:a16="http://schemas.microsoft.com/office/drawing/2014/main" id="{A8F71D89-BA27-9727-6EAD-6E791AAF539D}"/>
                </a:ext>
              </a:extLst>
            </p:cNvPr>
            <p:cNvSpPr/>
            <p:nvPr/>
          </p:nvSpPr>
          <p:spPr>
            <a:xfrm>
              <a:off x="2548068" y="3148090"/>
              <a:ext cx="104685" cy="104486"/>
            </a:xfrm>
            <a:prstGeom prst="rect">
              <a:avLst/>
            </a:prstGeom>
            <a:solidFill>
              <a:schemeClr val="accent4">
                <a:lumMod val="20000"/>
                <a:lumOff val="80000"/>
              </a:schemeClr>
            </a:solid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1870" name="Rectangle 1869">
              <a:extLst>
                <a:ext uri="{FF2B5EF4-FFF2-40B4-BE49-F238E27FC236}">
                  <a16:creationId xmlns:a16="http://schemas.microsoft.com/office/drawing/2014/main" id="{4BBFB8D2-A86B-C629-4CC2-1BCD6731078E}"/>
                </a:ext>
              </a:extLst>
            </p:cNvPr>
            <p:cNvSpPr/>
            <p:nvPr/>
          </p:nvSpPr>
          <p:spPr>
            <a:xfrm>
              <a:off x="2657115" y="3148090"/>
              <a:ext cx="104685" cy="104486"/>
            </a:xfrm>
            <a:prstGeom prst="rect">
              <a:avLst/>
            </a:prstGeom>
            <a:solidFill>
              <a:schemeClr val="accent4">
                <a:lumMod val="20000"/>
                <a:lumOff val="80000"/>
              </a:schemeClr>
            </a:solid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1871" name="Rectangle 1870">
              <a:extLst>
                <a:ext uri="{FF2B5EF4-FFF2-40B4-BE49-F238E27FC236}">
                  <a16:creationId xmlns:a16="http://schemas.microsoft.com/office/drawing/2014/main" id="{9F3B2BFA-D4C3-C4A1-9B73-FF18FD7437EC}"/>
                </a:ext>
              </a:extLst>
            </p:cNvPr>
            <p:cNvSpPr/>
            <p:nvPr/>
          </p:nvSpPr>
          <p:spPr>
            <a:xfrm>
              <a:off x="2766162" y="3148090"/>
              <a:ext cx="104685" cy="104486"/>
            </a:xfrm>
            <a:prstGeom prst="rect">
              <a:avLst/>
            </a:prstGeom>
            <a:solidFill>
              <a:schemeClr val="accent4">
                <a:lumMod val="50000"/>
              </a:schemeClr>
            </a:solid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1872" name="Rectangle 1871">
              <a:extLst>
                <a:ext uri="{FF2B5EF4-FFF2-40B4-BE49-F238E27FC236}">
                  <a16:creationId xmlns:a16="http://schemas.microsoft.com/office/drawing/2014/main" id="{2F3B0D42-83A1-4AF2-5380-3E0727F9089E}"/>
                </a:ext>
              </a:extLst>
            </p:cNvPr>
            <p:cNvSpPr/>
            <p:nvPr/>
          </p:nvSpPr>
          <p:spPr>
            <a:xfrm>
              <a:off x="2439020" y="3252576"/>
              <a:ext cx="104685" cy="104486"/>
            </a:xfrm>
            <a:prstGeom prst="rect">
              <a:avLst/>
            </a:prstGeom>
            <a:solidFill>
              <a:schemeClr val="accent2">
                <a:lumMod val="75000"/>
              </a:schemeClr>
            </a:solid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1873" name="Rectangle 1872">
              <a:extLst>
                <a:ext uri="{FF2B5EF4-FFF2-40B4-BE49-F238E27FC236}">
                  <a16:creationId xmlns:a16="http://schemas.microsoft.com/office/drawing/2014/main" id="{B73F40A9-8BC4-CF50-AA87-C5233333239F}"/>
                </a:ext>
              </a:extLst>
            </p:cNvPr>
            <p:cNvSpPr/>
            <p:nvPr/>
          </p:nvSpPr>
          <p:spPr>
            <a:xfrm>
              <a:off x="2548068" y="3252576"/>
              <a:ext cx="104685" cy="104486"/>
            </a:xfrm>
            <a:prstGeom prst="rect">
              <a:avLst/>
            </a:prstGeom>
            <a:solidFill>
              <a:schemeClr val="accent2">
                <a:lumMod val="75000"/>
              </a:schemeClr>
            </a:solid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1874" name="Rectangle 1873">
              <a:extLst>
                <a:ext uri="{FF2B5EF4-FFF2-40B4-BE49-F238E27FC236}">
                  <a16:creationId xmlns:a16="http://schemas.microsoft.com/office/drawing/2014/main" id="{67A33F86-1DA3-2C3F-CB9F-106692FA7617}"/>
                </a:ext>
              </a:extLst>
            </p:cNvPr>
            <p:cNvSpPr/>
            <p:nvPr/>
          </p:nvSpPr>
          <p:spPr>
            <a:xfrm>
              <a:off x="2657115" y="3252576"/>
              <a:ext cx="104685" cy="104486"/>
            </a:xfrm>
            <a:prstGeom prst="rect">
              <a:avLst/>
            </a:prstGeom>
            <a:solidFill>
              <a:schemeClr val="accent2">
                <a:lumMod val="75000"/>
              </a:schemeClr>
            </a:solid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1875" name="Rectangle 1874">
              <a:extLst>
                <a:ext uri="{FF2B5EF4-FFF2-40B4-BE49-F238E27FC236}">
                  <a16:creationId xmlns:a16="http://schemas.microsoft.com/office/drawing/2014/main" id="{0245A8CE-4E81-5B6F-8D49-1B0F68CB6363}"/>
                </a:ext>
              </a:extLst>
            </p:cNvPr>
            <p:cNvSpPr/>
            <p:nvPr/>
          </p:nvSpPr>
          <p:spPr>
            <a:xfrm>
              <a:off x="2766162" y="3252576"/>
              <a:ext cx="104685" cy="104486"/>
            </a:xfrm>
            <a:prstGeom prst="rect">
              <a:avLst/>
            </a:prstGeom>
            <a:solidFill>
              <a:schemeClr val="accent2">
                <a:lumMod val="75000"/>
              </a:schemeClr>
            </a:solid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grpSp>
          <p:nvGrpSpPr>
            <p:cNvPr id="1876" name="Group 1875">
              <a:extLst>
                <a:ext uri="{FF2B5EF4-FFF2-40B4-BE49-F238E27FC236}">
                  <a16:creationId xmlns:a16="http://schemas.microsoft.com/office/drawing/2014/main" id="{B7027C2E-DFF1-464D-EACE-1EED5C3BC8BA}"/>
                </a:ext>
              </a:extLst>
            </p:cNvPr>
            <p:cNvGrpSpPr/>
            <p:nvPr/>
          </p:nvGrpSpPr>
          <p:grpSpPr>
            <a:xfrm>
              <a:off x="3477717" y="2764016"/>
              <a:ext cx="431827" cy="411413"/>
              <a:chOff x="2214838" y="3824152"/>
              <a:chExt cx="431827" cy="411413"/>
            </a:xfrm>
            <a:solidFill>
              <a:schemeClr val="accent1">
                <a:lumMod val="40000"/>
                <a:lumOff val="60000"/>
              </a:schemeClr>
            </a:solidFill>
          </p:grpSpPr>
          <p:sp>
            <p:nvSpPr>
              <p:cNvPr id="3379" name="Rectangle 3378">
                <a:extLst>
                  <a:ext uri="{FF2B5EF4-FFF2-40B4-BE49-F238E27FC236}">
                    <a16:creationId xmlns:a16="http://schemas.microsoft.com/office/drawing/2014/main" id="{17D44A10-FD2E-0742-0F5E-00D4CE86EE5B}"/>
                  </a:ext>
                </a:extLst>
              </p:cNvPr>
              <p:cNvSpPr/>
              <p:nvPr/>
            </p:nvSpPr>
            <p:spPr>
              <a:xfrm>
                <a:off x="2214838" y="3824152"/>
                <a:ext cx="104685" cy="104486"/>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380" name="Rectangle 3379">
                <a:extLst>
                  <a:ext uri="{FF2B5EF4-FFF2-40B4-BE49-F238E27FC236}">
                    <a16:creationId xmlns:a16="http://schemas.microsoft.com/office/drawing/2014/main" id="{3B394207-6CBE-0675-12A1-4DC1A9454C99}"/>
                  </a:ext>
                </a:extLst>
              </p:cNvPr>
              <p:cNvSpPr/>
              <p:nvPr/>
            </p:nvSpPr>
            <p:spPr>
              <a:xfrm>
                <a:off x="2323886" y="3824152"/>
                <a:ext cx="104685" cy="104486"/>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381" name="Rectangle 3380">
                <a:extLst>
                  <a:ext uri="{FF2B5EF4-FFF2-40B4-BE49-F238E27FC236}">
                    <a16:creationId xmlns:a16="http://schemas.microsoft.com/office/drawing/2014/main" id="{34EE2B5F-7DBF-B4C5-C42B-C115E00E8A2B}"/>
                  </a:ext>
                </a:extLst>
              </p:cNvPr>
              <p:cNvSpPr/>
              <p:nvPr/>
            </p:nvSpPr>
            <p:spPr>
              <a:xfrm>
                <a:off x="2432933" y="3824152"/>
                <a:ext cx="104685" cy="104486"/>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382" name="Rectangle 3381">
                <a:extLst>
                  <a:ext uri="{FF2B5EF4-FFF2-40B4-BE49-F238E27FC236}">
                    <a16:creationId xmlns:a16="http://schemas.microsoft.com/office/drawing/2014/main" id="{86D22A12-D26F-0998-3DAA-4DEB40B23CDA}"/>
                  </a:ext>
                </a:extLst>
              </p:cNvPr>
              <p:cNvSpPr/>
              <p:nvPr/>
            </p:nvSpPr>
            <p:spPr>
              <a:xfrm>
                <a:off x="2541980" y="3824152"/>
                <a:ext cx="104685" cy="104486"/>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383" name="Rectangle 3382">
                <a:extLst>
                  <a:ext uri="{FF2B5EF4-FFF2-40B4-BE49-F238E27FC236}">
                    <a16:creationId xmlns:a16="http://schemas.microsoft.com/office/drawing/2014/main" id="{EBD4E8D3-4D95-F1CF-A80D-35F1E4D5761C}"/>
                  </a:ext>
                </a:extLst>
              </p:cNvPr>
              <p:cNvSpPr/>
              <p:nvPr/>
            </p:nvSpPr>
            <p:spPr>
              <a:xfrm>
                <a:off x="2214838" y="3928638"/>
                <a:ext cx="104685" cy="104486"/>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384" name="Rectangle 3383">
                <a:extLst>
                  <a:ext uri="{FF2B5EF4-FFF2-40B4-BE49-F238E27FC236}">
                    <a16:creationId xmlns:a16="http://schemas.microsoft.com/office/drawing/2014/main" id="{48DA5B55-5FE6-DEA6-3B9B-583DFB260296}"/>
                  </a:ext>
                </a:extLst>
              </p:cNvPr>
              <p:cNvSpPr/>
              <p:nvPr/>
            </p:nvSpPr>
            <p:spPr>
              <a:xfrm>
                <a:off x="2323886" y="3928638"/>
                <a:ext cx="104685" cy="104486"/>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385" name="Rectangle 3384">
                <a:extLst>
                  <a:ext uri="{FF2B5EF4-FFF2-40B4-BE49-F238E27FC236}">
                    <a16:creationId xmlns:a16="http://schemas.microsoft.com/office/drawing/2014/main" id="{D5EBBFD0-920F-4689-9683-591844C6EDDE}"/>
                  </a:ext>
                </a:extLst>
              </p:cNvPr>
              <p:cNvSpPr/>
              <p:nvPr/>
            </p:nvSpPr>
            <p:spPr>
              <a:xfrm>
                <a:off x="2432933" y="3928638"/>
                <a:ext cx="104685" cy="104486"/>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386" name="Rectangle 3385">
                <a:extLst>
                  <a:ext uri="{FF2B5EF4-FFF2-40B4-BE49-F238E27FC236}">
                    <a16:creationId xmlns:a16="http://schemas.microsoft.com/office/drawing/2014/main" id="{B5090F94-59AD-A8F5-B35B-F3BF03367414}"/>
                  </a:ext>
                </a:extLst>
              </p:cNvPr>
              <p:cNvSpPr/>
              <p:nvPr/>
            </p:nvSpPr>
            <p:spPr>
              <a:xfrm>
                <a:off x="2541980" y="3928638"/>
                <a:ext cx="104685" cy="104486"/>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387" name="Rectangle 3386">
                <a:extLst>
                  <a:ext uri="{FF2B5EF4-FFF2-40B4-BE49-F238E27FC236}">
                    <a16:creationId xmlns:a16="http://schemas.microsoft.com/office/drawing/2014/main" id="{BF2A5EB9-0252-7941-8097-E3E0DC446415}"/>
                  </a:ext>
                </a:extLst>
              </p:cNvPr>
              <p:cNvSpPr/>
              <p:nvPr/>
            </p:nvSpPr>
            <p:spPr>
              <a:xfrm>
                <a:off x="2214838" y="4026593"/>
                <a:ext cx="104685" cy="104486"/>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388" name="Rectangle 3387">
                <a:extLst>
                  <a:ext uri="{FF2B5EF4-FFF2-40B4-BE49-F238E27FC236}">
                    <a16:creationId xmlns:a16="http://schemas.microsoft.com/office/drawing/2014/main" id="{39604E8F-B138-5747-CC2D-BA9D9677ED52}"/>
                  </a:ext>
                </a:extLst>
              </p:cNvPr>
              <p:cNvSpPr/>
              <p:nvPr/>
            </p:nvSpPr>
            <p:spPr>
              <a:xfrm>
                <a:off x="2323886" y="4026593"/>
                <a:ext cx="104685" cy="104486"/>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389" name="Rectangle 3388">
                <a:extLst>
                  <a:ext uri="{FF2B5EF4-FFF2-40B4-BE49-F238E27FC236}">
                    <a16:creationId xmlns:a16="http://schemas.microsoft.com/office/drawing/2014/main" id="{95E88E78-F185-1B51-79D8-994D7EBA2E0C}"/>
                  </a:ext>
                </a:extLst>
              </p:cNvPr>
              <p:cNvSpPr/>
              <p:nvPr/>
            </p:nvSpPr>
            <p:spPr>
              <a:xfrm>
                <a:off x="2432933" y="4026593"/>
                <a:ext cx="104685" cy="104486"/>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390" name="Rectangle 3389">
                <a:extLst>
                  <a:ext uri="{FF2B5EF4-FFF2-40B4-BE49-F238E27FC236}">
                    <a16:creationId xmlns:a16="http://schemas.microsoft.com/office/drawing/2014/main" id="{688D5ECD-4DE0-0C8B-B9DF-C901725A1C3E}"/>
                  </a:ext>
                </a:extLst>
              </p:cNvPr>
              <p:cNvSpPr/>
              <p:nvPr/>
            </p:nvSpPr>
            <p:spPr>
              <a:xfrm>
                <a:off x="2541980" y="4026593"/>
                <a:ext cx="104685" cy="104486"/>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391" name="Rectangle 3390">
                <a:extLst>
                  <a:ext uri="{FF2B5EF4-FFF2-40B4-BE49-F238E27FC236}">
                    <a16:creationId xmlns:a16="http://schemas.microsoft.com/office/drawing/2014/main" id="{CD18826B-9034-E628-350B-9C9BDC8D6E68}"/>
                  </a:ext>
                </a:extLst>
              </p:cNvPr>
              <p:cNvSpPr/>
              <p:nvPr/>
            </p:nvSpPr>
            <p:spPr>
              <a:xfrm>
                <a:off x="2214838" y="4131079"/>
                <a:ext cx="104685" cy="104486"/>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392" name="Rectangle 3391">
                <a:extLst>
                  <a:ext uri="{FF2B5EF4-FFF2-40B4-BE49-F238E27FC236}">
                    <a16:creationId xmlns:a16="http://schemas.microsoft.com/office/drawing/2014/main" id="{C47A8DB1-A5F5-F081-85CD-B2DD3E385E0B}"/>
                  </a:ext>
                </a:extLst>
              </p:cNvPr>
              <p:cNvSpPr/>
              <p:nvPr/>
            </p:nvSpPr>
            <p:spPr>
              <a:xfrm>
                <a:off x="2323886" y="4131079"/>
                <a:ext cx="104685" cy="104486"/>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393" name="Rectangle 3392">
                <a:extLst>
                  <a:ext uri="{FF2B5EF4-FFF2-40B4-BE49-F238E27FC236}">
                    <a16:creationId xmlns:a16="http://schemas.microsoft.com/office/drawing/2014/main" id="{A32EEB8F-C2C1-34FF-8BA2-BBB222EBB5CB}"/>
                  </a:ext>
                </a:extLst>
              </p:cNvPr>
              <p:cNvSpPr/>
              <p:nvPr/>
            </p:nvSpPr>
            <p:spPr>
              <a:xfrm>
                <a:off x="2432933" y="4131079"/>
                <a:ext cx="104685" cy="104486"/>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394" name="Rectangle 3393">
                <a:extLst>
                  <a:ext uri="{FF2B5EF4-FFF2-40B4-BE49-F238E27FC236}">
                    <a16:creationId xmlns:a16="http://schemas.microsoft.com/office/drawing/2014/main" id="{08247C94-48A5-DE20-85DF-E930C5F812DC}"/>
                  </a:ext>
                </a:extLst>
              </p:cNvPr>
              <p:cNvSpPr/>
              <p:nvPr/>
            </p:nvSpPr>
            <p:spPr>
              <a:xfrm>
                <a:off x="2541980" y="4131079"/>
                <a:ext cx="104685" cy="104486"/>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grpSp>
        <p:grpSp>
          <p:nvGrpSpPr>
            <p:cNvPr id="1877" name="Group 1876">
              <a:extLst>
                <a:ext uri="{FF2B5EF4-FFF2-40B4-BE49-F238E27FC236}">
                  <a16:creationId xmlns:a16="http://schemas.microsoft.com/office/drawing/2014/main" id="{4E0B40EF-2D01-C4E5-C551-3FA4159B40DA}"/>
                </a:ext>
              </a:extLst>
            </p:cNvPr>
            <p:cNvGrpSpPr/>
            <p:nvPr/>
          </p:nvGrpSpPr>
          <p:grpSpPr>
            <a:xfrm>
              <a:off x="3534985" y="2850383"/>
              <a:ext cx="431827" cy="411413"/>
              <a:chOff x="2214838" y="3824152"/>
              <a:chExt cx="431827" cy="411413"/>
            </a:xfrm>
            <a:solidFill>
              <a:schemeClr val="accent2">
                <a:lumMod val="20000"/>
                <a:lumOff val="80000"/>
              </a:schemeClr>
            </a:solidFill>
          </p:grpSpPr>
          <p:sp>
            <p:nvSpPr>
              <p:cNvPr id="3363" name="Rectangle 3362">
                <a:extLst>
                  <a:ext uri="{FF2B5EF4-FFF2-40B4-BE49-F238E27FC236}">
                    <a16:creationId xmlns:a16="http://schemas.microsoft.com/office/drawing/2014/main" id="{93C626A8-DA9A-CE96-AF91-1A3DD90EB342}"/>
                  </a:ext>
                </a:extLst>
              </p:cNvPr>
              <p:cNvSpPr/>
              <p:nvPr/>
            </p:nvSpPr>
            <p:spPr>
              <a:xfrm>
                <a:off x="2214838" y="3824152"/>
                <a:ext cx="104685" cy="104486"/>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364" name="Rectangle 3363">
                <a:extLst>
                  <a:ext uri="{FF2B5EF4-FFF2-40B4-BE49-F238E27FC236}">
                    <a16:creationId xmlns:a16="http://schemas.microsoft.com/office/drawing/2014/main" id="{770F4BD2-8F3C-6EA7-0051-55885EA16488}"/>
                  </a:ext>
                </a:extLst>
              </p:cNvPr>
              <p:cNvSpPr/>
              <p:nvPr/>
            </p:nvSpPr>
            <p:spPr>
              <a:xfrm>
                <a:off x="2323886" y="3824152"/>
                <a:ext cx="104685" cy="104486"/>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365" name="Rectangle 3364">
                <a:extLst>
                  <a:ext uri="{FF2B5EF4-FFF2-40B4-BE49-F238E27FC236}">
                    <a16:creationId xmlns:a16="http://schemas.microsoft.com/office/drawing/2014/main" id="{96C953D7-5C99-7F8A-EC94-1E9BAADFC6AE}"/>
                  </a:ext>
                </a:extLst>
              </p:cNvPr>
              <p:cNvSpPr/>
              <p:nvPr/>
            </p:nvSpPr>
            <p:spPr>
              <a:xfrm>
                <a:off x="2432933" y="3824152"/>
                <a:ext cx="104685" cy="104486"/>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366" name="Rectangle 3365">
                <a:extLst>
                  <a:ext uri="{FF2B5EF4-FFF2-40B4-BE49-F238E27FC236}">
                    <a16:creationId xmlns:a16="http://schemas.microsoft.com/office/drawing/2014/main" id="{78774FD7-6EE9-6920-17CA-690C1E6F11A1}"/>
                  </a:ext>
                </a:extLst>
              </p:cNvPr>
              <p:cNvSpPr/>
              <p:nvPr/>
            </p:nvSpPr>
            <p:spPr>
              <a:xfrm>
                <a:off x="2541980" y="3824152"/>
                <a:ext cx="104685" cy="104486"/>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367" name="Rectangle 3366">
                <a:extLst>
                  <a:ext uri="{FF2B5EF4-FFF2-40B4-BE49-F238E27FC236}">
                    <a16:creationId xmlns:a16="http://schemas.microsoft.com/office/drawing/2014/main" id="{31F5EA3B-2286-F5BA-2EA7-17D695277BE5}"/>
                  </a:ext>
                </a:extLst>
              </p:cNvPr>
              <p:cNvSpPr/>
              <p:nvPr/>
            </p:nvSpPr>
            <p:spPr>
              <a:xfrm>
                <a:off x="2214838" y="3928638"/>
                <a:ext cx="104685" cy="104486"/>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368" name="Rectangle 3367">
                <a:extLst>
                  <a:ext uri="{FF2B5EF4-FFF2-40B4-BE49-F238E27FC236}">
                    <a16:creationId xmlns:a16="http://schemas.microsoft.com/office/drawing/2014/main" id="{83B0C20B-988C-AEC2-B61E-DBEE870AF8BF}"/>
                  </a:ext>
                </a:extLst>
              </p:cNvPr>
              <p:cNvSpPr/>
              <p:nvPr/>
            </p:nvSpPr>
            <p:spPr>
              <a:xfrm>
                <a:off x="2323886" y="3928638"/>
                <a:ext cx="104685" cy="104486"/>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369" name="Rectangle 3368">
                <a:extLst>
                  <a:ext uri="{FF2B5EF4-FFF2-40B4-BE49-F238E27FC236}">
                    <a16:creationId xmlns:a16="http://schemas.microsoft.com/office/drawing/2014/main" id="{C5585FEB-2A6C-7207-A1D9-6A2EC4AC3626}"/>
                  </a:ext>
                </a:extLst>
              </p:cNvPr>
              <p:cNvSpPr/>
              <p:nvPr/>
            </p:nvSpPr>
            <p:spPr>
              <a:xfrm>
                <a:off x="2432933" y="3928638"/>
                <a:ext cx="104685" cy="104486"/>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370" name="Rectangle 3369">
                <a:extLst>
                  <a:ext uri="{FF2B5EF4-FFF2-40B4-BE49-F238E27FC236}">
                    <a16:creationId xmlns:a16="http://schemas.microsoft.com/office/drawing/2014/main" id="{0B9647F6-A80F-C8FA-84D8-C25DED7DAF54}"/>
                  </a:ext>
                </a:extLst>
              </p:cNvPr>
              <p:cNvSpPr/>
              <p:nvPr/>
            </p:nvSpPr>
            <p:spPr>
              <a:xfrm>
                <a:off x="2541980" y="3928638"/>
                <a:ext cx="104685" cy="104486"/>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371" name="Rectangle 3370">
                <a:extLst>
                  <a:ext uri="{FF2B5EF4-FFF2-40B4-BE49-F238E27FC236}">
                    <a16:creationId xmlns:a16="http://schemas.microsoft.com/office/drawing/2014/main" id="{284C76D2-B429-26EE-1893-B0B5D1E91268}"/>
                  </a:ext>
                </a:extLst>
              </p:cNvPr>
              <p:cNvSpPr/>
              <p:nvPr/>
            </p:nvSpPr>
            <p:spPr>
              <a:xfrm>
                <a:off x="2214838" y="4026593"/>
                <a:ext cx="104685" cy="104486"/>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372" name="Rectangle 3371">
                <a:extLst>
                  <a:ext uri="{FF2B5EF4-FFF2-40B4-BE49-F238E27FC236}">
                    <a16:creationId xmlns:a16="http://schemas.microsoft.com/office/drawing/2014/main" id="{3964A079-F677-58FB-59BC-5C7819B91D64}"/>
                  </a:ext>
                </a:extLst>
              </p:cNvPr>
              <p:cNvSpPr/>
              <p:nvPr/>
            </p:nvSpPr>
            <p:spPr>
              <a:xfrm>
                <a:off x="2323886" y="4026593"/>
                <a:ext cx="104685" cy="104486"/>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373" name="Rectangle 3372">
                <a:extLst>
                  <a:ext uri="{FF2B5EF4-FFF2-40B4-BE49-F238E27FC236}">
                    <a16:creationId xmlns:a16="http://schemas.microsoft.com/office/drawing/2014/main" id="{EC755A60-AB4C-054A-CF6F-B888CF9B3349}"/>
                  </a:ext>
                </a:extLst>
              </p:cNvPr>
              <p:cNvSpPr/>
              <p:nvPr/>
            </p:nvSpPr>
            <p:spPr>
              <a:xfrm>
                <a:off x="2432933" y="4026593"/>
                <a:ext cx="104685" cy="104486"/>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374" name="Rectangle 3373">
                <a:extLst>
                  <a:ext uri="{FF2B5EF4-FFF2-40B4-BE49-F238E27FC236}">
                    <a16:creationId xmlns:a16="http://schemas.microsoft.com/office/drawing/2014/main" id="{DF75D697-989E-800F-4302-857C0D5A7E81}"/>
                  </a:ext>
                </a:extLst>
              </p:cNvPr>
              <p:cNvSpPr/>
              <p:nvPr/>
            </p:nvSpPr>
            <p:spPr>
              <a:xfrm>
                <a:off x="2541980" y="4026593"/>
                <a:ext cx="104685" cy="104486"/>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375" name="Rectangle 3374">
                <a:extLst>
                  <a:ext uri="{FF2B5EF4-FFF2-40B4-BE49-F238E27FC236}">
                    <a16:creationId xmlns:a16="http://schemas.microsoft.com/office/drawing/2014/main" id="{B87783A5-3772-C9E6-DC5E-D7277A6C65B2}"/>
                  </a:ext>
                </a:extLst>
              </p:cNvPr>
              <p:cNvSpPr/>
              <p:nvPr/>
            </p:nvSpPr>
            <p:spPr>
              <a:xfrm>
                <a:off x="2214838" y="4131079"/>
                <a:ext cx="104685" cy="104486"/>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376" name="Rectangle 3375">
                <a:extLst>
                  <a:ext uri="{FF2B5EF4-FFF2-40B4-BE49-F238E27FC236}">
                    <a16:creationId xmlns:a16="http://schemas.microsoft.com/office/drawing/2014/main" id="{9382C727-820D-1661-AB4C-C4DE4080F820}"/>
                  </a:ext>
                </a:extLst>
              </p:cNvPr>
              <p:cNvSpPr/>
              <p:nvPr/>
            </p:nvSpPr>
            <p:spPr>
              <a:xfrm>
                <a:off x="2323886" y="4131079"/>
                <a:ext cx="104685" cy="104486"/>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377" name="Rectangle 3376">
                <a:extLst>
                  <a:ext uri="{FF2B5EF4-FFF2-40B4-BE49-F238E27FC236}">
                    <a16:creationId xmlns:a16="http://schemas.microsoft.com/office/drawing/2014/main" id="{284DA1BD-2CA1-D823-CEF4-3926D7BFC9C4}"/>
                  </a:ext>
                </a:extLst>
              </p:cNvPr>
              <p:cNvSpPr/>
              <p:nvPr/>
            </p:nvSpPr>
            <p:spPr>
              <a:xfrm>
                <a:off x="2432933" y="4131079"/>
                <a:ext cx="104685" cy="104486"/>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378" name="Rectangle 3377">
                <a:extLst>
                  <a:ext uri="{FF2B5EF4-FFF2-40B4-BE49-F238E27FC236}">
                    <a16:creationId xmlns:a16="http://schemas.microsoft.com/office/drawing/2014/main" id="{30EDDBC0-C58C-036E-F58A-C1DBA11B8690}"/>
                  </a:ext>
                </a:extLst>
              </p:cNvPr>
              <p:cNvSpPr/>
              <p:nvPr/>
            </p:nvSpPr>
            <p:spPr>
              <a:xfrm>
                <a:off x="2541980" y="4131079"/>
                <a:ext cx="104685" cy="104486"/>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grpSp>
        <p:sp>
          <p:nvSpPr>
            <p:cNvPr id="1878" name="Rectangle 1877">
              <a:extLst>
                <a:ext uri="{FF2B5EF4-FFF2-40B4-BE49-F238E27FC236}">
                  <a16:creationId xmlns:a16="http://schemas.microsoft.com/office/drawing/2014/main" id="{FA63F9F7-633B-A242-C58D-2660FBAE4F57}"/>
                </a:ext>
              </a:extLst>
            </p:cNvPr>
            <p:cNvSpPr/>
            <p:nvPr/>
          </p:nvSpPr>
          <p:spPr>
            <a:xfrm>
              <a:off x="3625518" y="2958135"/>
              <a:ext cx="104685" cy="104486"/>
            </a:xfrm>
            <a:prstGeom prst="rect">
              <a:avLst/>
            </a:prstGeom>
            <a:solidFill>
              <a:schemeClr val="accent4">
                <a:lumMod val="50000"/>
              </a:schemeClr>
            </a:solid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1879" name="Rectangle 1878">
              <a:extLst>
                <a:ext uri="{FF2B5EF4-FFF2-40B4-BE49-F238E27FC236}">
                  <a16:creationId xmlns:a16="http://schemas.microsoft.com/office/drawing/2014/main" id="{5C3583EC-9CDC-989F-425E-98E1562E474D}"/>
                </a:ext>
              </a:extLst>
            </p:cNvPr>
            <p:cNvSpPr/>
            <p:nvPr/>
          </p:nvSpPr>
          <p:spPr>
            <a:xfrm>
              <a:off x="3734566" y="2958135"/>
              <a:ext cx="104685" cy="104486"/>
            </a:xfrm>
            <a:prstGeom prst="rect">
              <a:avLst/>
            </a:prstGeom>
            <a:solidFill>
              <a:schemeClr val="accent4">
                <a:lumMod val="20000"/>
                <a:lumOff val="80000"/>
              </a:schemeClr>
            </a:solid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1880" name="Rectangle 1879">
              <a:extLst>
                <a:ext uri="{FF2B5EF4-FFF2-40B4-BE49-F238E27FC236}">
                  <a16:creationId xmlns:a16="http://schemas.microsoft.com/office/drawing/2014/main" id="{A9ECA8F5-72B2-EB98-3DBD-DD1E47FA9204}"/>
                </a:ext>
              </a:extLst>
            </p:cNvPr>
            <p:cNvSpPr/>
            <p:nvPr/>
          </p:nvSpPr>
          <p:spPr>
            <a:xfrm>
              <a:off x="3843613" y="2958135"/>
              <a:ext cx="104685" cy="104486"/>
            </a:xfrm>
            <a:prstGeom prst="rect">
              <a:avLst/>
            </a:prstGeom>
            <a:solidFill>
              <a:schemeClr val="accent4">
                <a:lumMod val="20000"/>
                <a:lumOff val="80000"/>
              </a:schemeClr>
            </a:solid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1881" name="Rectangle 1880">
              <a:extLst>
                <a:ext uri="{FF2B5EF4-FFF2-40B4-BE49-F238E27FC236}">
                  <a16:creationId xmlns:a16="http://schemas.microsoft.com/office/drawing/2014/main" id="{A938A8F1-38F9-BD7D-0C7B-8B438980C68D}"/>
                </a:ext>
              </a:extLst>
            </p:cNvPr>
            <p:cNvSpPr/>
            <p:nvPr/>
          </p:nvSpPr>
          <p:spPr>
            <a:xfrm>
              <a:off x="3952660" y="2958135"/>
              <a:ext cx="104685" cy="104486"/>
            </a:xfrm>
            <a:prstGeom prst="rect">
              <a:avLst/>
            </a:prstGeom>
            <a:solidFill>
              <a:schemeClr val="accent4">
                <a:lumMod val="20000"/>
                <a:lumOff val="80000"/>
              </a:schemeClr>
            </a:solid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1882" name="Rectangle 1881">
              <a:extLst>
                <a:ext uri="{FF2B5EF4-FFF2-40B4-BE49-F238E27FC236}">
                  <a16:creationId xmlns:a16="http://schemas.microsoft.com/office/drawing/2014/main" id="{7350B44E-27A3-8199-FA94-11F540EDCC82}"/>
                </a:ext>
              </a:extLst>
            </p:cNvPr>
            <p:cNvSpPr/>
            <p:nvPr/>
          </p:nvSpPr>
          <p:spPr>
            <a:xfrm>
              <a:off x="3625518" y="3062621"/>
              <a:ext cx="104685" cy="104486"/>
            </a:xfrm>
            <a:prstGeom prst="rect">
              <a:avLst/>
            </a:prstGeom>
            <a:solidFill>
              <a:schemeClr val="accent4">
                <a:lumMod val="50000"/>
              </a:schemeClr>
            </a:solid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1883" name="Rectangle 1882">
              <a:extLst>
                <a:ext uri="{FF2B5EF4-FFF2-40B4-BE49-F238E27FC236}">
                  <a16:creationId xmlns:a16="http://schemas.microsoft.com/office/drawing/2014/main" id="{3141660C-8C48-6E1C-B4D2-7D39D8D69ECF}"/>
                </a:ext>
              </a:extLst>
            </p:cNvPr>
            <p:cNvSpPr/>
            <p:nvPr/>
          </p:nvSpPr>
          <p:spPr>
            <a:xfrm>
              <a:off x="3734566" y="3062621"/>
              <a:ext cx="104685" cy="104486"/>
            </a:xfrm>
            <a:prstGeom prst="rect">
              <a:avLst/>
            </a:prstGeom>
            <a:solidFill>
              <a:schemeClr val="accent4">
                <a:lumMod val="20000"/>
                <a:lumOff val="80000"/>
              </a:schemeClr>
            </a:solid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1884" name="Rectangle 1883">
              <a:extLst>
                <a:ext uri="{FF2B5EF4-FFF2-40B4-BE49-F238E27FC236}">
                  <a16:creationId xmlns:a16="http://schemas.microsoft.com/office/drawing/2014/main" id="{77E1A9F6-919F-759B-6933-6ACE48CBB769}"/>
                </a:ext>
              </a:extLst>
            </p:cNvPr>
            <p:cNvSpPr/>
            <p:nvPr/>
          </p:nvSpPr>
          <p:spPr>
            <a:xfrm>
              <a:off x="3843613" y="3062621"/>
              <a:ext cx="104685" cy="104486"/>
            </a:xfrm>
            <a:prstGeom prst="rect">
              <a:avLst/>
            </a:prstGeom>
            <a:solidFill>
              <a:schemeClr val="accent4">
                <a:lumMod val="20000"/>
                <a:lumOff val="80000"/>
              </a:schemeClr>
            </a:solid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1885" name="Rectangle 1884">
              <a:extLst>
                <a:ext uri="{FF2B5EF4-FFF2-40B4-BE49-F238E27FC236}">
                  <a16:creationId xmlns:a16="http://schemas.microsoft.com/office/drawing/2014/main" id="{FEFF7C97-CF9A-0454-F17D-7CB0B504FDDD}"/>
                </a:ext>
              </a:extLst>
            </p:cNvPr>
            <p:cNvSpPr/>
            <p:nvPr/>
          </p:nvSpPr>
          <p:spPr>
            <a:xfrm>
              <a:off x="3952660" y="3062621"/>
              <a:ext cx="104685" cy="104486"/>
            </a:xfrm>
            <a:prstGeom prst="rect">
              <a:avLst/>
            </a:prstGeom>
            <a:solidFill>
              <a:schemeClr val="accent4">
                <a:lumMod val="20000"/>
                <a:lumOff val="80000"/>
              </a:schemeClr>
            </a:solid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2726" name="Rectangle 2725">
              <a:extLst>
                <a:ext uri="{FF2B5EF4-FFF2-40B4-BE49-F238E27FC236}">
                  <a16:creationId xmlns:a16="http://schemas.microsoft.com/office/drawing/2014/main" id="{173CF49D-F469-8503-116C-D68E411E10E0}"/>
                </a:ext>
              </a:extLst>
            </p:cNvPr>
            <p:cNvSpPr/>
            <p:nvPr/>
          </p:nvSpPr>
          <p:spPr>
            <a:xfrm>
              <a:off x="3625518" y="3160576"/>
              <a:ext cx="104685" cy="104486"/>
            </a:xfrm>
            <a:prstGeom prst="rect">
              <a:avLst/>
            </a:prstGeom>
            <a:solidFill>
              <a:schemeClr val="accent4">
                <a:lumMod val="50000"/>
              </a:schemeClr>
            </a:solid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2727" name="Rectangle 2726">
              <a:extLst>
                <a:ext uri="{FF2B5EF4-FFF2-40B4-BE49-F238E27FC236}">
                  <a16:creationId xmlns:a16="http://schemas.microsoft.com/office/drawing/2014/main" id="{5222C13C-F5F8-EA4C-7CFF-ABA604E57415}"/>
                </a:ext>
              </a:extLst>
            </p:cNvPr>
            <p:cNvSpPr/>
            <p:nvPr/>
          </p:nvSpPr>
          <p:spPr>
            <a:xfrm>
              <a:off x="3734566" y="3160576"/>
              <a:ext cx="104685" cy="104486"/>
            </a:xfrm>
            <a:prstGeom prst="rect">
              <a:avLst/>
            </a:prstGeom>
            <a:solidFill>
              <a:schemeClr val="accent4">
                <a:lumMod val="20000"/>
                <a:lumOff val="80000"/>
              </a:schemeClr>
            </a:solid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2728" name="Rectangle 2727">
              <a:extLst>
                <a:ext uri="{FF2B5EF4-FFF2-40B4-BE49-F238E27FC236}">
                  <a16:creationId xmlns:a16="http://schemas.microsoft.com/office/drawing/2014/main" id="{FF33CE14-694C-B2D1-0C3C-A6F018280236}"/>
                </a:ext>
              </a:extLst>
            </p:cNvPr>
            <p:cNvSpPr/>
            <p:nvPr/>
          </p:nvSpPr>
          <p:spPr>
            <a:xfrm>
              <a:off x="3843613" y="3160576"/>
              <a:ext cx="104685" cy="104486"/>
            </a:xfrm>
            <a:prstGeom prst="rect">
              <a:avLst/>
            </a:prstGeom>
            <a:solidFill>
              <a:schemeClr val="accent4">
                <a:lumMod val="20000"/>
                <a:lumOff val="80000"/>
              </a:schemeClr>
            </a:solid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2729" name="Rectangle 2728">
              <a:extLst>
                <a:ext uri="{FF2B5EF4-FFF2-40B4-BE49-F238E27FC236}">
                  <a16:creationId xmlns:a16="http://schemas.microsoft.com/office/drawing/2014/main" id="{249BA7C0-D73E-2CAD-2D87-225D0F153CBE}"/>
                </a:ext>
              </a:extLst>
            </p:cNvPr>
            <p:cNvSpPr/>
            <p:nvPr/>
          </p:nvSpPr>
          <p:spPr>
            <a:xfrm>
              <a:off x="3952660" y="3160576"/>
              <a:ext cx="104685" cy="104486"/>
            </a:xfrm>
            <a:prstGeom prst="rect">
              <a:avLst/>
            </a:prstGeom>
            <a:solidFill>
              <a:schemeClr val="accent4">
                <a:lumMod val="20000"/>
                <a:lumOff val="80000"/>
              </a:schemeClr>
            </a:solid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2730" name="Rectangle 2729">
              <a:extLst>
                <a:ext uri="{FF2B5EF4-FFF2-40B4-BE49-F238E27FC236}">
                  <a16:creationId xmlns:a16="http://schemas.microsoft.com/office/drawing/2014/main" id="{CB9F44A2-5C6A-6CF6-48AD-1F3F23180A34}"/>
                </a:ext>
              </a:extLst>
            </p:cNvPr>
            <p:cNvSpPr/>
            <p:nvPr/>
          </p:nvSpPr>
          <p:spPr>
            <a:xfrm>
              <a:off x="3625518" y="3265062"/>
              <a:ext cx="104685" cy="104486"/>
            </a:xfrm>
            <a:prstGeom prst="rect">
              <a:avLst/>
            </a:prstGeom>
            <a:solidFill>
              <a:schemeClr val="accent2">
                <a:lumMod val="75000"/>
              </a:schemeClr>
            </a:solid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2731" name="Rectangle 2730">
              <a:extLst>
                <a:ext uri="{FF2B5EF4-FFF2-40B4-BE49-F238E27FC236}">
                  <a16:creationId xmlns:a16="http://schemas.microsoft.com/office/drawing/2014/main" id="{301610E2-35E4-31C5-6E98-5B1160D95046}"/>
                </a:ext>
              </a:extLst>
            </p:cNvPr>
            <p:cNvSpPr/>
            <p:nvPr/>
          </p:nvSpPr>
          <p:spPr>
            <a:xfrm>
              <a:off x="3734566" y="3265062"/>
              <a:ext cx="104685" cy="104486"/>
            </a:xfrm>
            <a:prstGeom prst="rect">
              <a:avLst/>
            </a:prstGeom>
            <a:solidFill>
              <a:schemeClr val="accent2">
                <a:lumMod val="75000"/>
              </a:schemeClr>
            </a:solid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2732" name="Rectangle 2731">
              <a:extLst>
                <a:ext uri="{FF2B5EF4-FFF2-40B4-BE49-F238E27FC236}">
                  <a16:creationId xmlns:a16="http://schemas.microsoft.com/office/drawing/2014/main" id="{C094E9AB-E669-4A3D-78FF-8CDB764E035D}"/>
                </a:ext>
              </a:extLst>
            </p:cNvPr>
            <p:cNvSpPr/>
            <p:nvPr/>
          </p:nvSpPr>
          <p:spPr>
            <a:xfrm>
              <a:off x="3843613" y="3265062"/>
              <a:ext cx="104685" cy="104486"/>
            </a:xfrm>
            <a:prstGeom prst="rect">
              <a:avLst/>
            </a:prstGeom>
            <a:solidFill>
              <a:schemeClr val="accent2">
                <a:lumMod val="75000"/>
              </a:schemeClr>
            </a:solid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2733" name="Rectangle 2732">
              <a:extLst>
                <a:ext uri="{FF2B5EF4-FFF2-40B4-BE49-F238E27FC236}">
                  <a16:creationId xmlns:a16="http://schemas.microsoft.com/office/drawing/2014/main" id="{E88D3226-3C56-8C05-2B69-1575D4087B86}"/>
                </a:ext>
              </a:extLst>
            </p:cNvPr>
            <p:cNvSpPr/>
            <p:nvPr/>
          </p:nvSpPr>
          <p:spPr>
            <a:xfrm>
              <a:off x="3952660" y="3265062"/>
              <a:ext cx="104685" cy="104486"/>
            </a:xfrm>
            <a:prstGeom prst="rect">
              <a:avLst/>
            </a:prstGeom>
            <a:solidFill>
              <a:schemeClr val="accent2">
                <a:lumMod val="75000"/>
              </a:schemeClr>
            </a:solid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grpSp>
          <p:nvGrpSpPr>
            <p:cNvPr id="2734" name="Group 2733">
              <a:extLst>
                <a:ext uri="{FF2B5EF4-FFF2-40B4-BE49-F238E27FC236}">
                  <a16:creationId xmlns:a16="http://schemas.microsoft.com/office/drawing/2014/main" id="{6427FB24-E958-3870-6F80-42C11FB31942}"/>
                </a:ext>
              </a:extLst>
            </p:cNvPr>
            <p:cNvGrpSpPr/>
            <p:nvPr/>
          </p:nvGrpSpPr>
          <p:grpSpPr>
            <a:xfrm>
              <a:off x="2363333" y="3676341"/>
              <a:ext cx="431827" cy="411413"/>
              <a:chOff x="2214838" y="3824152"/>
              <a:chExt cx="431827" cy="411413"/>
            </a:xfrm>
            <a:solidFill>
              <a:schemeClr val="accent1">
                <a:lumMod val="40000"/>
                <a:lumOff val="60000"/>
              </a:schemeClr>
            </a:solidFill>
          </p:grpSpPr>
          <p:sp>
            <p:nvSpPr>
              <p:cNvPr id="3347" name="Rectangle 3346">
                <a:extLst>
                  <a:ext uri="{FF2B5EF4-FFF2-40B4-BE49-F238E27FC236}">
                    <a16:creationId xmlns:a16="http://schemas.microsoft.com/office/drawing/2014/main" id="{B29616C1-432D-CBCB-0598-378A52A113D0}"/>
                  </a:ext>
                </a:extLst>
              </p:cNvPr>
              <p:cNvSpPr/>
              <p:nvPr/>
            </p:nvSpPr>
            <p:spPr>
              <a:xfrm>
                <a:off x="2214838" y="3824152"/>
                <a:ext cx="104685" cy="104486"/>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348" name="Rectangle 3347">
                <a:extLst>
                  <a:ext uri="{FF2B5EF4-FFF2-40B4-BE49-F238E27FC236}">
                    <a16:creationId xmlns:a16="http://schemas.microsoft.com/office/drawing/2014/main" id="{A0DCBBA1-D65A-FD0A-EB0B-19308A848F51}"/>
                  </a:ext>
                </a:extLst>
              </p:cNvPr>
              <p:cNvSpPr/>
              <p:nvPr/>
            </p:nvSpPr>
            <p:spPr>
              <a:xfrm>
                <a:off x="2323886" y="3824152"/>
                <a:ext cx="104685" cy="104486"/>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349" name="Rectangle 3348">
                <a:extLst>
                  <a:ext uri="{FF2B5EF4-FFF2-40B4-BE49-F238E27FC236}">
                    <a16:creationId xmlns:a16="http://schemas.microsoft.com/office/drawing/2014/main" id="{B746AC23-7B52-57F1-9998-A2D4DE85E5A5}"/>
                  </a:ext>
                </a:extLst>
              </p:cNvPr>
              <p:cNvSpPr/>
              <p:nvPr/>
            </p:nvSpPr>
            <p:spPr>
              <a:xfrm>
                <a:off x="2432933" y="3824152"/>
                <a:ext cx="104685" cy="104486"/>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350" name="Rectangle 3349">
                <a:extLst>
                  <a:ext uri="{FF2B5EF4-FFF2-40B4-BE49-F238E27FC236}">
                    <a16:creationId xmlns:a16="http://schemas.microsoft.com/office/drawing/2014/main" id="{A2CAB1A7-B60C-8996-BD9B-CE4E668D9953}"/>
                  </a:ext>
                </a:extLst>
              </p:cNvPr>
              <p:cNvSpPr/>
              <p:nvPr/>
            </p:nvSpPr>
            <p:spPr>
              <a:xfrm>
                <a:off x="2541980" y="3824152"/>
                <a:ext cx="104685" cy="104486"/>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351" name="Rectangle 3350">
                <a:extLst>
                  <a:ext uri="{FF2B5EF4-FFF2-40B4-BE49-F238E27FC236}">
                    <a16:creationId xmlns:a16="http://schemas.microsoft.com/office/drawing/2014/main" id="{CAD79BF6-A828-B442-3D91-8360AF46613D}"/>
                  </a:ext>
                </a:extLst>
              </p:cNvPr>
              <p:cNvSpPr/>
              <p:nvPr/>
            </p:nvSpPr>
            <p:spPr>
              <a:xfrm>
                <a:off x="2214838" y="3928638"/>
                <a:ext cx="104685" cy="104486"/>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352" name="Rectangle 3351">
                <a:extLst>
                  <a:ext uri="{FF2B5EF4-FFF2-40B4-BE49-F238E27FC236}">
                    <a16:creationId xmlns:a16="http://schemas.microsoft.com/office/drawing/2014/main" id="{EA01C1C1-53C4-B878-AFB4-F484478A0505}"/>
                  </a:ext>
                </a:extLst>
              </p:cNvPr>
              <p:cNvSpPr/>
              <p:nvPr/>
            </p:nvSpPr>
            <p:spPr>
              <a:xfrm>
                <a:off x="2323886" y="3928638"/>
                <a:ext cx="104685" cy="104486"/>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353" name="Rectangle 3352">
                <a:extLst>
                  <a:ext uri="{FF2B5EF4-FFF2-40B4-BE49-F238E27FC236}">
                    <a16:creationId xmlns:a16="http://schemas.microsoft.com/office/drawing/2014/main" id="{944EC3EF-5D10-CCFD-3D2D-748FAE0A3DB9}"/>
                  </a:ext>
                </a:extLst>
              </p:cNvPr>
              <p:cNvSpPr/>
              <p:nvPr/>
            </p:nvSpPr>
            <p:spPr>
              <a:xfrm>
                <a:off x="2432933" y="3928638"/>
                <a:ext cx="104685" cy="104486"/>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354" name="Rectangle 3353">
                <a:extLst>
                  <a:ext uri="{FF2B5EF4-FFF2-40B4-BE49-F238E27FC236}">
                    <a16:creationId xmlns:a16="http://schemas.microsoft.com/office/drawing/2014/main" id="{65DB9120-C670-BCA0-8119-80411A12EDAF}"/>
                  </a:ext>
                </a:extLst>
              </p:cNvPr>
              <p:cNvSpPr/>
              <p:nvPr/>
            </p:nvSpPr>
            <p:spPr>
              <a:xfrm>
                <a:off x="2541980" y="3928638"/>
                <a:ext cx="104685" cy="104486"/>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355" name="Rectangle 3354">
                <a:extLst>
                  <a:ext uri="{FF2B5EF4-FFF2-40B4-BE49-F238E27FC236}">
                    <a16:creationId xmlns:a16="http://schemas.microsoft.com/office/drawing/2014/main" id="{DB7A7759-084C-E760-F63B-BABA56D6C94E}"/>
                  </a:ext>
                </a:extLst>
              </p:cNvPr>
              <p:cNvSpPr/>
              <p:nvPr/>
            </p:nvSpPr>
            <p:spPr>
              <a:xfrm>
                <a:off x="2214838" y="4026593"/>
                <a:ext cx="104685" cy="104486"/>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356" name="Rectangle 3355">
                <a:extLst>
                  <a:ext uri="{FF2B5EF4-FFF2-40B4-BE49-F238E27FC236}">
                    <a16:creationId xmlns:a16="http://schemas.microsoft.com/office/drawing/2014/main" id="{736E6064-53B4-04C5-3D90-677E5B8E6042}"/>
                  </a:ext>
                </a:extLst>
              </p:cNvPr>
              <p:cNvSpPr/>
              <p:nvPr/>
            </p:nvSpPr>
            <p:spPr>
              <a:xfrm>
                <a:off x="2323886" y="4026593"/>
                <a:ext cx="104685" cy="104486"/>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357" name="Rectangle 3356">
                <a:extLst>
                  <a:ext uri="{FF2B5EF4-FFF2-40B4-BE49-F238E27FC236}">
                    <a16:creationId xmlns:a16="http://schemas.microsoft.com/office/drawing/2014/main" id="{64125519-39A1-B850-7169-482633F14C99}"/>
                  </a:ext>
                </a:extLst>
              </p:cNvPr>
              <p:cNvSpPr/>
              <p:nvPr/>
            </p:nvSpPr>
            <p:spPr>
              <a:xfrm>
                <a:off x="2432933" y="4026593"/>
                <a:ext cx="104685" cy="104486"/>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358" name="Rectangle 3357">
                <a:extLst>
                  <a:ext uri="{FF2B5EF4-FFF2-40B4-BE49-F238E27FC236}">
                    <a16:creationId xmlns:a16="http://schemas.microsoft.com/office/drawing/2014/main" id="{6E4016FB-B02A-8CEA-D5D2-30ACA6619BE6}"/>
                  </a:ext>
                </a:extLst>
              </p:cNvPr>
              <p:cNvSpPr/>
              <p:nvPr/>
            </p:nvSpPr>
            <p:spPr>
              <a:xfrm>
                <a:off x="2541980" y="4026593"/>
                <a:ext cx="104685" cy="104486"/>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359" name="Rectangle 3358">
                <a:extLst>
                  <a:ext uri="{FF2B5EF4-FFF2-40B4-BE49-F238E27FC236}">
                    <a16:creationId xmlns:a16="http://schemas.microsoft.com/office/drawing/2014/main" id="{5983F41E-BF26-54C6-F375-F2FFD6BE4460}"/>
                  </a:ext>
                </a:extLst>
              </p:cNvPr>
              <p:cNvSpPr/>
              <p:nvPr/>
            </p:nvSpPr>
            <p:spPr>
              <a:xfrm>
                <a:off x="2214838" y="4131079"/>
                <a:ext cx="104685" cy="104486"/>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360" name="Rectangle 3359">
                <a:extLst>
                  <a:ext uri="{FF2B5EF4-FFF2-40B4-BE49-F238E27FC236}">
                    <a16:creationId xmlns:a16="http://schemas.microsoft.com/office/drawing/2014/main" id="{F2F2F4AD-DFA6-6F33-3DB6-17708D0C452A}"/>
                  </a:ext>
                </a:extLst>
              </p:cNvPr>
              <p:cNvSpPr/>
              <p:nvPr/>
            </p:nvSpPr>
            <p:spPr>
              <a:xfrm>
                <a:off x="2323886" y="4131079"/>
                <a:ext cx="104685" cy="104486"/>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361" name="Rectangle 3360">
                <a:extLst>
                  <a:ext uri="{FF2B5EF4-FFF2-40B4-BE49-F238E27FC236}">
                    <a16:creationId xmlns:a16="http://schemas.microsoft.com/office/drawing/2014/main" id="{878F49DB-B7C8-62B9-12E4-069E9506C07F}"/>
                  </a:ext>
                </a:extLst>
              </p:cNvPr>
              <p:cNvSpPr/>
              <p:nvPr/>
            </p:nvSpPr>
            <p:spPr>
              <a:xfrm>
                <a:off x="2432933" y="4131079"/>
                <a:ext cx="104685" cy="104486"/>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362" name="Rectangle 3361">
                <a:extLst>
                  <a:ext uri="{FF2B5EF4-FFF2-40B4-BE49-F238E27FC236}">
                    <a16:creationId xmlns:a16="http://schemas.microsoft.com/office/drawing/2014/main" id="{F0DD89B4-3D94-877F-78EC-282068D3C23D}"/>
                  </a:ext>
                </a:extLst>
              </p:cNvPr>
              <p:cNvSpPr/>
              <p:nvPr/>
            </p:nvSpPr>
            <p:spPr>
              <a:xfrm>
                <a:off x="2541980" y="4131079"/>
                <a:ext cx="104685" cy="104486"/>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grpSp>
        <p:grpSp>
          <p:nvGrpSpPr>
            <p:cNvPr id="2735" name="Group 2734">
              <a:extLst>
                <a:ext uri="{FF2B5EF4-FFF2-40B4-BE49-F238E27FC236}">
                  <a16:creationId xmlns:a16="http://schemas.microsoft.com/office/drawing/2014/main" id="{7A04DB6B-6605-3329-779B-4D1F7C4322A9}"/>
                </a:ext>
              </a:extLst>
            </p:cNvPr>
            <p:cNvGrpSpPr/>
            <p:nvPr/>
          </p:nvGrpSpPr>
          <p:grpSpPr>
            <a:xfrm>
              <a:off x="2420601" y="3762708"/>
              <a:ext cx="431827" cy="411413"/>
              <a:chOff x="2214838" y="3824152"/>
              <a:chExt cx="431827" cy="411413"/>
            </a:xfrm>
            <a:solidFill>
              <a:schemeClr val="accent2">
                <a:lumMod val="20000"/>
                <a:lumOff val="80000"/>
              </a:schemeClr>
            </a:solidFill>
          </p:grpSpPr>
          <p:sp>
            <p:nvSpPr>
              <p:cNvPr id="3331" name="Rectangle 3330">
                <a:extLst>
                  <a:ext uri="{FF2B5EF4-FFF2-40B4-BE49-F238E27FC236}">
                    <a16:creationId xmlns:a16="http://schemas.microsoft.com/office/drawing/2014/main" id="{765D131F-C37F-45EC-13D6-844430B11756}"/>
                  </a:ext>
                </a:extLst>
              </p:cNvPr>
              <p:cNvSpPr/>
              <p:nvPr/>
            </p:nvSpPr>
            <p:spPr>
              <a:xfrm>
                <a:off x="2214838" y="3824152"/>
                <a:ext cx="104685" cy="104486"/>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332" name="Rectangle 3331">
                <a:extLst>
                  <a:ext uri="{FF2B5EF4-FFF2-40B4-BE49-F238E27FC236}">
                    <a16:creationId xmlns:a16="http://schemas.microsoft.com/office/drawing/2014/main" id="{14BB9E45-7916-3F6F-FDAA-59B4C2D53425}"/>
                  </a:ext>
                </a:extLst>
              </p:cNvPr>
              <p:cNvSpPr/>
              <p:nvPr/>
            </p:nvSpPr>
            <p:spPr>
              <a:xfrm>
                <a:off x="2323886" y="3824152"/>
                <a:ext cx="104685" cy="104486"/>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333" name="Rectangle 3332">
                <a:extLst>
                  <a:ext uri="{FF2B5EF4-FFF2-40B4-BE49-F238E27FC236}">
                    <a16:creationId xmlns:a16="http://schemas.microsoft.com/office/drawing/2014/main" id="{D353BE56-8685-FCEA-9622-352589AA1AB8}"/>
                  </a:ext>
                </a:extLst>
              </p:cNvPr>
              <p:cNvSpPr/>
              <p:nvPr/>
            </p:nvSpPr>
            <p:spPr>
              <a:xfrm>
                <a:off x="2432933" y="3824152"/>
                <a:ext cx="104685" cy="104486"/>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334" name="Rectangle 3333">
                <a:extLst>
                  <a:ext uri="{FF2B5EF4-FFF2-40B4-BE49-F238E27FC236}">
                    <a16:creationId xmlns:a16="http://schemas.microsoft.com/office/drawing/2014/main" id="{5720803A-0026-539A-515C-CBCC8C5A4C18}"/>
                  </a:ext>
                </a:extLst>
              </p:cNvPr>
              <p:cNvSpPr/>
              <p:nvPr/>
            </p:nvSpPr>
            <p:spPr>
              <a:xfrm>
                <a:off x="2541980" y="3824152"/>
                <a:ext cx="104685" cy="104486"/>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335" name="Rectangle 3334">
                <a:extLst>
                  <a:ext uri="{FF2B5EF4-FFF2-40B4-BE49-F238E27FC236}">
                    <a16:creationId xmlns:a16="http://schemas.microsoft.com/office/drawing/2014/main" id="{5E73231E-7595-14C0-F01B-EC9496839B95}"/>
                  </a:ext>
                </a:extLst>
              </p:cNvPr>
              <p:cNvSpPr/>
              <p:nvPr/>
            </p:nvSpPr>
            <p:spPr>
              <a:xfrm>
                <a:off x="2214838" y="3928638"/>
                <a:ext cx="104685" cy="104486"/>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336" name="Rectangle 3335">
                <a:extLst>
                  <a:ext uri="{FF2B5EF4-FFF2-40B4-BE49-F238E27FC236}">
                    <a16:creationId xmlns:a16="http://schemas.microsoft.com/office/drawing/2014/main" id="{1E6BECD9-071D-032F-6EE0-F9B1CF345E1A}"/>
                  </a:ext>
                </a:extLst>
              </p:cNvPr>
              <p:cNvSpPr/>
              <p:nvPr/>
            </p:nvSpPr>
            <p:spPr>
              <a:xfrm>
                <a:off x="2323886" y="3928638"/>
                <a:ext cx="104685" cy="104486"/>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337" name="Rectangle 3336">
                <a:extLst>
                  <a:ext uri="{FF2B5EF4-FFF2-40B4-BE49-F238E27FC236}">
                    <a16:creationId xmlns:a16="http://schemas.microsoft.com/office/drawing/2014/main" id="{45338E47-E445-42E8-6291-4C1B66D9B2F4}"/>
                  </a:ext>
                </a:extLst>
              </p:cNvPr>
              <p:cNvSpPr/>
              <p:nvPr/>
            </p:nvSpPr>
            <p:spPr>
              <a:xfrm>
                <a:off x="2432933" y="3928638"/>
                <a:ext cx="104685" cy="104486"/>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338" name="Rectangle 3337">
                <a:extLst>
                  <a:ext uri="{FF2B5EF4-FFF2-40B4-BE49-F238E27FC236}">
                    <a16:creationId xmlns:a16="http://schemas.microsoft.com/office/drawing/2014/main" id="{EA2243DF-C558-2A24-5ACB-91FCBF48A04A}"/>
                  </a:ext>
                </a:extLst>
              </p:cNvPr>
              <p:cNvSpPr/>
              <p:nvPr/>
            </p:nvSpPr>
            <p:spPr>
              <a:xfrm>
                <a:off x="2541980" y="3928638"/>
                <a:ext cx="104685" cy="104486"/>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339" name="Rectangle 3338">
                <a:extLst>
                  <a:ext uri="{FF2B5EF4-FFF2-40B4-BE49-F238E27FC236}">
                    <a16:creationId xmlns:a16="http://schemas.microsoft.com/office/drawing/2014/main" id="{DBDAEBB8-E04E-BAF2-4790-EEF1E6D27ED5}"/>
                  </a:ext>
                </a:extLst>
              </p:cNvPr>
              <p:cNvSpPr/>
              <p:nvPr/>
            </p:nvSpPr>
            <p:spPr>
              <a:xfrm>
                <a:off x="2214838" y="4026593"/>
                <a:ext cx="104685" cy="104486"/>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340" name="Rectangle 3339">
                <a:extLst>
                  <a:ext uri="{FF2B5EF4-FFF2-40B4-BE49-F238E27FC236}">
                    <a16:creationId xmlns:a16="http://schemas.microsoft.com/office/drawing/2014/main" id="{3CFE24BB-5CEA-9221-ED09-F7F4F2CAFF4E}"/>
                  </a:ext>
                </a:extLst>
              </p:cNvPr>
              <p:cNvSpPr/>
              <p:nvPr/>
            </p:nvSpPr>
            <p:spPr>
              <a:xfrm>
                <a:off x="2323886" y="4026593"/>
                <a:ext cx="104685" cy="104486"/>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341" name="Rectangle 3340">
                <a:extLst>
                  <a:ext uri="{FF2B5EF4-FFF2-40B4-BE49-F238E27FC236}">
                    <a16:creationId xmlns:a16="http://schemas.microsoft.com/office/drawing/2014/main" id="{520BF978-EE7A-C846-23EC-5059E39A6705}"/>
                  </a:ext>
                </a:extLst>
              </p:cNvPr>
              <p:cNvSpPr/>
              <p:nvPr/>
            </p:nvSpPr>
            <p:spPr>
              <a:xfrm>
                <a:off x="2432933" y="4026593"/>
                <a:ext cx="104685" cy="104486"/>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342" name="Rectangle 3341">
                <a:extLst>
                  <a:ext uri="{FF2B5EF4-FFF2-40B4-BE49-F238E27FC236}">
                    <a16:creationId xmlns:a16="http://schemas.microsoft.com/office/drawing/2014/main" id="{63FB9447-B739-6334-C87A-6B8A05D920B4}"/>
                  </a:ext>
                </a:extLst>
              </p:cNvPr>
              <p:cNvSpPr/>
              <p:nvPr/>
            </p:nvSpPr>
            <p:spPr>
              <a:xfrm>
                <a:off x="2541980" y="4026593"/>
                <a:ext cx="104685" cy="104486"/>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343" name="Rectangle 3342">
                <a:extLst>
                  <a:ext uri="{FF2B5EF4-FFF2-40B4-BE49-F238E27FC236}">
                    <a16:creationId xmlns:a16="http://schemas.microsoft.com/office/drawing/2014/main" id="{A8ABAC31-8AC9-EF66-673A-92DF56D27994}"/>
                  </a:ext>
                </a:extLst>
              </p:cNvPr>
              <p:cNvSpPr/>
              <p:nvPr/>
            </p:nvSpPr>
            <p:spPr>
              <a:xfrm>
                <a:off x="2214838" y="4131079"/>
                <a:ext cx="104685" cy="104486"/>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344" name="Rectangle 3343">
                <a:extLst>
                  <a:ext uri="{FF2B5EF4-FFF2-40B4-BE49-F238E27FC236}">
                    <a16:creationId xmlns:a16="http://schemas.microsoft.com/office/drawing/2014/main" id="{E83967C7-7F56-BE6A-1BC3-B6CE8BEA812E}"/>
                  </a:ext>
                </a:extLst>
              </p:cNvPr>
              <p:cNvSpPr/>
              <p:nvPr/>
            </p:nvSpPr>
            <p:spPr>
              <a:xfrm>
                <a:off x="2323886" y="4131079"/>
                <a:ext cx="104685" cy="104486"/>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345" name="Rectangle 3344">
                <a:extLst>
                  <a:ext uri="{FF2B5EF4-FFF2-40B4-BE49-F238E27FC236}">
                    <a16:creationId xmlns:a16="http://schemas.microsoft.com/office/drawing/2014/main" id="{4D151084-412C-59C1-3913-9DF9DCB489F1}"/>
                  </a:ext>
                </a:extLst>
              </p:cNvPr>
              <p:cNvSpPr/>
              <p:nvPr/>
            </p:nvSpPr>
            <p:spPr>
              <a:xfrm>
                <a:off x="2432933" y="4131079"/>
                <a:ext cx="104685" cy="104486"/>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346" name="Rectangle 3345">
                <a:extLst>
                  <a:ext uri="{FF2B5EF4-FFF2-40B4-BE49-F238E27FC236}">
                    <a16:creationId xmlns:a16="http://schemas.microsoft.com/office/drawing/2014/main" id="{1D6B6F44-FF59-49B8-A843-F0A048744EE6}"/>
                  </a:ext>
                </a:extLst>
              </p:cNvPr>
              <p:cNvSpPr/>
              <p:nvPr/>
            </p:nvSpPr>
            <p:spPr>
              <a:xfrm>
                <a:off x="2541980" y="4131079"/>
                <a:ext cx="104685" cy="104486"/>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grpSp>
        <p:sp>
          <p:nvSpPr>
            <p:cNvPr id="2736" name="Rectangle 2735">
              <a:extLst>
                <a:ext uri="{FF2B5EF4-FFF2-40B4-BE49-F238E27FC236}">
                  <a16:creationId xmlns:a16="http://schemas.microsoft.com/office/drawing/2014/main" id="{1426D558-98A8-CBE5-ED93-4E6D3EE2F2D9}"/>
                </a:ext>
              </a:extLst>
            </p:cNvPr>
            <p:cNvSpPr/>
            <p:nvPr/>
          </p:nvSpPr>
          <p:spPr>
            <a:xfrm>
              <a:off x="2511134" y="3870460"/>
              <a:ext cx="104685" cy="104486"/>
            </a:xfrm>
            <a:prstGeom prst="rect">
              <a:avLst/>
            </a:prstGeom>
            <a:solidFill>
              <a:schemeClr val="accent2">
                <a:lumMod val="75000"/>
              </a:schemeClr>
            </a:solid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2737" name="Rectangle 2736">
              <a:extLst>
                <a:ext uri="{FF2B5EF4-FFF2-40B4-BE49-F238E27FC236}">
                  <a16:creationId xmlns:a16="http://schemas.microsoft.com/office/drawing/2014/main" id="{108F6A05-D29C-524C-26F6-CAF48E8548E0}"/>
                </a:ext>
              </a:extLst>
            </p:cNvPr>
            <p:cNvSpPr/>
            <p:nvPr/>
          </p:nvSpPr>
          <p:spPr>
            <a:xfrm>
              <a:off x="2620182" y="3870460"/>
              <a:ext cx="104685" cy="104486"/>
            </a:xfrm>
            <a:prstGeom prst="rect">
              <a:avLst/>
            </a:prstGeom>
            <a:solidFill>
              <a:schemeClr val="accent2">
                <a:lumMod val="75000"/>
              </a:schemeClr>
            </a:solid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2738" name="Rectangle 2737">
              <a:extLst>
                <a:ext uri="{FF2B5EF4-FFF2-40B4-BE49-F238E27FC236}">
                  <a16:creationId xmlns:a16="http://schemas.microsoft.com/office/drawing/2014/main" id="{27F61081-E940-8E6F-1A80-FC5B51529C38}"/>
                </a:ext>
              </a:extLst>
            </p:cNvPr>
            <p:cNvSpPr/>
            <p:nvPr/>
          </p:nvSpPr>
          <p:spPr>
            <a:xfrm>
              <a:off x="2729229" y="3870460"/>
              <a:ext cx="104685" cy="104486"/>
            </a:xfrm>
            <a:prstGeom prst="rect">
              <a:avLst/>
            </a:prstGeom>
            <a:solidFill>
              <a:schemeClr val="accent2">
                <a:lumMod val="75000"/>
              </a:schemeClr>
            </a:solid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2739" name="Rectangle 2738">
              <a:extLst>
                <a:ext uri="{FF2B5EF4-FFF2-40B4-BE49-F238E27FC236}">
                  <a16:creationId xmlns:a16="http://schemas.microsoft.com/office/drawing/2014/main" id="{39BE446F-DE43-2B18-5D77-DB08CFCD2406}"/>
                </a:ext>
              </a:extLst>
            </p:cNvPr>
            <p:cNvSpPr/>
            <p:nvPr/>
          </p:nvSpPr>
          <p:spPr>
            <a:xfrm>
              <a:off x="2838276" y="3870460"/>
              <a:ext cx="104685" cy="104486"/>
            </a:xfrm>
            <a:prstGeom prst="rect">
              <a:avLst/>
            </a:prstGeom>
            <a:solidFill>
              <a:schemeClr val="accent2">
                <a:lumMod val="75000"/>
              </a:schemeClr>
            </a:solid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2740" name="Rectangle 2739">
              <a:extLst>
                <a:ext uri="{FF2B5EF4-FFF2-40B4-BE49-F238E27FC236}">
                  <a16:creationId xmlns:a16="http://schemas.microsoft.com/office/drawing/2014/main" id="{E90889BD-F3E1-90B2-C138-474A3DC54DFB}"/>
                </a:ext>
              </a:extLst>
            </p:cNvPr>
            <p:cNvSpPr/>
            <p:nvPr/>
          </p:nvSpPr>
          <p:spPr>
            <a:xfrm>
              <a:off x="2511134" y="3974946"/>
              <a:ext cx="104685" cy="104486"/>
            </a:xfrm>
            <a:prstGeom prst="rect">
              <a:avLst/>
            </a:prstGeom>
            <a:solidFill>
              <a:schemeClr val="accent4">
                <a:lumMod val="20000"/>
                <a:lumOff val="80000"/>
              </a:schemeClr>
            </a:solid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2741" name="Rectangle 2740">
              <a:extLst>
                <a:ext uri="{FF2B5EF4-FFF2-40B4-BE49-F238E27FC236}">
                  <a16:creationId xmlns:a16="http://schemas.microsoft.com/office/drawing/2014/main" id="{49DBCC25-8300-CBBF-6988-8B504739AF96}"/>
                </a:ext>
              </a:extLst>
            </p:cNvPr>
            <p:cNvSpPr/>
            <p:nvPr/>
          </p:nvSpPr>
          <p:spPr>
            <a:xfrm>
              <a:off x="2620182" y="3974946"/>
              <a:ext cx="104685" cy="104486"/>
            </a:xfrm>
            <a:prstGeom prst="rect">
              <a:avLst/>
            </a:prstGeom>
            <a:solidFill>
              <a:schemeClr val="accent4">
                <a:lumMod val="20000"/>
                <a:lumOff val="80000"/>
              </a:schemeClr>
            </a:solid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2742" name="Rectangle 2741">
              <a:extLst>
                <a:ext uri="{FF2B5EF4-FFF2-40B4-BE49-F238E27FC236}">
                  <a16:creationId xmlns:a16="http://schemas.microsoft.com/office/drawing/2014/main" id="{6B53E1C5-AC27-6E6D-4CE2-6543E60DE114}"/>
                </a:ext>
              </a:extLst>
            </p:cNvPr>
            <p:cNvSpPr/>
            <p:nvPr/>
          </p:nvSpPr>
          <p:spPr>
            <a:xfrm>
              <a:off x="2729229" y="3974946"/>
              <a:ext cx="104685" cy="104486"/>
            </a:xfrm>
            <a:prstGeom prst="rect">
              <a:avLst/>
            </a:prstGeom>
            <a:solidFill>
              <a:schemeClr val="accent4">
                <a:lumMod val="20000"/>
                <a:lumOff val="80000"/>
              </a:schemeClr>
            </a:solid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2743" name="Rectangle 2742">
              <a:extLst>
                <a:ext uri="{FF2B5EF4-FFF2-40B4-BE49-F238E27FC236}">
                  <a16:creationId xmlns:a16="http://schemas.microsoft.com/office/drawing/2014/main" id="{FFCA7AEC-6FCA-DF0A-BE4A-A80EB811758B}"/>
                </a:ext>
              </a:extLst>
            </p:cNvPr>
            <p:cNvSpPr/>
            <p:nvPr/>
          </p:nvSpPr>
          <p:spPr>
            <a:xfrm>
              <a:off x="2838276" y="3974946"/>
              <a:ext cx="104685" cy="104486"/>
            </a:xfrm>
            <a:prstGeom prst="rect">
              <a:avLst/>
            </a:prstGeom>
            <a:solidFill>
              <a:schemeClr val="accent4">
                <a:lumMod val="20000"/>
                <a:lumOff val="80000"/>
              </a:schemeClr>
            </a:solid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2744" name="Rectangle 2743">
              <a:extLst>
                <a:ext uri="{FF2B5EF4-FFF2-40B4-BE49-F238E27FC236}">
                  <a16:creationId xmlns:a16="http://schemas.microsoft.com/office/drawing/2014/main" id="{3576A78B-AFBB-4E7A-88FF-DC13E3DAEB38}"/>
                </a:ext>
              </a:extLst>
            </p:cNvPr>
            <p:cNvSpPr/>
            <p:nvPr/>
          </p:nvSpPr>
          <p:spPr>
            <a:xfrm>
              <a:off x="2511134" y="4072901"/>
              <a:ext cx="104685" cy="104486"/>
            </a:xfrm>
            <a:prstGeom prst="rect">
              <a:avLst/>
            </a:prstGeom>
            <a:solidFill>
              <a:schemeClr val="accent4">
                <a:lumMod val="20000"/>
                <a:lumOff val="80000"/>
              </a:schemeClr>
            </a:solid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2745" name="Rectangle 2744">
              <a:extLst>
                <a:ext uri="{FF2B5EF4-FFF2-40B4-BE49-F238E27FC236}">
                  <a16:creationId xmlns:a16="http://schemas.microsoft.com/office/drawing/2014/main" id="{04B60E0A-476C-4DF2-5563-7524331711C4}"/>
                </a:ext>
              </a:extLst>
            </p:cNvPr>
            <p:cNvSpPr/>
            <p:nvPr/>
          </p:nvSpPr>
          <p:spPr>
            <a:xfrm>
              <a:off x="2620182" y="4072901"/>
              <a:ext cx="104685" cy="104486"/>
            </a:xfrm>
            <a:prstGeom prst="rect">
              <a:avLst/>
            </a:prstGeom>
            <a:solidFill>
              <a:schemeClr val="accent4">
                <a:lumMod val="20000"/>
                <a:lumOff val="80000"/>
              </a:schemeClr>
            </a:solid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2746" name="Rectangle 2745">
              <a:extLst>
                <a:ext uri="{FF2B5EF4-FFF2-40B4-BE49-F238E27FC236}">
                  <a16:creationId xmlns:a16="http://schemas.microsoft.com/office/drawing/2014/main" id="{D73955BB-B167-2784-2CF9-7F176480692D}"/>
                </a:ext>
              </a:extLst>
            </p:cNvPr>
            <p:cNvSpPr/>
            <p:nvPr/>
          </p:nvSpPr>
          <p:spPr>
            <a:xfrm>
              <a:off x="2729229" y="4072901"/>
              <a:ext cx="104685" cy="104486"/>
            </a:xfrm>
            <a:prstGeom prst="rect">
              <a:avLst/>
            </a:prstGeom>
            <a:solidFill>
              <a:schemeClr val="accent4">
                <a:lumMod val="20000"/>
                <a:lumOff val="80000"/>
              </a:schemeClr>
            </a:solid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2747" name="Rectangle 2746">
              <a:extLst>
                <a:ext uri="{FF2B5EF4-FFF2-40B4-BE49-F238E27FC236}">
                  <a16:creationId xmlns:a16="http://schemas.microsoft.com/office/drawing/2014/main" id="{0DFD9563-DCC0-90B5-4240-B1DC62A31D6A}"/>
                </a:ext>
              </a:extLst>
            </p:cNvPr>
            <p:cNvSpPr/>
            <p:nvPr/>
          </p:nvSpPr>
          <p:spPr>
            <a:xfrm>
              <a:off x="2838276" y="4072901"/>
              <a:ext cx="104685" cy="104486"/>
            </a:xfrm>
            <a:prstGeom prst="rect">
              <a:avLst/>
            </a:prstGeom>
            <a:solidFill>
              <a:schemeClr val="accent4">
                <a:lumMod val="20000"/>
                <a:lumOff val="80000"/>
              </a:schemeClr>
            </a:solid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2748" name="Rectangle 2747">
              <a:extLst>
                <a:ext uri="{FF2B5EF4-FFF2-40B4-BE49-F238E27FC236}">
                  <a16:creationId xmlns:a16="http://schemas.microsoft.com/office/drawing/2014/main" id="{1E241F13-A1C9-F8C9-695D-FACD9CA34298}"/>
                </a:ext>
              </a:extLst>
            </p:cNvPr>
            <p:cNvSpPr/>
            <p:nvPr/>
          </p:nvSpPr>
          <p:spPr>
            <a:xfrm>
              <a:off x="2511134" y="4177387"/>
              <a:ext cx="104685" cy="104486"/>
            </a:xfrm>
            <a:prstGeom prst="rect">
              <a:avLst/>
            </a:prstGeom>
            <a:solidFill>
              <a:schemeClr val="accent4">
                <a:lumMod val="20000"/>
                <a:lumOff val="80000"/>
              </a:schemeClr>
            </a:solid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2749" name="Rectangle 2748">
              <a:extLst>
                <a:ext uri="{FF2B5EF4-FFF2-40B4-BE49-F238E27FC236}">
                  <a16:creationId xmlns:a16="http://schemas.microsoft.com/office/drawing/2014/main" id="{60B242CE-464A-574F-1DF2-13FD4BE56A58}"/>
                </a:ext>
              </a:extLst>
            </p:cNvPr>
            <p:cNvSpPr/>
            <p:nvPr/>
          </p:nvSpPr>
          <p:spPr>
            <a:xfrm>
              <a:off x="2620182" y="4177387"/>
              <a:ext cx="104685" cy="104486"/>
            </a:xfrm>
            <a:prstGeom prst="rect">
              <a:avLst/>
            </a:prstGeom>
            <a:solidFill>
              <a:schemeClr val="accent4">
                <a:lumMod val="20000"/>
                <a:lumOff val="80000"/>
              </a:schemeClr>
            </a:solid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2750" name="Rectangle 2749">
              <a:extLst>
                <a:ext uri="{FF2B5EF4-FFF2-40B4-BE49-F238E27FC236}">
                  <a16:creationId xmlns:a16="http://schemas.microsoft.com/office/drawing/2014/main" id="{515EC278-EE7E-E072-943A-93F0F3CFE228}"/>
                </a:ext>
              </a:extLst>
            </p:cNvPr>
            <p:cNvSpPr/>
            <p:nvPr/>
          </p:nvSpPr>
          <p:spPr>
            <a:xfrm>
              <a:off x="2729229" y="4177387"/>
              <a:ext cx="104685" cy="104486"/>
            </a:xfrm>
            <a:prstGeom prst="rect">
              <a:avLst/>
            </a:prstGeom>
            <a:solidFill>
              <a:schemeClr val="accent4">
                <a:lumMod val="20000"/>
                <a:lumOff val="80000"/>
              </a:schemeClr>
            </a:solid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2751" name="Rectangle 2750">
              <a:extLst>
                <a:ext uri="{FF2B5EF4-FFF2-40B4-BE49-F238E27FC236}">
                  <a16:creationId xmlns:a16="http://schemas.microsoft.com/office/drawing/2014/main" id="{2B6BEF46-8FE6-D523-EC3C-D4CBE19262EA}"/>
                </a:ext>
              </a:extLst>
            </p:cNvPr>
            <p:cNvSpPr/>
            <p:nvPr/>
          </p:nvSpPr>
          <p:spPr>
            <a:xfrm>
              <a:off x="2838276" y="4177387"/>
              <a:ext cx="104685" cy="104486"/>
            </a:xfrm>
            <a:prstGeom prst="rect">
              <a:avLst/>
            </a:prstGeom>
            <a:solidFill>
              <a:schemeClr val="accent4">
                <a:lumMod val="20000"/>
                <a:lumOff val="80000"/>
              </a:schemeClr>
            </a:solid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grpSp>
          <p:nvGrpSpPr>
            <p:cNvPr id="942" name="Group 941">
              <a:extLst>
                <a:ext uri="{FF2B5EF4-FFF2-40B4-BE49-F238E27FC236}">
                  <a16:creationId xmlns:a16="http://schemas.microsoft.com/office/drawing/2014/main" id="{02ADD2B8-02DC-5124-B06A-A7A330818473}"/>
                </a:ext>
              </a:extLst>
            </p:cNvPr>
            <p:cNvGrpSpPr/>
            <p:nvPr/>
          </p:nvGrpSpPr>
          <p:grpSpPr>
            <a:xfrm>
              <a:off x="3549831" y="3688827"/>
              <a:ext cx="431827" cy="411413"/>
              <a:chOff x="2214838" y="3824152"/>
              <a:chExt cx="431827" cy="411413"/>
            </a:xfrm>
            <a:solidFill>
              <a:schemeClr val="accent1">
                <a:lumMod val="40000"/>
                <a:lumOff val="60000"/>
              </a:schemeClr>
            </a:solidFill>
          </p:grpSpPr>
          <p:sp>
            <p:nvSpPr>
              <p:cNvPr id="3315" name="Rectangle 3314">
                <a:extLst>
                  <a:ext uri="{FF2B5EF4-FFF2-40B4-BE49-F238E27FC236}">
                    <a16:creationId xmlns:a16="http://schemas.microsoft.com/office/drawing/2014/main" id="{83807066-EF97-425D-B4D4-71964014ECDD}"/>
                  </a:ext>
                </a:extLst>
              </p:cNvPr>
              <p:cNvSpPr/>
              <p:nvPr/>
            </p:nvSpPr>
            <p:spPr>
              <a:xfrm>
                <a:off x="2214838" y="3824152"/>
                <a:ext cx="104685" cy="104486"/>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316" name="Rectangle 3315">
                <a:extLst>
                  <a:ext uri="{FF2B5EF4-FFF2-40B4-BE49-F238E27FC236}">
                    <a16:creationId xmlns:a16="http://schemas.microsoft.com/office/drawing/2014/main" id="{E50EB3E5-27BA-8D11-EC23-B3813DBA6B6F}"/>
                  </a:ext>
                </a:extLst>
              </p:cNvPr>
              <p:cNvSpPr/>
              <p:nvPr/>
            </p:nvSpPr>
            <p:spPr>
              <a:xfrm>
                <a:off x="2323886" y="3824152"/>
                <a:ext cx="104685" cy="104486"/>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317" name="Rectangle 3316">
                <a:extLst>
                  <a:ext uri="{FF2B5EF4-FFF2-40B4-BE49-F238E27FC236}">
                    <a16:creationId xmlns:a16="http://schemas.microsoft.com/office/drawing/2014/main" id="{AE67CE8A-9E2D-BC4C-6EF5-205C8DBB9DD0}"/>
                  </a:ext>
                </a:extLst>
              </p:cNvPr>
              <p:cNvSpPr/>
              <p:nvPr/>
            </p:nvSpPr>
            <p:spPr>
              <a:xfrm>
                <a:off x="2432933" y="3824152"/>
                <a:ext cx="104685" cy="104486"/>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318" name="Rectangle 3317">
                <a:extLst>
                  <a:ext uri="{FF2B5EF4-FFF2-40B4-BE49-F238E27FC236}">
                    <a16:creationId xmlns:a16="http://schemas.microsoft.com/office/drawing/2014/main" id="{F3134ACD-A8A0-AE77-21DE-CF5779DBFF37}"/>
                  </a:ext>
                </a:extLst>
              </p:cNvPr>
              <p:cNvSpPr/>
              <p:nvPr/>
            </p:nvSpPr>
            <p:spPr>
              <a:xfrm>
                <a:off x="2541980" y="3824152"/>
                <a:ext cx="104685" cy="104486"/>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319" name="Rectangle 3318">
                <a:extLst>
                  <a:ext uri="{FF2B5EF4-FFF2-40B4-BE49-F238E27FC236}">
                    <a16:creationId xmlns:a16="http://schemas.microsoft.com/office/drawing/2014/main" id="{1CB5436B-EC8B-4ADE-6EF1-731EDA8CCED8}"/>
                  </a:ext>
                </a:extLst>
              </p:cNvPr>
              <p:cNvSpPr/>
              <p:nvPr/>
            </p:nvSpPr>
            <p:spPr>
              <a:xfrm>
                <a:off x="2214838" y="3928638"/>
                <a:ext cx="104685" cy="104486"/>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320" name="Rectangle 3319">
                <a:extLst>
                  <a:ext uri="{FF2B5EF4-FFF2-40B4-BE49-F238E27FC236}">
                    <a16:creationId xmlns:a16="http://schemas.microsoft.com/office/drawing/2014/main" id="{2FE8A661-FFEA-482F-C6AF-F7CE22F59B32}"/>
                  </a:ext>
                </a:extLst>
              </p:cNvPr>
              <p:cNvSpPr/>
              <p:nvPr/>
            </p:nvSpPr>
            <p:spPr>
              <a:xfrm>
                <a:off x="2323886" y="3928638"/>
                <a:ext cx="104685" cy="104486"/>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321" name="Rectangle 3320">
                <a:extLst>
                  <a:ext uri="{FF2B5EF4-FFF2-40B4-BE49-F238E27FC236}">
                    <a16:creationId xmlns:a16="http://schemas.microsoft.com/office/drawing/2014/main" id="{4EEB2C6A-C8DD-29B8-103D-8203557FF414}"/>
                  </a:ext>
                </a:extLst>
              </p:cNvPr>
              <p:cNvSpPr/>
              <p:nvPr/>
            </p:nvSpPr>
            <p:spPr>
              <a:xfrm>
                <a:off x="2432933" y="3928638"/>
                <a:ext cx="104685" cy="104486"/>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322" name="Rectangle 3321">
                <a:extLst>
                  <a:ext uri="{FF2B5EF4-FFF2-40B4-BE49-F238E27FC236}">
                    <a16:creationId xmlns:a16="http://schemas.microsoft.com/office/drawing/2014/main" id="{5C58E8CB-75F0-4F36-5910-DDDC325092FF}"/>
                  </a:ext>
                </a:extLst>
              </p:cNvPr>
              <p:cNvSpPr/>
              <p:nvPr/>
            </p:nvSpPr>
            <p:spPr>
              <a:xfrm>
                <a:off x="2541980" y="3928638"/>
                <a:ext cx="104685" cy="104486"/>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323" name="Rectangle 3322">
                <a:extLst>
                  <a:ext uri="{FF2B5EF4-FFF2-40B4-BE49-F238E27FC236}">
                    <a16:creationId xmlns:a16="http://schemas.microsoft.com/office/drawing/2014/main" id="{9F60D36A-5149-892C-A353-EDA506888FB6}"/>
                  </a:ext>
                </a:extLst>
              </p:cNvPr>
              <p:cNvSpPr/>
              <p:nvPr/>
            </p:nvSpPr>
            <p:spPr>
              <a:xfrm>
                <a:off x="2214838" y="4026593"/>
                <a:ext cx="104685" cy="104486"/>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324" name="Rectangle 3323">
                <a:extLst>
                  <a:ext uri="{FF2B5EF4-FFF2-40B4-BE49-F238E27FC236}">
                    <a16:creationId xmlns:a16="http://schemas.microsoft.com/office/drawing/2014/main" id="{C3B29BD1-B494-12A1-4FEC-753E8113A35E}"/>
                  </a:ext>
                </a:extLst>
              </p:cNvPr>
              <p:cNvSpPr/>
              <p:nvPr/>
            </p:nvSpPr>
            <p:spPr>
              <a:xfrm>
                <a:off x="2323886" y="4026593"/>
                <a:ext cx="104685" cy="104486"/>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325" name="Rectangle 3324">
                <a:extLst>
                  <a:ext uri="{FF2B5EF4-FFF2-40B4-BE49-F238E27FC236}">
                    <a16:creationId xmlns:a16="http://schemas.microsoft.com/office/drawing/2014/main" id="{F09A35EB-F115-4352-74FA-62695574D57F}"/>
                  </a:ext>
                </a:extLst>
              </p:cNvPr>
              <p:cNvSpPr/>
              <p:nvPr/>
            </p:nvSpPr>
            <p:spPr>
              <a:xfrm>
                <a:off x="2432933" y="4026593"/>
                <a:ext cx="104685" cy="104486"/>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326" name="Rectangle 3325">
                <a:extLst>
                  <a:ext uri="{FF2B5EF4-FFF2-40B4-BE49-F238E27FC236}">
                    <a16:creationId xmlns:a16="http://schemas.microsoft.com/office/drawing/2014/main" id="{8BBBE888-15E6-C2BF-926A-BB2AE1EB2E09}"/>
                  </a:ext>
                </a:extLst>
              </p:cNvPr>
              <p:cNvSpPr/>
              <p:nvPr/>
            </p:nvSpPr>
            <p:spPr>
              <a:xfrm>
                <a:off x="2541980" y="4026593"/>
                <a:ext cx="104685" cy="104486"/>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327" name="Rectangle 3326">
                <a:extLst>
                  <a:ext uri="{FF2B5EF4-FFF2-40B4-BE49-F238E27FC236}">
                    <a16:creationId xmlns:a16="http://schemas.microsoft.com/office/drawing/2014/main" id="{7F6E08C0-913E-CDFE-7CFA-7C5E481B2486}"/>
                  </a:ext>
                </a:extLst>
              </p:cNvPr>
              <p:cNvSpPr/>
              <p:nvPr/>
            </p:nvSpPr>
            <p:spPr>
              <a:xfrm>
                <a:off x="2214838" y="4131079"/>
                <a:ext cx="104685" cy="104486"/>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328" name="Rectangle 3327">
                <a:extLst>
                  <a:ext uri="{FF2B5EF4-FFF2-40B4-BE49-F238E27FC236}">
                    <a16:creationId xmlns:a16="http://schemas.microsoft.com/office/drawing/2014/main" id="{82D598F1-EF88-EA67-5DF8-23262AB0C11B}"/>
                  </a:ext>
                </a:extLst>
              </p:cNvPr>
              <p:cNvSpPr/>
              <p:nvPr/>
            </p:nvSpPr>
            <p:spPr>
              <a:xfrm>
                <a:off x="2323886" y="4131079"/>
                <a:ext cx="104685" cy="104486"/>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329" name="Rectangle 3328">
                <a:extLst>
                  <a:ext uri="{FF2B5EF4-FFF2-40B4-BE49-F238E27FC236}">
                    <a16:creationId xmlns:a16="http://schemas.microsoft.com/office/drawing/2014/main" id="{EEA3BF34-EAD1-88C8-8250-F2CD3B4A0BAC}"/>
                  </a:ext>
                </a:extLst>
              </p:cNvPr>
              <p:cNvSpPr/>
              <p:nvPr/>
            </p:nvSpPr>
            <p:spPr>
              <a:xfrm>
                <a:off x="2432933" y="4131079"/>
                <a:ext cx="104685" cy="104486"/>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330" name="Rectangle 3329">
                <a:extLst>
                  <a:ext uri="{FF2B5EF4-FFF2-40B4-BE49-F238E27FC236}">
                    <a16:creationId xmlns:a16="http://schemas.microsoft.com/office/drawing/2014/main" id="{59BEA323-C82E-D650-7356-1EE536870778}"/>
                  </a:ext>
                </a:extLst>
              </p:cNvPr>
              <p:cNvSpPr/>
              <p:nvPr/>
            </p:nvSpPr>
            <p:spPr>
              <a:xfrm>
                <a:off x="2541980" y="4131079"/>
                <a:ext cx="104685" cy="104486"/>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grpSp>
        <p:grpSp>
          <p:nvGrpSpPr>
            <p:cNvPr id="943" name="Group 942">
              <a:extLst>
                <a:ext uri="{FF2B5EF4-FFF2-40B4-BE49-F238E27FC236}">
                  <a16:creationId xmlns:a16="http://schemas.microsoft.com/office/drawing/2014/main" id="{841F7270-372F-F39F-407B-59FAD2E5C1B8}"/>
                </a:ext>
              </a:extLst>
            </p:cNvPr>
            <p:cNvGrpSpPr/>
            <p:nvPr/>
          </p:nvGrpSpPr>
          <p:grpSpPr>
            <a:xfrm>
              <a:off x="3607099" y="3775194"/>
              <a:ext cx="431827" cy="411413"/>
              <a:chOff x="2214838" y="3824152"/>
              <a:chExt cx="431827" cy="411413"/>
            </a:xfrm>
            <a:solidFill>
              <a:schemeClr val="accent2">
                <a:lumMod val="20000"/>
                <a:lumOff val="80000"/>
              </a:schemeClr>
            </a:solidFill>
          </p:grpSpPr>
          <p:sp>
            <p:nvSpPr>
              <p:cNvPr id="3299" name="Rectangle 3298">
                <a:extLst>
                  <a:ext uri="{FF2B5EF4-FFF2-40B4-BE49-F238E27FC236}">
                    <a16:creationId xmlns:a16="http://schemas.microsoft.com/office/drawing/2014/main" id="{DB11F375-D5C5-FC64-5052-77C72F468A63}"/>
                  </a:ext>
                </a:extLst>
              </p:cNvPr>
              <p:cNvSpPr/>
              <p:nvPr/>
            </p:nvSpPr>
            <p:spPr>
              <a:xfrm>
                <a:off x="2214838" y="3824152"/>
                <a:ext cx="104685" cy="104486"/>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300" name="Rectangle 3299">
                <a:extLst>
                  <a:ext uri="{FF2B5EF4-FFF2-40B4-BE49-F238E27FC236}">
                    <a16:creationId xmlns:a16="http://schemas.microsoft.com/office/drawing/2014/main" id="{91FC2FE5-16B8-183C-2B0E-C3600697E780}"/>
                  </a:ext>
                </a:extLst>
              </p:cNvPr>
              <p:cNvSpPr/>
              <p:nvPr/>
            </p:nvSpPr>
            <p:spPr>
              <a:xfrm>
                <a:off x="2323886" y="3824152"/>
                <a:ext cx="104685" cy="104486"/>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301" name="Rectangle 3300">
                <a:extLst>
                  <a:ext uri="{FF2B5EF4-FFF2-40B4-BE49-F238E27FC236}">
                    <a16:creationId xmlns:a16="http://schemas.microsoft.com/office/drawing/2014/main" id="{9231BD09-C9AF-12DD-E8FA-09FB681B4619}"/>
                  </a:ext>
                </a:extLst>
              </p:cNvPr>
              <p:cNvSpPr/>
              <p:nvPr/>
            </p:nvSpPr>
            <p:spPr>
              <a:xfrm>
                <a:off x="2432933" y="3824152"/>
                <a:ext cx="104685" cy="104486"/>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302" name="Rectangle 3301">
                <a:extLst>
                  <a:ext uri="{FF2B5EF4-FFF2-40B4-BE49-F238E27FC236}">
                    <a16:creationId xmlns:a16="http://schemas.microsoft.com/office/drawing/2014/main" id="{0A4BD011-557A-B4C2-16BE-C34365903806}"/>
                  </a:ext>
                </a:extLst>
              </p:cNvPr>
              <p:cNvSpPr/>
              <p:nvPr/>
            </p:nvSpPr>
            <p:spPr>
              <a:xfrm>
                <a:off x="2541980" y="3824152"/>
                <a:ext cx="104685" cy="104486"/>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303" name="Rectangle 3302">
                <a:extLst>
                  <a:ext uri="{FF2B5EF4-FFF2-40B4-BE49-F238E27FC236}">
                    <a16:creationId xmlns:a16="http://schemas.microsoft.com/office/drawing/2014/main" id="{3BD17660-DA9E-1FB0-3D6A-645483E3A0AB}"/>
                  </a:ext>
                </a:extLst>
              </p:cNvPr>
              <p:cNvSpPr/>
              <p:nvPr/>
            </p:nvSpPr>
            <p:spPr>
              <a:xfrm>
                <a:off x="2214838" y="3928638"/>
                <a:ext cx="104685" cy="104486"/>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304" name="Rectangle 3303">
                <a:extLst>
                  <a:ext uri="{FF2B5EF4-FFF2-40B4-BE49-F238E27FC236}">
                    <a16:creationId xmlns:a16="http://schemas.microsoft.com/office/drawing/2014/main" id="{BD4E71AA-98F3-2F5A-C6A6-AFE36F9A7A05}"/>
                  </a:ext>
                </a:extLst>
              </p:cNvPr>
              <p:cNvSpPr/>
              <p:nvPr/>
            </p:nvSpPr>
            <p:spPr>
              <a:xfrm>
                <a:off x="2323886" y="3928638"/>
                <a:ext cx="104685" cy="104486"/>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305" name="Rectangle 3304">
                <a:extLst>
                  <a:ext uri="{FF2B5EF4-FFF2-40B4-BE49-F238E27FC236}">
                    <a16:creationId xmlns:a16="http://schemas.microsoft.com/office/drawing/2014/main" id="{A9A1073A-7F33-C388-DDD7-734C286F5D0A}"/>
                  </a:ext>
                </a:extLst>
              </p:cNvPr>
              <p:cNvSpPr/>
              <p:nvPr/>
            </p:nvSpPr>
            <p:spPr>
              <a:xfrm>
                <a:off x="2432933" y="3928638"/>
                <a:ext cx="104685" cy="104486"/>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306" name="Rectangle 3305">
                <a:extLst>
                  <a:ext uri="{FF2B5EF4-FFF2-40B4-BE49-F238E27FC236}">
                    <a16:creationId xmlns:a16="http://schemas.microsoft.com/office/drawing/2014/main" id="{32B1B7C8-7069-C2C2-4A0D-CAD5C4D8FD85}"/>
                  </a:ext>
                </a:extLst>
              </p:cNvPr>
              <p:cNvSpPr/>
              <p:nvPr/>
            </p:nvSpPr>
            <p:spPr>
              <a:xfrm>
                <a:off x="2541980" y="3928638"/>
                <a:ext cx="104685" cy="104486"/>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307" name="Rectangle 3306">
                <a:extLst>
                  <a:ext uri="{FF2B5EF4-FFF2-40B4-BE49-F238E27FC236}">
                    <a16:creationId xmlns:a16="http://schemas.microsoft.com/office/drawing/2014/main" id="{CA52C2A1-972F-32CF-DAD0-2D2C4CFFC36A}"/>
                  </a:ext>
                </a:extLst>
              </p:cNvPr>
              <p:cNvSpPr/>
              <p:nvPr/>
            </p:nvSpPr>
            <p:spPr>
              <a:xfrm>
                <a:off x="2214838" y="4026593"/>
                <a:ext cx="104685" cy="104486"/>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308" name="Rectangle 3307">
                <a:extLst>
                  <a:ext uri="{FF2B5EF4-FFF2-40B4-BE49-F238E27FC236}">
                    <a16:creationId xmlns:a16="http://schemas.microsoft.com/office/drawing/2014/main" id="{85959BC3-1DB0-B0D9-3CF2-AA701DDD3D45}"/>
                  </a:ext>
                </a:extLst>
              </p:cNvPr>
              <p:cNvSpPr/>
              <p:nvPr/>
            </p:nvSpPr>
            <p:spPr>
              <a:xfrm>
                <a:off x="2323886" y="4026593"/>
                <a:ext cx="104685" cy="104486"/>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309" name="Rectangle 3308">
                <a:extLst>
                  <a:ext uri="{FF2B5EF4-FFF2-40B4-BE49-F238E27FC236}">
                    <a16:creationId xmlns:a16="http://schemas.microsoft.com/office/drawing/2014/main" id="{24ECEDFC-2EB9-54E3-EB7D-3E913D1D0695}"/>
                  </a:ext>
                </a:extLst>
              </p:cNvPr>
              <p:cNvSpPr/>
              <p:nvPr/>
            </p:nvSpPr>
            <p:spPr>
              <a:xfrm>
                <a:off x="2432933" y="4026593"/>
                <a:ext cx="104685" cy="104486"/>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310" name="Rectangle 3309">
                <a:extLst>
                  <a:ext uri="{FF2B5EF4-FFF2-40B4-BE49-F238E27FC236}">
                    <a16:creationId xmlns:a16="http://schemas.microsoft.com/office/drawing/2014/main" id="{75B8CC9D-FD3B-B51F-C062-67EE13B14327}"/>
                  </a:ext>
                </a:extLst>
              </p:cNvPr>
              <p:cNvSpPr/>
              <p:nvPr/>
            </p:nvSpPr>
            <p:spPr>
              <a:xfrm>
                <a:off x="2541980" y="4026593"/>
                <a:ext cx="104685" cy="104486"/>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311" name="Rectangle 3310">
                <a:extLst>
                  <a:ext uri="{FF2B5EF4-FFF2-40B4-BE49-F238E27FC236}">
                    <a16:creationId xmlns:a16="http://schemas.microsoft.com/office/drawing/2014/main" id="{992146A0-0AB6-9989-B286-32BD28DF347E}"/>
                  </a:ext>
                </a:extLst>
              </p:cNvPr>
              <p:cNvSpPr/>
              <p:nvPr/>
            </p:nvSpPr>
            <p:spPr>
              <a:xfrm>
                <a:off x="2214838" y="4131079"/>
                <a:ext cx="104685" cy="104486"/>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312" name="Rectangle 3311">
                <a:extLst>
                  <a:ext uri="{FF2B5EF4-FFF2-40B4-BE49-F238E27FC236}">
                    <a16:creationId xmlns:a16="http://schemas.microsoft.com/office/drawing/2014/main" id="{6B150AB0-7329-3536-BB1E-4B975764C364}"/>
                  </a:ext>
                </a:extLst>
              </p:cNvPr>
              <p:cNvSpPr/>
              <p:nvPr/>
            </p:nvSpPr>
            <p:spPr>
              <a:xfrm>
                <a:off x="2323886" y="4131079"/>
                <a:ext cx="104685" cy="104486"/>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313" name="Rectangle 3312">
                <a:extLst>
                  <a:ext uri="{FF2B5EF4-FFF2-40B4-BE49-F238E27FC236}">
                    <a16:creationId xmlns:a16="http://schemas.microsoft.com/office/drawing/2014/main" id="{9910D869-91AF-E9BD-AF4B-BB184894D084}"/>
                  </a:ext>
                </a:extLst>
              </p:cNvPr>
              <p:cNvSpPr/>
              <p:nvPr/>
            </p:nvSpPr>
            <p:spPr>
              <a:xfrm>
                <a:off x="2432933" y="4131079"/>
                <a:ext cx="104685" cy="104486"/>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314" name="Rectangle 3313">
                <a:extLst>
                  <a:ext uri="{FF2B5EF4-FFF2-40B4-BE49-F238E27FC236}">
                    <a16:creationId xmlns:a16="http://schemas.microsoft.com/office/drawing/2014/main" id="{FECB016B-0919-4C5E-F70E-362B5B75FD58}"/>
                  </a:ext>
                </a:extLst>
              </p:cNvPr>
              <p:cNvSpPr/>
              <p:nvPr/>
            </p:nvSpPr>
            <p:spPr>
              <a:xfrm>
                <a:off x="2541980" y="4131079"/>
                <a:ext cx="104685" cy="104486"/>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grpSp>
        <p:sp>
          <p:nvSpPr>
            <p:cNvPr id="948" name="Rectangle 947">
              <a:extLst>
                <a:ext uri="{FF2B5EF4-FFF2-40B4-BE49-F238E27FC236}">
                  <a16:creationId xmlns:a16="http://schemas.microsoft.com/office/drawing/2014/main" id="{7DF00B79-3891-008E-3E35-DE355C894E27}"/>
                </a:ext>
              </a:extLst>
            </p:cNvPr>
            <p:cNvSpPr/>
            <p:nvPr/>
          </p:nvSpPr>
          <p:spPr>
            <a:xfrm>
              <a:off x="3697632" y="3882946"/>
              <a:ext cx="104685" cy="104486"/>
            </a:xfrm>
            <a:prstGeom prst="rect">
              <a:avLst/>
            </a:prstGeom>
            <a:solidFill>
              <a:schemeClr val="accent2">
                <a:lumMod val="75000"/>
              </a:schemeClr>
            </a:solid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949" name="Rectangle 948">
              <a:extLst>
                <a:ext uri="{FF2B5EF4-FFF2-40B4-BE49-F238E27FC236}">
                  <a16:creationId xmlns:a16="http://schemas.microsoft.com/office/drawing/2014/main" id="{4D67C3A1-BDB2-B542-7716-A82FAD1D366C}"/>
                </a:ext>
              </a:extLst>
            </p:cNvPr>
            <p:cNvSpPr/>
            <p:nvPr/>
          </p:nvSpPr>
          <p:spPr>
            <a:xfrm>
              <a:off x="3806680" y="3882946"/>
              <a:ext cx="104685" cy="104486"/>
            </a:xfrm>
            <a:prstGeom prst="rect">
              <a:avLst/>
            </a:prstGeom>
            <a:solidFill>
              <a:schemeClr val="accent2">
                <a:lumMod val="75000"/>
              </a:schemeClr>
            </a:solid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950" name="Rectangle 949">
              <a:extLst>
                <a:ext uri="{FF2B5EF4-FFF2-40B4-BE49-F238E27FC236}">
                  <a16:creationId xmlns:a16="http://schemas.microsoft.com/office/drawing/2014/main" id="{E76BEB82-375D-E1E6-5E7B-C04BB33C3465}"/>
                </a:ext>
              </a:extLst>
            </p:cNvPr>
            <p:cNvSpPr/>
            <p:nvPr/>
          </p:nvSpPr>
          <p:spPr>
            <a:xfrm>
              <a:off x="3915727" y="3882946"/>
              <a:ext cx="104685" cy="104486"/>
            </a:xfrm>
            <a:prstGeom prst="rect">
              <a:avLst/>
            </a:prstGeom>
            <a:solidFill>
              <a:schemeClr val="accent2">
                <a:lumMod val="75000"/>
              </a:schemeClr>
            </a:solid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951" name="Rectangle 950">
              <a:extLst>
                <a:ext uri="{FF2B5EF4-FFF2-40B4-BE49-F238E27FC236}">
                  <a16:creationId xmlns:a16="http://schemas.microsoft.com/office/drawing/2014/main" id="{1DE01732-84F2-21A9-433E-7411D13BA983}"/>
                </a:ext>
              </a:extLst>
            </p:cNvPr>
            <p:cNvSpPr/>
            <p:nvPr/>
          </p:nvSpPr>
          <p:spPr>
            <a:xfrm>
              <a:off x="4024774" y="3882946"/>
              <a:ext cx="104685" cy="104486"/>
            </a:xfrm>
            <a:prstGeom prst="rect">
              <a:avLst/>
            </a:prstGeom>
            <a:solidFill>
              <a:schemeClr val="accent2">
                <a:lumMod val="75000"/>
              </a:schemeClr>
            </a:solid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952" name="Rectangle 951">
              <a:extLst>
                <a:ext uri="{FF2B5EF4-FFF2-40B4-BE49-F238E27FC236}">
                  <a16:creationId xmlns:a16="http://schemas.microsoft.com/office/drawing/2014/main" id="{FEFDF9FF-69A7-6798-10CC-688EF90778A4}"/>
                </a:ext>
              </a:extLst>
            </p:cNvPr>
            <p:cNvSpPr/>
            <p:nvPr/>
          </p:nvSpPr>
          <p:spPr>
            <a:xfrm>
              <a:off x="3697632" y="3987432"/>
              <a:ext cx="104685" cy="104486"/>
            </a:xfrm>
            <a:prstGeom prst="rect">
              <a:avLst/>
            </a:prstGeom>
            <a:solidFill>
              <a:schemeClr val="accent4">
                <a:lumMod val="20000"/>
                <a:lumOff val="80000"/>
              </a:schemeClr>
            </a:solid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953" name="Rectangle 952">
              <a:extLst>
                <a:ext uri="{FF2B5EF4-FFF2-40B4-BE49-F238E27FC236}">
                  <a16:creationId xmlns:a16="http://schemas.microsoft.com/office/drawing/2014/main" id="{13245585-65AC-6BB1-C7E3-45FB7D6A833D}"/>
                </a:ext>
              </a:extLst>
            </p:cNvPr>
            <p:cNvSpPr/>
            <p:nvPr/>
          </p:nvSpPr>
          <p:spPr>
            <a:xfrm>
              <a:off x="3806680" y="3987432"/>
              <a:ext cx="104685" cy="104486"/>
            </a:xfrm>
            <a:prstGeom prst="rect">
              <a:avLst/>
            </a:prstGeom>
            <a:solidFill>
              <a:schemeClr val="accent4">
                <a:lumMod val="20000"/>
                <a:lumOff val="80000"/>
              </a:schemeClr>
            </a:solid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954" name="Rectangle 953">
              <a:extLst>
                <a:ext uri="{FF2B5EF4-FFF2-40B4-BE49-F238E27FC236}">
                  <a16:creationId xmlns:a16="http://schemas.microsoft.com/office/drawing/2014/main" id="{E31E3D4F-607C-7818-1503-098AA4DBD486}"/>
                </a:ext>
              </a:extLst>
            </p:cNvPr>
            <p:cNvSpPr/>
            <p:nvPr/>
          </p:nvSpPr>
          <p:spPr>
            <a:xfrm>
              <a:off x="3915727" y="3987432"/>
              <a:ext cx="104685" cy="104486"/>
            </a:xfrm>
            <a:prstGeom prst="rect">
              <a:avLst/>
            </a:prstGeom>
            <a:solidFill>
              <a:schemeClr val="accent4">
                <a:lumMod val="20000"/>
                <a:lumOff val="80000"/>
              </a:schemeClr>
            </a:solid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955" name="Rectangle 954">
              <a:extLst>
                <a:ext uri="{FF2B5EF4-FFF2-40B4-BE49-F238E27FC236}">
                  <a16:creationId xmlns:a16="http://schemas.microsoft.com/office/drawing/2014/main" id="{B33451CB-0C38-B2A9-3CAA-F3EDB389EC2F}"/>
                </a:ext>
              </a:extLst>
            </p:cNvPr>
            <p:cNvSpPr/>
            <p:nvPr/>
          </p:nvSpPr>
          <p:spPr>
            <a:xfrm>
              <a:off x="4024774" y="3987432"/>
              <a:ext cx="104685" cy="104486"/>
            </a:xfrm>
            <a:prstGeom prst="rect">
              <a:avLst/>
            </a:prstGeom>
            <a:solidFill>
              <a:schemeClr val="accent4">
                <a:lumMod val="20000"/>
                <a:lumOff val="80000"/>
              </a:schemeClr>
            </a:solid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956" name="Rectangle 955">
              <a:extLst>
                <a:ext uri="{FF2B5EF4-FFF2-40B4-BE49-F238E27FC236}">
                  <a16:creationId xmlns:a16="http://schemas.microsoft.com/office/drawing/2014/main" id="{72A4B789-F3AE-2F63-AFE8-79926C96E5B9}"/>
                </a:ext>
              </a:extLst>
            </p:cNvPr>
            <p:cNvSpPr/>
            <p:nvPr/>
          </p:nvSpPr>
          <p:spPr>
            <a:xfrm>
              <a:off x="3697632" y="4085387"/>
              <a:ext cx="104685" cy="104486"/>
            </a:xfrm>
            <a:prstGeom prst="rect">
              <a:avLst/>
            </a:prstGeom>
            <a:solidFill>
              <a:schemeClr val="accent4">
                <a:lumMod val="20000"/>
                <a:lumOff val="80000"/>
              </a:schemeClr>
            </a:solid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957" name="Rectangle 956">
              <a:extLst>
                <a:ext uri="{FF2B5EF4-FFF2-40B4-BE49-F238E27FC236}">
                  <a16:creationId xmlns:a16="http://schemas.microsoft.com/office/drawing/2014/main" id="{99D88776-18AE-F54C-0449-3F6136CBD3D9}"/>
                </a:ext>
              </a:extLst>
            </p:cNvPr>
            <p:cNvSpPr/>
            <p:nvPr/>
          </p:nvSpPr>
          <p:spPr>
            <a:xfrm>
              <a:off x="3806680" y="4085387"/>
              <a:ext cx="104685" cy="104486"/>
            </a:xfrm>
            <a:prstGeom prst="rect">
              <a:avLst/>
            </a:prstGeom>
            <a:solidFill>
              <a:schemeClr val="accent4">
                <a:lumMod val="20000"/>
                <a:lumOff val="80000"/>
              </a:schemeClr>
            </a:solid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958" name="Rectangle 957">
              <a:extLst>
                <a:ext uri="{FF2B5EF4-FFF2-40B4-BE49-F238E27FC236}">
                  <a16:creationId xmlns:a16="http://schemas.microsoft.com/office/drawing/2014/main" id="{8CF4B747-57D0-6487-8A6E-5FEC47A43B31}"/>
                </a:ext>
              </a:extLst>
            </p:cNvPr>
            <p:cNvSpPr/>
            <p:nvPr/>
          </p:nvSpPr>
          <p:spPr>
            <a:xfrm>
              <a:off x="3915727" y="4085387"/>
              <a:ext cx="104685" cy="104486"/>
            </a:xfrm>
            <a:prstGeom prst="rect">
              <a:avLst/>
            </a:prstGeom>
            <a:solidFill>
              <a:schemeClr val="accent4">
                <a:lumMod val="20000"/>
                <a:lumOff val="80000"/>
              </a:schemeClr>
            </a:solid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959" name="Rectangle 958">
              <a:extLst>
                <a:ext uri="{FF2B5EF4-FFF2-40B4-BE49-F238E27FC236}">
                  <a16:creationId xmlns:a16="http://schemas.microsoft.com/office/drawing/2014/main" id="{58225764-FD8C-3CE5-FDFC-8D89383B24A9}"/>
                </a:ext>
              </a:extLst>
            </p:cNvPr>
            <p:cNvSpPr/>
            <p:nvPr/>
          </p:nvSpPr>
          <p:spPr>
            <a:xfrm>
              <a:off x="4024774" y="4085387"/>
              <a:ext cx="104685" cy="104486"/>
            </a:xfrm>
            <a:prstGeom prst="rect">
              <a:avLst/>
            </a:prstGeom>
            <a:solidFill>
              <a:schemeClr val="accent4">
                <a:lumMod val="20000"/>
                <a:lumOff val="80000"/>
              </a:schemeClr>
            </a:solid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2752" name="Rectangle 2751">
              <a:extLst>
                <a:ext uri="{FF2B5EF4-FFF2-40B4-BE49-F238E27FC236}">
                  <a16:creationId xmlns:a16="http://schemas.microsoft.com/office/drawing/2014/main" id="{1A905ED8-34F8-E2FA-12F2-00362D120425}"/>
                </a:ext>
              </a:extLst>
            </p:cNvPr>
            <p:cNvSpPr/>
            <p:nvPr/>
          </p:nvSpPr>
          <p:spPr>
            <a:xfrm>
              <a:off x="3697632" y="4189873"/>
              <a:ext cx="104685" cy="104486"/>
            </a:xfrm>
            <a:prstGeom prst="rect">
              <a:avLst/>
            </a:prstGeom>
            <a:solidFill>
              <a:schemeClr val="accent4">
                <a:lumMod val="20000"/>
                <a:lumOff val="80000"/>
              </a:schemeClr>
            </a:solid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2753" name="Rectangle 2752">
              <a:extLst>
                <a:ext uri="{FF2B5EF4-FFF2-40B4-BE49-F238E27FC236}">
                  <a16:creationId xmlns:a16="http://schemas.microsoft.com/office/drawing/2014/main" id="{DEEC00B1-928F-BDA6-D792-6C2F68ECA6C4}"/>
                </a:ext>
              </a:extLst>
            </p:cNvPr>
            <p:cNvSpPr/>
            <p:nvPr/>
          </p:nvSpPr>
          <p:spPr>
            <a:xfrm>
              <a:off x="3806680" y="4189873"/>
              <a:ext cx="104685" cy="104486"/>
            </a:xfrm>
            <a:prstGeom prst="rect">
              <a:avLst/>
            </a:prstGeom>
            <a:solidFill>
              <a:schemeClr val="accent4">
                <a:lumMod val="20000"/>
                <a:lumOff val="80000"/>
              </a:schemeClr>
            </a:solid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2754" name="Rectangle 2753">
              <a:extLst>
                <a:ext uri="{FF2B5EF4-FFF2-40B4-BE49-F238E27FC236}">
                  <a16:creationId xmlns:a16="http://schemas.microsoft.com/office/drawing/2014/main" id="{D48D87D3-6D82-1203-A15C-8B06D312BA63}"/>
                </a:ext>
              </a:extLst>
            </p:cNvPr>
            <p:cNvSpPr/>
            <p:nvPr/>
          </p:nvSpPr>
          <p:spPr>
            <a:xfrm>
              <a:off x="3915727" y="4189873"/>
              <a:ext cx="104685" cy="104486"/>
            </a:xfrm>
            <a:prstGeom prst="rect">
              <a:avLst/>
            </a:prstGeom>
            <a:solidFill>
              <a:schemeClr val="accent4">
                <a:lumMod val="20000"/>
                <a:lumOff val="80000"/>
              </a:schemeClr>
            </a:solid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2755" name="Rectangle 2754">
              <a:extLst>
                <a:ext uri="{FF2B5EF4-FFF2-40B4-BE49-F238E27FC236}">
                  <a16:creationId xmlns:a16="http://schemas.microsoft.com/office/drawing/2014/main" id="{E1970F6B-F657-E941-F668-0ABD3C2A32FA}"/>
                </a:ext>
              </a:extLst>
            </p:cNvPr>
            <p:cNvSpPr/>
            <p:nvPr/>
          </p:nvSpPr>
          <p:spPr>
            <a:xfrm>
              <a:off x="4024774" y="4189873"/>
              <a:ext cx="104685" cy="104486"/>
            </a:xfrm>
            <a:prstGeom prst="rect">
              <a:avLst/>
            </a:prstGeom>
            <a:solidFill>
              <a:schemeClr val="accent4">
                <a:lumMod val="20000"/>
                <a:lumOff val="80000"/>
              </a:schemeClr>
            </a:solid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cxnSp>
          <p:nvCxnSpPr>
            <p:cNvPr id="2756" name="Straight Arrow Connector 2755">
              <a:extLst>
                <a:ext uri="{FF2B5EF4-FFF2-40B4-BE49-F238E27FC236}">
                  <a16:creationId xmlns:a16="http://schemas.microsoft.com/office/drawing/2014/main" id="{6F284881-46EF-B114-65CC-7B0C7E7E1807}"/>
                </a:ext>
              </a:extLst>
            </p:cNvPr>
            <p:cNvCxnSpPr>
              <a:cxnSpLocks/>
              <a:stCxn id="2839" idx="0"/>
            </p:cNvCxnSpPr>
            <p:nvPr/>
          </p:nvCxnSpPr>
          <p:spPr>
            <a:xfrm flipH="1">
              <a:off x="2799599" y="2403318"/>
              <a:ext cx="331289" cy="66943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757" name="Straight Arrow Connector 2756">
              <a:extLst>
                <a:ext uri="{FF2B5EF4-FFF2-40B4-BE49-F238E27FC236}">
                  <a16:creationId xmlns:a16="http://schemas.microsoft.com/office/drawing/2014/main" id="{F355535E-E069-C466-CB89-2822ABFD77DD}"/>
                </a:ext>
              </a:extLst>
            </p:cNvPr>
            <p:cNvCxnSpPr>
              <a:cxnSpLocks/>
              <a:stCxn id="2839" idx="0"/>
            </p:cNvCxnSpPr>
            <p:nvPr/>
          </p:nvCxnSpPr>
          <p:spPr>
            <a:xfrm>
              <a:off x="3130888" y="2403318"/>
              <a:ext cx="542763" cy="72502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758" name="TextBox 2757">
              <a:extLst>
                <a:ext uri="{FF2B5EF4-FFF2-40B4-BE49-F238E27FC236}">
                  <a16:creationId xmlns:a16="http://schemas.microsoft.com/office/drawing/2014/main" id="{620D0FC8-04C7-1BFF-3169-FD37210B7E77}"/>
                </a:ext>
              </a:extLst>
            </p:cNvPr>
            <p:cNvSpPr txBox="1"/>
            <p:nvPr/>
          </p:nvSpPr>
          <p:spPr>
            <a:xfrm>
              <a:off x="2361968" y="2069183"/>
              <a:ext cx="1967287" cy="307777"/>
            </a:xfrm>
            <a:prstGeom prst="rect">
              <a:avLst/>
            </a:prstGeom>
            <a:noFill/>
          </p:spPr>
          <p:txBody>
            <a:bodyPr wrap="square" rtlCol="0">
              <a:spAutoFit/>
            </a:bodyPr>
            <a:lstStyle/>
            <a:p>
              <a:r>
                <a:rPr lang="en-US" sz="1400" b="1" dirty="0" err="1"/>
                <a:t>Col.wise</a:t>
              </a:r>
              <a:r>
                <a:rPr lang="en-US" sz="1400" b="1" dirty="0"/>
                <a:t> overlap (FS-1)</a:t>
              </a:r>
              <a:endParaRPr lang="en-IN" sz="1400" b="1" dirty="0"/>
            </a:p>
          </p:txBody>
        </p:sp>
        <p:cxnSp>
          <p:nvCxnSpPr>
            <p:cNvPr id="2759" name="Straight Arrow Connector 2758">
              <a:extLst>
                <a:ext uri="{FF2B5EF4-FFF2-40B4-BE49-F238E27FC236}">
                  <a16:creationId xmlns:a16="http://schemas.microsoft.com/office/drawing/2014/main" id="{D9111EFB-6723-C92C-71DA-4719048792F8}"/>
                </a:ext>
              </a:extLst>
            </p:cNvPr>
            <p:cNvCxnSpPr>
              <a:cxnSpLocks/>
              <a:endCxn id="2739" idx="1"/>
            </p:cNvCxnSpPr>
            <p:nvPr/>
          </p:nvCxnSpPr>
          <p:spPr>
            <a:xfrm flipH="1">
              <a:off x="2838276" y="3668869"/>
              <a:ext cx="444395" cy="25383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760" name="Straight Arrow Connector 2759">
              <a:extLst>
                <a:ext uri="{FF2B5EF4-FFF2-40B4-BE49-F238E27FC236}">
                  <a16:creationId xmlns:a16="http://schemas.microsoft.com/office/drawing/2014/main" id="{E459CCB9-4A85-0A86-7C24-6A5C68A621E5}"/>
                </a:ext>
              </a:extLst>
            </p:cNvPr>
            <p:cNvCxnSpPr>
              <a:cxnSpLocks/>
            </p:cNvCxnSpPr>
            <p:nvPr/>
          </p:nvCxnSpPr>
          <p:spPr>
            <a:xfrm>
              <a:off x="3333923" y="3654991"/>
              <a:ext cx="466852" cy="27875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761" name="TextBox 2760">
              <a:extLst>
                <a:ext uri="{FF2B5EF4-FFF2-40B4-BE49-F238E27FC236}">
                  <a16:creationId xmlns:a16="http://schemas.microsoft.com/office/drawing/2014/main" id="{A96E27FF-9C7F-4BB8-2C35-AA45710A4E94}"/>
                </a:ext>
              </a:extLst>
            </p:cNvPr>
            <p:cNvSpPr txBox="1"/>
            <p:nvPr/>
          </p:nvSpPr>
          <p:spPr>
            <a:xfrm>
              <a:off x="2468974" y="3401071"/>
              <a:ext cx="2100467" cy="307777"/>
            </a:xfrm>
            <a:prstGeom prst="rect">
              <a:avLst/>
            </a:prstGeom>
            <a:noFill/>
          </p:spPr>
          <p:txBody>
            <a:bodyPr wrap="square" rtlCol="0">
              <a:spAutoFit/>
            </a:bodyPr>
            <a:lstStyle/>
            <a:p>
              <a:r>
                <a:rPr lang="en-US" sz="1400" b="1" dirty="0" err="1"/>
                <a:t>Row.wise</a:t>
              </a:r>
              <a:r>
                <a:rPr lang="en-US" sz="1400" b="1" dirty="0"/>
                <a:t> overlap (FS-1)</a:t>
              </a:r>
              <a:endParaRPr lang="en-IN" sz="1400" b="1" dirty="0"/>
            </a:p>
          </p:txBody>
        </p:sp>
        <mc:AlternateContent xmlns:mc="http://schemas.openxmlformats.org/markup-compatibility/2006" xmlns:a14="http://schemas.microsoft.com/office/drawing/2010/main">
          <mc:Choice Requires="a14">
            <p:sp>
              <p:nvSpPr>
                <p:cNvPr id="2762" name="TextBox 2761">
                  <a:extLst>
                    <a:ext uri="{FF2B5EF4-FFF2-40B4-BE49-F238E27FC236}">
                      <a16:creationId xmlns:a16="http://schemas.microsoft.com/office/drawing/2014/main" id="{76C71B13-D44A-8C72-7FEC-6B03C566448F}"/>
                    </a:ext>
                  </a:extLst>
                </p:cNvPr>
                <p:cNvSpPr txBox="1"/>
                <p:nvPr/>
              </p:nvSpPr>
              <p:spPr>
                <a:xfrm>
                  <a:off x="2683573" y="4331598"/>
                  <a:ext cx="1277744" cy="31258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IN" sz="1400" b="1" i="1" smtClean="0">
                                <a:latin typeface="Cambria Math" panose="02040503050406030204" pitchFamily="18" charset="0"/>
                              </a:rPr>
                            </m:ctrlPr>
                          </m:sSupPr>
                          <m:e>
                            <m:r>
                              <a:rPr lang="en-IN" sz="1400" b="1" i="1" smtClean="0">
                                <a:latin typeface="Cambria Math" panose="02040503050406030204" pitchFamily="18" charset="0"/>
                              </a:rPr>
                              <m:t>𝑷𝑵</m:t>
                            </m:r>
                          </m:e>
                          <m:sup>
                            <m:r>
                              <a:rPr lang="en-IN" sz="1400" b="1" i="1" smtClean="0">
                                <a:latin typeface="Cambria Math" panose="02040503050406030204" pitchFamily="18" charset="0"/>
                              </a:rPr>
                              <m:t>𝟐</m:t>
                            </m:r>
                          </m:sup>
                        </m:sSup>
                        <m:r>
                          <a:rPr lang="en-IN" sz="1400" b="1" i="1" smtClean="0">
                            <a:latin typeface="Cambria Math" panose="02040503050406030204" pitchFamily="18" charset="0"/>
                          </a:rPr>
                          <m:t> </m:t>
                        </m:r>
                        <m:r>
                          <a:rPr lang="en-IN" sz="1400" b="1" i="1" smtClean="0">
                            <a:latin typeface="Cambria Math" panose="02040503050406030204" pitchFamily="18" charset="0"/>
                          </a:rPr>
                          <m:t>𝑷𝒂𝒕𝒄𝒉𝒆𝒔</m:t>
                        </m:r>
                      </m:oMath>
                    </m:oMathPara>
                  </a14:m>
                  <a:endParaRPr lang="en-IN" sz="1400" b="1" dirty="0"/>
                </a:p>
              </p:txBody>
            </p:sp>
          </mc:Choice>
          <mc:Fallback xmlns="">
            <p:sp>
              <p:nvSpPr>
                <p:cNvPr id="155" name="TextBox 154">
                  <a:extLst>
                    <a:ext uri="{FF2B5EF4-FFF2-40B4-BE49-F238E27FC236}">
                      <a16:creationId xmlns:a16="http://schemas.microsoft.com/office/drawing/2014/main" id="{2DB709C2-DE6D-8684-9005-A65DBE012B24}"/>
                    </a:ext>
                  </a:extLst>
                </p:cNvPr>
                <p:cNvSpPr txBox="1">
                  <a:spLocks noRot="1" noChangeAspect="1" noMove="1" noResize="1" noEditPoints="1" noAdjustHandles="1" noChangeArrowheads="1" noChangeShapeType="1" noTextEdit="1"/>
                </p:cNvSpPr>
                <p:nvPr/>
              </p:nvSpPr>
              <p:spPr>
                <a:xfrm>
                  <a:off x="2683573" y="4331598"/>
                  <a:ext cx="1277744" cy="312586"/>
                </a:xfrm>
                <a:prstGeom prst="rect">
                  <a:avLst/>
                </a:prstGeom>
                <a:blipFill>
                  <a:blip r:embed="rId6"/>
                  <a:stretch>
                    <a:fillRect/>
                  </a:stretch>
                </a:blipFill>
              </p:spPr>
              <p:txBody>
                <a:bodyPr/>
                <a:lstStyle/>
                <a:p>
                  <a:r>
                    <a:rPr lang="en-IN">
                      <a:noFill/>
                    </a:rPr>
                    <a:t> </a:t>
                  </a:r>
                </a:p>
              </p:txBody>
            </p:sp>
          </mc:Fallback>
        </mc:AlternateContent>
        <p:grpSp>
          <p:nvGrpSpPr>
            <p:cNvPr id="2763" name="Group 2762">
              <a:extLst>
                <a:ext uri="{FF2B5EF4-FFF2-40B4-BE49-F238E27FC236}">
                  <a16:creationId xmlns:a16="http://schemas.microsoft.com/office/drawing/2014/main" id="{8155390C-FC79-A4F3-0EDA-A8F3151CAF01}"/>
                </a:ext>
              </a:extLst>
            </p:cNvPr>
            <p:cNvGrpSpPr/>
            <p:nvPr/>
          </p:nvGrpSpPr>
          <p:grpSpPr>
            <a:xfrm>
              <a:off x="5054463" y="3234342"/>
              <a:ext cx="447286" cy="447286"/>
              <a:chOff x="6013096" y="3484787"/>
              <a:chExt cx="447286" cy="447286"/>
            </a:xfrm>
          </p:grpSpPr>
          <p:sp>
            <p:nvSpPr>
              <p:cNvPr id="3297" name="Oval 3296">
                <a:extLst>
                  <a:ext uri="{FF2B5EF4-FFF2-40B4-BE49-F238E27FC236}">
                    <a16:creationId xmlns:a16="http://schemas.microsoft.com/office/drawing/2014/main" id="{6EBBC7D6-A04B-08FC-F479-33B492DD39BA}"/>
                  </a:ext>
                </a:extLst>
              </p:cNvPr>
              <p:cNvSpPr/>
              <p:nvPr/>
            </p:nvSpPr>
            <p:spPr>
              <a:xfrm>
                <a:off x="6013096" y="3484787"/>
                <a:ext cx="447286" cy="447286"/>
              </a:xfrm>
              <a:prstGeom prst="ellipse">
                <a:avLst/>
              </a:prstGeom>
              <a:solidFill>
                <a:schemeClr val="tx1"/>
              </a:solidFill>
              <a:ln>
                <a:solidFill>
                  <a:schemeClr val="tx1">
                    <a:lumMod val="95000"/>
                    <a:lumOff val="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sz="1400" b="1"/>
              </a:p>
            </p:txBody>
          </p:sp>
          <p:sp>
            <p:nvSpPr>
              <p:cNvPr id="3298" name="Multiplication Sign 3297">
                <a:extLst>
                  <a:ext uri="{FF2B5EF4-FFF2-40B4-BE49-F238E27FC236}">
                    <a16:creationId xmlns:a16="http://schemas.microsoft.com/office/drawing/2014/main" id="{60AB2E56-6CAE-896C-1BFF-0131097A7C14}"/>
                  </a:ext>
                </a:extLst>
              </p:cNvPr>
              <p:cNvSpPr/>
              <p:nvPr/>
            </p:nvSpPr>
            <p:spPr>
              <a:xfrm>
                <a:off x="6141340" y="3614733"/>
                <a:ext cx="184653" cy="184653"/>
              </a:xfrm>
              <a:prstGeom prst="mathMultiply">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grpSp>
        <p:sp>
          <p:nvSpPr>
            <p:cNvPr id="2764" name="Arrow: Right 2763">
              <a:extLst>
                <a:ext uri="{FF2B5EF4-FFF2-40B4-BE49-F238E27FC236}">
                  <a16:creationId xmlns:a16="http://schemas.microsoft.com/office/drawing/2014/main" id="{582F1FDF-40D2-79F6-153D-60D28B08BC5B}"/>
                </a:ext>
              </a:extLst>
            </p:cNvPr>
            <p:cNvSpPr/>
            <p:nvPr/>
          </p:nvSpPr>
          <p:spPr>
            <a:xfrm>
              <a:off x="4346397" y="3256886"/>
              <a:ext cx="705320" cy="35917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IN" sz="1400" b="1" dirty="0"/>
                <a:t>FFT</a:t>
              </a:r>
            </a:p>
          </p:txBody>
        </p:sp>
        <p:sp>
          <p:nvSpPr>
            <p:cNvPr id="2765" name="Arrow: Right 2764">
              <a:extLst>
                <a:ext uri="{FF2B5EF4-FFF2-40B4-BE49-F238E27FC236}">
                  <a16:creationId xmlns:a16="http://schemas.microsoft.com/office/drawing/2014/main" id="{85442E36-68E5-627A-0AF7-E8B0E039914C}"/>
                </a:ext>
              </a:extLst>
            </p:cNvPr>
            <p:cNvSpPr/>
            <p:nvPr/>
          </p:nvSpPr>
          <p:spPr>
            <a:xfrm rot="16200000" flipV="1">
              <a:off x="4939682" y="3859573"/>
              <a:ext cx="677294" cy="35917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sz="1400" b="1"/>
            </a:p>
          </p:txBody>
        </p:sp>
        <p:sp>
          <p:nvSpPr>
            <p:cNvPr id="2766" name="TextBox 2765">
              <a:extLst>
                <a:ext uri="{FF2B5EF4-FFF2-40B4-BE49-F238E27FC236}">
                  <a16:creationId xmlns:a16="http://schemas.microsoft.com/office/drawing/2014/main" id="{4A6FDCBB-2C68-22EA-F448-6341B34FD105}"/>
                </a:ext>
              </a:extLst>
            </p:cNvPr>
            <p:cNvSpPr txBox="1"/>
            <p:nvPr/>
          </p:nvSpPr>
          <p:spPr>
            <a:xfrm>
              <a:off x="8617144" y="3790742"/>
              <a:ext cx="411486" cy="307777"/>
            </a:xfrm>
            <a:prstGeom prst="rect">
              <a:avLst/>
            </a:prstGeom>
            <a:noFill/>
          </p:spPr>
          <p:txBody>
            <a:bodyPr wrap="square" rtlCol="0">
              <a:spAutoFit/>
            </a:bodyPr>
            <a:lstStyle/>
            <a:p>
              <a:r>
                <a:rPr lang="en-US" sz="1400" b="1" dirty="0"/>
                <a:t>OC</a:t>
              </a:r>
              <a:endParaRPr lang="en-IN" sz="1400" b="1" dirty="0"/>
            </a:p>
          </p:txBody>
        </p:sp>
        <p:grpSp>
          <p:nvGrpSpPr>
            <p:cNvPr id="2767" name="Group 2766">
              <a:extLst>
                <a:ext uri="{FF2B5EF4-FFF2-40B4-BE49-F238E27FC236}">
                  <a16:creationId xmlns:a16="http://schemas.microsoft.com/office/drawing/2014/main" id="{6A4639BF-F15B-0FC9-34A8-CBF70B04F1BE}"/>
                </a:ext>
              </a:extLst>
            </p:cNvPr>
            <p:cNvGrpSpPr/>
            <p:nvPr/>
          </p:nvGrpSpPr>
          <p:grpSpPr>
            <a:xfrm>
              <a:off x="8887871" y="2945868"/>
              <a:ext cx="863653" cy="822826"/>
              <a:chOff x="6096000" y="2321169"/>
              <a:chExt cx="2321170" cy="2215663"/>
            </a:xfrm>
            <a:solidFill>
              <a:schemeClr val="accent6">
                <a:lumMod val="60000"/>
                <a:lumOff val="40000"/>
              </a:schemeClr>
            </a:solidFill>
          </p:grpSpPr>
          <p:sp>
            <p:nvSpPr>
              <p:cNvPr id="3233" name="Rectangle 3232">
                <a:extLst>
                  <a:ext uri="{FF2B5EF4-FFF2-40B4-BE49-F238E27FC236}">
                    <a16:creationId xmlns:a16="http://schemas.microsoft.com/office/drawing/2014/main" id="{BBB57E8C-62D7-A15C-0273-A45A654FEEFE}"/>
                  </a:ext>
                </a:extLst>
              </p:cNvPr>
              <p:cNvSpPr/>
              <p:nvPr/>
            </p:nvSpPr>
            <p:spPr>
              <a:xfrm>
                <a:off x="6096000" y="2321169"/>
                <a:ext cx="281354" cy="281354"/>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234" name="Rectangle 3233">
                <a:extLst>
                  <a:ext uri="{FF2B5EF4-FFF2-40B4-BE49-F238E27FC236}">
                    <a16:creationId xmlns:a16="http://schemas.microsoft.com/office/drawing/2014/main" id="{3C6653CB-E8FA-78C8-2814-AEDB999AF1C8}"/>
                  </a:ext>
                </a:extLst>
              </p:cNvPr>
              <p:cNvSpPr/>
              <p:nvPr/>
            </p:nvSpPr>
            <p:spPr>
              <a:xfrm>
                <a:off x="6389077" y="2321169"/>
                <a:ext cx="281354" cy="281354"/>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235" name="Rectangle 3234">
                <a:extLst>
                  <a:ext uri="{FF2B5EF4-FFF2-40B4-BE49-F238E27FC236}">
                    <a16:creationId xmlns:a16="http://schemas.microsoft.com/office/drawing/2014/main" id="{6C089527-81BE-617B-C15A-EC04FD17F595}"/>
                  </a:ext>
                </a:extLst>
              </p:cNvPr>
              <p:cNvSpPr/>
              <p:nvPr/>
            </p:nvSpPr>
            <p:spPr>
              <a:xfrm>
                <a:off x="6682154" y="2321169"/>
                <a:ext cx="281354" cy="281354"/>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236" name="Rectangle 3235">
                <a:extLst>
                  <a:ext uri="{FF2B5EF4-FFF2-40B4-BE49-F238E27FC236}">
                    <a16:creationId xmlns:a16="http://schemas.microsoft.com/office/drawing/2014/main" id="{FD91D476-3CD8-B6F3-B704-6EB9B83B0536}"/>
                  </a:ext>
                </a:extLst>
              </p:cNvPr>
              <p:cNvSpPr/>
              <p:nvPr/>
            </p:nvSpPr>
            <p:spPr>
              <a:xfrm>
                <a:off x="6975231" y="2321169"/>
                <a:ext cx="281354" cy="281354"/>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237" name="Rectangle 3236">
                <a:extLst>
                  <a:ext uri="{FF2B5EF4-FFF2-40B4-BE49-F238E27FC236}">
                    <a16:creationId xmlns:a16="http://schemas.microsoft.com/office/drawing/2014/main" id="{A2853F30-47A7-C008-4DBB-EE41AFDAB248}"/>
                  </a:ext>
                </a:extLst>
              </p:cNvPr>
              <p:cNvSpPr/>
              <p:nvPr/>
            </p:nvSpPr>
            <p:spPr>
              <a:xfrm>
                <a:off x="7256585" y="2321169"/>
                <a:ext cx="281354" cy="281354"/>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238" name="Rectangle 3237">
                <a:extLst>
                  <a:ext uri="{FF2B5EF4-FFF2-40B4-BE49-F238E27FC236}">
                    <a16:creationId xmlns:a16="http://schemas.microsoft.com/office/drawing/2014/main" id="{57C20E7D-E2CC-4176-AF57-A9D5FC70DDAB}"/>
                  </a:ext>
                </a:extLst>
              </p:cNvPr>
              <p:cNvSpPr/>
              <p:nvPr/>
            </p:nvSpPr>
            <p:spPr>
              <a:xfrm>
                <a:off x="7549662" y="2321169"/>
                <a:ext cx="281354" cy="281354"/>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239" name="Rectangle 3238">
                <a:extLst>
                  <a:ext uri="{FF2B5EF4-FFF2-40B4-BE49-F238E27FC236}">
                    <a16:creationId xmlns:a16="http://schemas.microsoft.com/office/drawing/2014/main" id="{86E2B9C3-BFE0-33A4-5B52-37D73188BF99}"/>
                  </a:ext>
                </a:extLst>
              </p:cNvPr>
              <p:cNvSpPr/>
              <p:nvPr/>
            </p:nvSpPr>
            <p:spPr>
              <a:xfrm>
                <a:off x="7842739" y="2321169"/>
                <a:ext cx="281354" cy="281354"/>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240" name="Rectangle 3239">
                <a:extLst>
                  <a:ext uri="{FF2B5EF4-FFF2-40B4-BE49-F238E27FC236}">
                    <a16:creationId xmlns:a16="http://schemas.microsoft.com/office/drawing/2014/main" id="{94AB1BCE-8AD3-CC83-6CAA-F6D4B06CD117}"/>
                  </a:ext>
                </a:extLst>
              </p:cNvPr>
              <p:cNvSpPr/>
              <p:nvPr/>
            </p:nvSpPr>
            <p:spPr>
              <a:xfrm>
                <a:off x="8135816" y="2321169"/>
                <a:ext cx="281354" cy="281354"/>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241" name="Rectangle 3240">
                <a:extLst>
                  <a:ext uri="{FF2B5EF4-FFF2-40B4-BE49-F238E27FC236}">
                    <a16:creationId xmlns:a16="http://schemas.microsoft.com/office/drawing/2014/main" id="{1070067A-B856-A135-6AE6-3DF65055E2C5}"/>
                  </a:ext>
                </a:extLst>
              </p:cNvPr>
              <p:cNvSpPr/>
              <p:nvPr/>
            </p:nvSpPr>
            <p:spPr>
              <a:xfrm>
                <a:off x="6096000" y="2602523"/>
                <a:ext cx="281354" cy="281354"/>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242" name="Rectangle 3241">
                <a:extLst>
                  <a:ext uri="{FF2B5EF4-FFF2-40B4-BE49-F238E27FC236}">
                    <a16:creationId xmlns:a16="http://schemas.microsoft.com/office/drawing/2014/main" id="{038AE057-89AE-3333-D1F7-EF55765BE136}"/>
                  </a:ext>
                </a:extLst>
              </p:cNvPr>
              <p:cNvSpPr/>
              <p:nvPr/>
            </p:nvSpPr>
            <p:spPr>
              <a:xfrm>
                <a:off x="6389077" y="2602523"/>
                <a:ext cx="281354" cy="281354"/>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243" name="Rectangle 3242">
                <a:extLst>
                  <a:ext uri="{FF2B5EF4-FFF2-40B4-BE49-F238E27FC236}">
                    <a16:creationId xmlns:a16="http://schemas.microsoft.com/office/drawing/2014/main" id="{0067E8DE-14C4-7711-22E3-EC78EEAF6747}"/>
                  </a:ext>
                </a:extLst>
              </p:cNvPr>
              <p:cNvSpPr/>
              <p:nvPr/>
            </p:nvSpPr>
            <p:spPr>
              <a:xfrm>
                <a:off x="6682154" y="2602523"/>
                <a:ext cx="281354" cy="281354"/>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244" name="Rectangle 3243">
                <a:extLst>
                  <a:ext uri="{FF2B5EF4-FFF2-40B4-BE49-F238E27FC236}">
                    <a16:creationId xmlns:a16="http://schemas.microsoft.com/office/drawing/2014/main" id="{4C3DED4D-8562-E950-A1AA-8902FCF9AC67}"/>
                  </a:ext>
                </a:extLst>
              </p:cNvPr>
              <p:cNvSpPr/>
              <p:nvPr/>
            </p:nvSpPr>
            <p:spPr>
              <a:xfrm>
                <a:off x="6975231" y="2602523"/>
                <a:ext cx="281354" cy="281354"/>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245" name="Rectangle 3244">
                <a:extLst>
                  <a:ext uri="{FF2B5EF4-FFF2-40B4-BE49-F238E27FC236}">
                    <a16:creationId xmlns:a16="http://schemas.microsoft.com/office/drawing/2014/main" id="{D8235FCD-822F-4E02-EAC2-2586F5589B96}"/>
                  </a:ext>
                </a:extLst>
              </p:cNvPr>
              <p:cNvSpPr/>
              <p:nvPr/>
            </p:nvSpPr>
            <p:spPr>
              <a:xfrm>
                <a:off x="7256585" y="2602523"/>
                <a:ext cx="281354" cy="281354"/>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246" name="Rectangle 3245">
                <a:extLst>
                  <a:ext uri="{FF2B5EF4-FFF2-40B4-BE49-F238E27FC236}">
                    <a16:creationId xmlns:a16="http://schemas.microsoft.com/office/drawing/2014/main" id="{231AAD88-0DBC-9877-2A35-624C09B2535D}"/>
                  </a:ext>
                </a:extLst>
              </p:cNvPr>
              <p:cNvSpPr/>
              <p:nvPr/>
            </p:nvSpPr>
            <p:spPr>
              <a:xfrm>
                <a:off x="7549662" y="2602523"/>
                <a:ext cx="281354" cy="281354"/>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247" name="Rectangle 3246">
                <a:extLst>
                  <a:ext uri="{FF2B5EF4-FFF2-40B4-BE49-F238E27FC236}">
                    <a16:creationId xmlns:a16="http://schemas.microsoft.com/office/drawing/2014/main" id="{5FEE211E-A5ED-5852-67C3-64725FA4A0F2}"/>
                  </a:ext>
                </a:extLst>
              </p:cNvPr>
              <p:cNvSpPr/>
              <p:nvPr/>
            </p:nvSpPr>
            <p:spPr>
              <a:xfrm>
                <a:off x="7842739" y="2602523"/>
                <a:ext cx="281354" cy="281354"/>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248" name="Rectangle 3247">
                <a:extLst>
                  <a:ext uri="{FF2B5EF4-FFF2-40B4-BE49-F238E27FC236}">
                    <a16:creationId xmlns:a16="http://schemas.microsoft.com/office/drawing/2014/main" id="{3FF66921-00F3-554D-49AF-C1CED6F51576}"/>
                  </a:ext>
                </a:extLst>
              </p:cNvPr>
              <p:cNvSpPr/>
              <p:nvPr/>
            </p:nvSpPr>
            <p:spPr>
              <a:xfrm>
                <a:off x="8135816" y="2602523"/>
                <a:ext cx="281354" cy="281354"/>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249" name="Rectangle 3248">
                <a:extLst>
                  <a:ext uri="{FF2B5EF4-FFF2-40B4-BE49-F238E27FC236}">
                    <a16:creationId xmlns:a16="http://schemas.microsoft.com/office/drawing/2014/main" id="{1DC9C4F7-A646-30AD-5A37-45F951AEB393}"/>
                  </a:ext>
                </a:extLst>
              </p:cNvPr>
              <p:cNvSpPr/>
              <p:nvPr/>
            </p:nvSpPr>
            <p:spPr>
              <a:xfrm>
                <a:off x="6096000" y="2866292"/>
                <a:ext cx="281354" cy="281354"/>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250" name="Rectangle 3249">
                <a:extLst>
                  <a:ext uri="{FF2B5EF4-FFF2-40B4-BE49-F238E27FC236}">
                    <a16:creationId xmlns:a16="http://schemas.microsoft.com/office/drawing/2014/main" id="{4F11C9AF-E029-90A4-3596-B2B59EE5A806}"/>
                  </a:ext>
                </a:extLst>
              </p:cNvPr>
              <p:cNvSpPr/>
              <p:nvPr/>
            </p:nvSpPr>
            <p:spPr>
              <a:xfrm>
                <a:off x="6389077" y="2866292"/>
                <a:ext cx="281354" cy="281354"/>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251" name="Rectangle 3250">
                <a:extLst>
                  <a:ext uri="{FF2B5EF4-FFF2-40B4-BE49-F238E27FC236}">
                    <a16:creationId xmlns:a16="http://schemas.microsoft.com/office/drawing/2014/main" id="{F0DD04E4-13FC-6B4B-4D8D-B2B0616D0E20}"/>
                  </a:ext>
                </a:extLst>
              </p:cNvPr>
              <p:cNvSpPr/>
              <p:nvPr/>
            </p:nvSpPr>
            <p:spPr>
              <a:xfrm>
                <a:off x="6682154" y="2866292"/>
                <a:ext cx="281354" cy="281354"/>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252" name="Rectangle 3251">
                <a:extLst>
                  <a:ext uri="{FF2B5EF4-FFF2-40B4-BE49-F238E27FC236}">
                    <a16:creationId xmlns:a16="http://schemas.microsoft.com/office/drawing/2014/main" id="{3AD8E266-37B0-1BF4-DB97-2BC302175783}"/>
                  </a:ext>
                </a:extLst>
              </p:cNvPr>
              <p:cNvSpPr/>
              <p:nvPr/>
            </p:nvSpPr>
            <p:spPr>
              <a:xfrm>
                <a:off x="6975231" y="2866292"/>
                <a:ext cx="281354" cy="281354"/>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253" name="Rectangle 3252">
                <a:extLst>
                  <a:ext uri="{FF2B5EF4-FFF2-40B4-BE49-F238E27FC236}">
                    <a16:creationId xmlns:a16="http://schemas.microsoft.com/office/drawing/2014/main" id="{4CD99773-68EC-E45B-DE3A-E651ACCE43E2}"/>
                  </a:ext>
                </a:extLst>
              </p:cNvPr>
              <p:cNvSpPr/>
              <p:nvPr/>
            </p:nvSpPr>
            <p:spPr>
              <a:xfrm>
                <a:off x="7256585" y="2866292"/>
                <a:ext cx="281354" cy="281354"/>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254" name="Rectangle 3253">
                <a:extLst>
                  <a:ext uri="{FF2B5EF4-FFF2-40B4-BE49-F238E27FC236}">
                    <a16:creationId xmlns:a16="http://schemas.microsoft.com/office/drawing/2014/main" id="{95B2DDE4-FAA8-59CF-534F-BBAD1D732AC4}"/>
                  </a:ext>
                </a:extLst>
              </p:cNvPr>
              <p:cNvSpPr/>
              <p:nvPr/>
            </p:nvSpPr>
            <p:spPr>
              <a:xfrm>
                <a:off x="7549662" y="2866292"/>
                <a:ext cx="281354" cy="281354"/>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255" name="Rectangle 3254">
                <a:extLst>
                  <a:ext uri="{FF2B5EF4-FFF2-40B4-BE49-F238E27FC236}">
                    <a16:creationId xmlns:a16="http://schemas.microsoft.com/office/drawing/2014/main" id="{59A77C33-2659-6F66-D792-B26A2EF786FB}"/>
                  </a:ext>
                </a:extLst>
              </p:cNvPr>
              <p:cNvSpPr/>
              <p:nvPr/>
            </p:nvSpPr>
            <p:spPr>
              <a:xfrm>
                <a:off x="7842739" y="2866292"/>
                <a:ext cx="281354" cy="281354"/>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256" name="Rectangle 3255">
                <a:extLst>
                  <a:ext uri="{FF2B5EF4-FFF2-40B4-BE49-F238E27FC236}">
                    <a16:creationId xmlns:a16="http://schemas.microsoft.com/office/drawing/2014/main" id="{479100DF-5949-7C11-745A-EC628FEE4A96}"/>
                  </a:ext>
                </a:extLst>
              </p:cNvPr>
              <p:cNvSpPr/>
              <p:nvPr/>
            </p:nvSpPr>
            <p:spPr>
              <a:xfrm>
                <a:off x="8135816" y="2866292"/>
                <a:ext cx="281354" cy="281354"/>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257" name="Rectangle 3256">
                <a:extLst>
                  <a:ext uri="{FF2B5EF4-FFF2-40B4-BE49-F238E27FC236}">
                    <a16:creationId xmlns:a16="http://schemas.microsoft.com/office/drawing/2014/main" id="{2104A4D3-F7DB-A5C3-6B49-F63AB0CF1C9D}"/>
                  </a:ext>
                </a:extLst>
              </p:cNvPr>
              <p:cNvSpPr/>
              <p:nvPr/>
            </p:nvSpPr>
            <p:spPr>
              <a:xfrm>
                <a:off x="6096000" y="3147646"/>
                <a:ext cx="281354" cy="281354"/>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258" name="Rectangle 3257">
                <a:extLst>
                  <a:ext uri="{FF2B5EF4-FFF2-40B4-BE49-F238E27FC236}">
                    <a16:creationId xmlns:a16="http://schemas.microsoft.com/office/drawing/2014/main" id="{9C82F907-77A4-25A9-C6A3-C81FB722358A}"/>
                  </a:ext>
                </a:extLst>
              </p:cNvPr>
              <p:cNvSpPr/>
              <p:nvPr/>
            </p:nvSpPr>
            <p:spPr>
              <a:xfrm>
                <a:off x="6389077" y="3147646"/>
                <a:ext cx="281354" cy="281354"/>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259" name="Rectangle 3258">
                <a:extLst>
                  <a:ext uri="{FF2B5EF4-FFF2-40B4-BE49-F238E27FC236}">
                    <a16:creationId xmlns:a16="http://schemas.microsoft.com/office/drawing/2014/main" id="{29FEB99C-E48B-64DF-FB22-A9FDEF01BA9C}"/>
                  </a:ext>
                </a:extLst>
              </p:cNvPr>
              <p:cNvSpPr/>
              <p:nvPr/>
            </p:nvSpPr>
            <p:spPr>
              <a:xfrm>
                <a:off x="6682154" y="3147646"/>
                <a:ext cx="281354" cy="281354"/>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260" name="Rectangle 3259">
                <a:extLst>
                  <a:ext uri="{FF2B5EF4-FFF2-40B4-BE49-F238E27FC236}">
                    <a16:creationId xmlns:a16="http://schemas.microsoft.com/office/drawing/2014/main" id="{E0C7B09C-C796-88D6-758E-6285AE65BB55}"/>
                  </a:ext>
                </a:extLst>
              </p:cNvPr>
              <p:cNvSpPr/>
              <p:nvPr/>
            </p:nvSpPr>
            <p:spPr>
              <a:xfrm>
                <a:off x="6975231" y="3147646"/>
                <a:ext cx="281354" cy="281354"/>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261" name="Rectangle 3260">
                <a:extLst>
                  <a:ext uri="{FF2B5EF4-FFF2-40B4-BE49-F238E27FC236}">
                    <a16:creationId xmlns:a16="http://schemas.microsoft.com/office/drawing/2014/main" id="{C438116B-2E28-9510-26CB-1166899E5B50}"/>
                  </a:ext>
                </a:extLst>
              </p:cNvPr>
              <p:cNvSpPr/>
              <p:nvPr/>
            </p:nvSpPr>
            <p:spPr>
              <a:xfrm>
                <a:off x="7256585" y="3147646"/>
                <a:ext cx="281354" cy="281354"/>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262" name="Rectangle 3261">
                <a:extLst>
                  <a:ext uri="{FF2B5EF4-FFF2-40B4-BE49-F238E27FC236}">
                    <a16:creationId xmlns:a16="http://schemas.microsoft.com/office/drawing/2014/main" id="{367CCFAF-F2CB-B999-D5E6-7C1E3254A22D}"/>
                  </a:ext>
                </a:extLst>
              </p:cNvPr>
              <p:cNvSpPr/>
              <p:nvPr/>
            </p:nvSpPr>
            <p:spPr>
              <a:xfrm>
                <a:off x="7549662" y="3147646"/>
                <a:ext cx="281354" cy="281354"/>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263" name="Rectangle 3262">
                <a:extLst>
                  <a:ext uri="{FF2B5EF4-FFF2-40B4-BE49-F238E27FC236}">
                    <a16:creationId xmlns:a16="http://schemas.microsoft.com/office/drawing/2014/main" id="{5ABE6CFE-A4CF-F171-AC73-6EA98D3DE923}"/>
                  </a:ext>
                </a:extLst>
              </p:cNvPr>
              <p:cNvSpPr/>
              <p:nvPr/>
            </p:nvSpPr>
            <p:spPr>
              <a:xfrm>
                <a:off x="7842739" y="3147646"/>
                <a:ext cx="281354" cy="281354"/>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264" name="Rectangle 3263">
                <a:extLst>
                  <a:ext uri="{FF2B5EF4-FFF2-40B4-BE49-F238E27FC236}">
                    <a16:creationId xmlns:a16="http://schemas.microsoft.com/office/drawing/2014/main" id="{62D99542-C150-09D0-C35B-FF01FE9BBC3C}"/>
                  </a:ext>
                </a:extLst>
              </p:cNvPr>
              <p:cNvSpPr/>
              <p:nvPr/>
            </p:nvSpPr>
            <p:spPr>
              <a:xfrm>
                <a:off x="8135816" y="3147646"/>
                <a:ext cx="281354" cy="281354"/>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265" name="Rectangle 3264">
                <a:extLst>
                  <a:ext uri="{FF2B5EF4-FFF2-40B4-BE49-F238E27FC236}">
                    <a16:creationId xmlns:a16="http://schemas.microsoft.com/office/drawing/2014/main" id="{A8F29E7A-038D-8C98-3A17-B393B99B885F}"/>
                  </a:ext>
                </a:extLst>
              </p:cNvPr>
              <p:cNvSpPr/>
              <p:nvPr/>
            </p:nvSpPr>
            <p:spPr>
              <a:xfrm>
                <a:off x="6096000" y="3429001"/>
                <a:ext cx="281354" cy="281354"/>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266" name="Rectangle 3265">
                <a:extLst>
                  <a:ext uri="{FF2B5EF4-FFF2-40B4-BE49-F238E27FC236}">
                    <a16:creationId xmlns:a16="http://schemas.microsoft.com/office/drawing/2014/main" id="{63E2EB45-4334-BA1F-C27E-A42CFAE18018}"/>
                  </a:ext>
                </a:extLst>
              </p:cNvPr>
              <p:cNvSpPr/>
              <p:nvPr/>
            </p:nvSpPr>
            <p:spPr>
              <a:xfrm>
                <a:off x="6389077" y="3429001"/>
                <a:ext cx="281354" cy="281354"/>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267" name="Rectangle 3266">
                <a:extLst>
                  <a:ext uri="{FF2B5EF4-FFF2-40B4-BE49-F238E27FC236}">
                    <a16:creationId xmlns:a16="http://schemas.microsoft.com/office/drawing/2014/main" id="{CB71F40F-4AE0-678B-FA84-FFA168F3E11C}"/>
                  </a:ext>
                </a:extLst>
              </p:cNvPr>
              <p:cNvSpPr/>
              <p:nvPr/>
            </p:nvSpPr>
            <p:spPr>
              <a:xfrm>
                <a:off x="6682154" y="3429001"/>
                <a:ext cx="281354" cy="281354"/>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268" name="Rectangle 3267">
                <a:extLst>
                  <a:ext uri="{FF2B5EF4-FFF2-40B4-BE49-F238E27FC236}">
                    <a16:creationId xmlns:a16="http://schemas.microsoft.com/office/drawing/2014/main" id="{D030C6E8-7CF1-95C9-0D37-57E22D6BE1B3}"/>
                  </a:ext>
                </a:extLst>
              </p:cNvPr>
              <p:cNvSpPr/>
              <p:nvPr/>
            </p:nvSpPr>
            <p:spPr>
              <a:xfrm>
                <a:off x="6975231" y="3429001"/>
                <a:ext cx="281354" cy="281354"/>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269" name="Rectangle 3268">
                <a:extLst>
                  <a:ext uri="{FF2B5EF4-FFF2-40B4-BE49-F238E27FC236}">
                    <a16:creationId xmlns:a16="http://schemas.microsoft.com/office/drawing/2014/main" id="{B4949310-1FE7-009B-D37B-7C11D3878B55}"/>
                  </a:ext>
                </a:extLst>
              </p:cNvPr>
              <p:cNvSpPr/>
              <p:nvPr/>
            </p:nvSpPr>
            <p:spPr>
              <a:xfrm>
                <a:off x="7256585" y="3429001"/>
                <a:ext cx="281354" cy="281354"/>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270" name="Rectangle 3269">
                <a:extLst>
                  <a:ext uri="{FF2B5EF4-FFF2-40B4-BE49-F238E27FC236}">
                    <a16:creationId xmlns:a16="http://schemas.microsoft.com/office/drawing/2014/main" id="{718DE638-ED57-6CDB-035C-FEE4F5044D90}"/>
                  </a:ext>
                </a:extLst>
              </p:cNvPr>
              <p:cNvSpPr/>
              <p:nvPr/>
            </p:nvSpPr>
            <p:spPr>
              <a:xfrm>
                <a:off x="7549662" y="3429001"/>
                <a:ext cx="281354" cy="281354"/>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271" name="Rectangle 3270">
                <a:extLst>
                  <a:ext uri="{FF2B5EF4-FFF2-40B4-BE49-F238E27FC236}">
                    <a16:creationId xmlns:a16="http://schemas.microsoft.com/office/drawing/2014/main" id="{077222E4-1B76-ED94-FA3B-6438F396A9A4}"/>
                  </a:ext>
                </a:extLst>
              </p:cNvPr>
              <p:cNvSpPr/>
              <p:nvPr/>
            </p:nvSpPr>
            <p:spPr>
              <a:xfrm>
                <a:off x="7842739" y="3429001"/>
                <a:ext cx="281354" cy="281354"/>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272" name="Rectangle 3271">
                <a:extLst>
                  <a:ext uri="{FF2B5EF4-FFF2-40B4-BE49-F238E27FC236}">
                    <a16:creationId xmlns:a16="http://schemas.microsoft.com/office/drawing/2014/main" id="{A9446D7A-6088-FC57-2238-670BB7FA596C}"/>
                  </a:ext>
                </a:extLst>
              </p:cNvPr>
              <p:cNvSpPr/>
              <p:nvPr/>
            </p:nvSpPr>
            <p:spPr>
              <a:xfrm>
                <a:off x="8135816" y="3429001"/>
                <a:ext cx="281354" cy="281354"/>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273" name="Rectangle 3272">
                <a:extLst>
                  <a:ext uri="{FF2B5EF4-FFF2-40B4-BE49-F238E27FC236}">
                    <a16:creationId xmlns:a16="http://schemas.microsoft.com/office/drawing/2014/main" id="{3EE63E6A-DB57-61E4-6E8F-522278143BC8}"/>
                  </a:ext>
                </a:extLst>
              </p:cNvPr>
              <p:cNvSpPr/>
              <p:nvPr/>
            </p:nvSpPr>
            <p:spPr>
              <a:xfrm>
                <a:off x="6096000" y="3710355"/>
                <a:ext cx="281354" cy="281354"/>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274" name="Rectangle 3273">
                <a:extLst>
                  <a:ext uri="{FF2B5EF4-FFF2-40B4-BE49-F238E27FC236}">
                    <a16:creationId xmlns:a16="http://schemas.microsoft.com/office/drawing/2014/main" id="{37A3FFA2-B6A1-3D65-2E4D-E2F2BDE34016}"/>
                  </a:ext>
                </a:extLst>
              </p:cNvPr>
              <p:cNvSpPr/>
              <p:nvPr/>
            </p:nvSpPr>
            <p:spPr>
              <a:xfrm>
                <a:off x="6389077" y="3710355"/>
                <a:ext cx="281354" cy="281354"/>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275" name="Rectangle 3274">
                <a:extLst>
                  <a:ext uri="{FF2B5EF4-FFF2-40B4-BE49-F238E27FC236}">
                    <a16:creationId xmlns:a16="http://schemas.microsoft.com/office/drawing/2014/main" id="{817B78BA-0994-A85E-C115-B0592FB6D11F}"/>
                  </a:ext>
                </a:extLst>
              </p:cNvPr>
              <p:cNvSpPr/>
              <p:nvPr/>
            </p:nvSpPr>
            <p:spPr>
              <a:xfrm>
                <a:off x="6682154" y="3710355"/>
                <a:ext cx="281354" cy="281354"/>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276" name="Rectangle 3275">
                <a:extLst>
                  <a:ext uri="{FF2B5EF4-FFF2-40B4-BE49-F238E27FC236}">
                    <a16:creationId xmlns:a16="http://schemas.microsoft.com/office/drawing/2014/main" id="{2787BF2D-89A8-09F9-5457-884EAAA26633}"/>
                  </a:ext>
                </a:extLst>
              </p:cNvPr>
              <p:cNvSpPr/>
              <p:nvPr/>
            </p:nvSpPr>
            <p:spPr>
              <a:xfrm>
                <a:off x="6975231" y="3710355"/>
                <a:ext cx="281354" cy="281354"/>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277" name="Rectangle 3276">
                <a:extLst>
                  <a:ext uri="{FF2B5EF4-FFF2-40B4-BE49-F238E27FC236}">
                    <a16:creationId xmlns:a16="http://schemas.microsoft.com/office/drawing/2014/main" id="{5BC4B8B5-F83D-E9D8-5265-C34744A2D68C}"/>
                  </a:ext>
                </a:extLst>
              </p:cNvPr>
              <p:cNvSpPr/>
              <p:nvPr/>
            </p:nvSpPr>
            <p:spPr>
              <a:xfrm>
                <a:off x="7256585" y="3710355"/>
                <a:ext cx="281354" cy="281354"/>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278" name="Rectangle 3277">
                <a:extLst>
                  <a:ext uri="{FF2B5EF4-FFF2-40B4-BE49-F238E27FC236}">
                    <a16:creationId xmlns:a16="http://schemas.microsoft.com/office/drawing/2014/main" id="{EEA5B7BC-EC63-09BD-D676-B3190A704B54}"/>
                  </a:ext>
                </a:extLst>
              </p:cNvPr>
              <p:cNvSpPr/>
              <p:nvPr/>
            </p:nvSpPr>
            <p:spPr>
              <a:xfrm>
                <a:off x="7549662" y="3710355"/>
                <a:ext cx="281354" cy="281354"/>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279" name="Rectangle 3278">
                <a:extLst>
                  <a:ext uri="{FF2B5EF4-FFF2-40B4-BE49-F238E27FC236}">
                    <a16:creationId xmlns:a16="http://schemas.microsoft.com/office/drawing/2014/main" id="{3B940E8D-A40E-DA09-FE16-BA92D9F75A9A}"/>
                  </a:ext>
                </a:extLst>
              </p:cNvPr>
              <p:cNvSpPr/>
              <p:nvPr/>
            </p:nvSpPr>
            <p:spPr>
              <a:xfrm>
                <a:off x="7842739" y="3710355"/>
                <a:ext cx="281354" cy="281354"/>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280" name="Rectangle 3279">
                <a:extLst>
                  <a:ext uri="{FF2B5EF4-FFF2-40B4-BE49-F238E27FC236}">
                    <a16:creationId xmlns:a16="http://schemas.microsoft.com/office/drawing/2014/main" id="{4DAC87A5-D169-201B-BB0A-3717FCD74C68}"/>
                  </a:ext>
                </a:extLst>
              </p:cNvPr>
              <p:cNvSpPr/>
              <p:nvPr/>
            </p:nvSpPr>
            <p:spPr>
              <a:xfrm>
                <a:off x="8135816" y="3710355"/>
                <a:ext cx="281354" cy="281354"/>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281" name="Rectangle 3280">
                <a:extLst>
                  <a:ext uri="{FF2B5EF4-FFF2-40B4-BE49-F238E27FC236}">
                    <a16:creationId xmlns:a16="http://schemas.microsoft.com/office/drawing/2014/main" id="{816EFDF8-8440-6132-E2A0-AB60636A1CC5}"/>
                  </a:ext>
                </a:extLst>
              </p:cNvPr>
              <p:cNvSpPr/>
              <p:nvPr/>
            </p:nvSpPr>
            <p:spPr>
              <a:xfrm>
                <a:off x="6096000" y="3974124"/>
                <a:ext cx="281354" cy="281354"/>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282" name="Rectangle 3281">
                <a:extLst>
                  <a:ext uri="{FF2B5EF4-FFF2-40B4-BE49-F238E27FC236}">
                    <a16:creationId xmlns:a16="http://schemas.microsoft.com/office/drawing/2014/main" id="{796B4EEE-27D1-7F4F-970B-FE25B26E00A4}"/>
                  </a:ext>
                </a:extLst>
              </p:cNvPr>
              <p:cNvSpPr/>
              <p:nvPr/>
            </p:nvSpPr>
            <p:spPr>
              <a:xfrm>
                <a:off x="6389077" y="3974124"/>
                <a:ext cx="281354" cy="281354"/>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283" name="Rectangle 3282">
                <a:extLst>
                  <a:ext uri="{FF2B5EF4-FFF2-40B4-BE49-F238E27FC236}">
                    <a16:creationId xmlns:a16="http://schemas.microsoft.com/office/drawing/2014/main" id="{7BF5F469-76D3-F277-DA2F-BF80A735B167}"/>
                  </a:ext>
                </a:extLst>
              </p:cNvPr>
              <p:cNvSpPr/>
              <p:nvPr/>
            </p:nvSpPr>
            <p:spPr>
              <a:xfrm>
                <a:off x="6682154" y="3974124"/>
                <a:ext cx="281354" cy="281354"/>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284" name="Rectangle 3283">
                <a:extLst>
                  <a:ext uri="{FF2B5EF4-FFF2-40B4-BE49-F238E27FC236}">
                    <a16:creationId xmlns:a16="http://schemas.microsoft.com/office/drawing/2014/main" id="{2D91339C-EAA3-006C-3572-A44AEEED2EAE}"/>
                  </a:ext>
                </a:extLst>
              </p:cNvPr>
              <p:cNvSpPr/>
              <p:nvPr/>
            </p:nvSpPr>
            <p:spPr>
              <a:xfrm>
                <a:off x="6975231" y="3974124"/>
                <a:ext cx="281354" cy="281354"/>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285" name="Rectangle 3284">
                <a:extLst>
                  <a:ext uri="{FF2B5EF4-FFF2-40B4-BE49-F238E27FC236}">
                    <a16:creationId xmlns:a16="http://schemas.microsoft.com/office/drawing/2014/main" id="{6B2EC1BB-CA1B-6F7B-D02C-B71AE2C6CCDD}"/>
                  </a:ext>
                </a:extLst>
              </p:cNvPr>
              <p:cNvSpPr/>
              <p:nvPr/>
            </p:nvSpPr>
            <p:spPr>
              <a:xfrm>
                <a:off x="7256585" y="3974124"/>
                <a:ext cx="281354" cy="281354"/>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286" name="Rectangle 3285">
                <a:extLst>
                  <a:ext uri="{FF2B5EF4-FFF2-40B4-BE49-F238E27FC236}">
                    <a16:creationId xmlns:a16="http://schemas.microsoft.com/office/drawing/2014/main" id="{53AC4D5F-AFF0-AFDE-A510-B700AF067FDB}"/>
                  </a:ext>
                </a:extLst>
              </p:cNvPr>
              <p:cNvSpPr/>
              <p:nvPr/>
            </p:nvSpPr>
            <p:spPr>
              <a:xfrm>
                <a:off x="7549662" y="3974124"/>
                <a:ext cx="281354" cy="281354"/>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287" name="Rectangle 3286">
                <a:extLst>
                  <a:ext uri="{FF2B5EF4-FFF2-40B4-BE49-F238E27FC236}">
                    <a16:creationId xmlns:a16="http://schemas.microsoft.com/office/drawing/2014/main" id="{095C6B4B-48F4-E545-8014-C2923CC56F15}"/>
                  </a:ext>
                </a:extLst>
              </p:cNvPr>
              <p:cNvSpPr/>
              <p:nvPr/>
            </p:nvSpPr>
            <p:spPr>
              <a:xfrm>
                <a:off x="7842739" y="3974124"/>
                <a:ext cx="281354" cy="281354"/>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288" name="Rectangle 3287">
                <a:extLst>
                  <a:ext uri="{FF2B5EF4-FFF2-40B4-BE49-F238E27FC236}">
                    <a16:creationId xmlns:a16="http://schemas.microsoft.com/office/drawing/2014/main" id="{A721CA4D-1B5A-3BFD-6D9C-D1B50EC1F81F}"/>
                  </a:ext>
                </a:extLst>
              </p:cNvPr>
              <p:cNvSpPr/>
              <p:nvPr/>
            </p:nvSpPr>
            <p:spPr>
              <a:xfrm>
                <a:off x="8135816" y="3974124"/>
                <a:ext cx="281354" cy="281354"/>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289" name="Rectangle 3288">
                <a:extLst>
                  <a:ext uri="{FF2B5EF4-FFF2-40B4-BE49-F238E27FC236}">
                    <a16:creationId xmlns:a16="http://schemas.microsoft.com/office/drawing/2014/main" id="{B980E5BD-CD0D-D01F-8E81-75B321387E08}"/>
                  </a:ext>
                </a:extLst>
              </p:cNvPr>
              <p:cNvSpPr/>
              <p:nvPr/>
            </p:nvSpPr>
            <p:spPr>
              <a:xfrm>
                <a:off x="6096000" y="4255478"/>
                <a:ext cx="281354" cy="281354"/>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290" name="Rectangle 3289">
                <a:extLst>
                  <a:ext uri="{FF2B5EF4-FFF2-40B4-BE49-F238E27FC236}">
                    <a16:creationId xmlns:a16="http://schemas.microsoft.com/office/drawing/2014/main" id="{8AD421DF-D1EF-DA73-00F0-9476392EE761}"/>
                  </a:ext>
                </a:extLst>
              </p:cNvPr>
              <p:cNvSpPr/>
              <p:nvPr/>
            </p:nvSpPr>
            <p:spPr>
              <a:xfrm>
                <a:off x="6389077" y="4255478"/>
                <a:ext cx="281354" cy="281354"/>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291" name="Rectangle 3290">
                <a:extLst>
                  <a:ext uri="{FF2B5EF4-FFF2-40B4-BE49-F238E27FC236}">
                    <a16:creationId xmlns:a16="http://schemas.microsoft.com/office/drawing/2014/main" id="{D387C626-53A3-38B5-25A7-544B9D61999A}"/>
                  </a:ext>
                </a:extLst>
              </p:cNvPr>
              <p:cNvSpPr/>
              <p:nvPr/>
            </p:nvSpPr>
            <p:spPr>
              <a:xfrm>
                <a:off x="6682154" y="4255478"/>
                <a:ext cx="281354" cy="281354"/>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292" name="Rectangle 3291">
                <a:extLst>
                  <a:ext uri="{FF2B5EF4-FFF2-40B4-BE49-F238E27FC236}">
                    <a16:creationId xmlns:a16="http://schemas.microsoft.com/office/drawing/2014/main" id="{24ED1AF9-C458-97DB-CD46-2303ECEA0D1C}"/>
                  </a:ext>
                </a:extLst>
              </p:cNvPr>
              <p:cNvSpPr/>
              <p:nvPr/>
            </p:nvSpPr>
            <p:spPr>
              <a:xfrm>
                <a:off x="6975231" y="4255478"/>
                <a:ext cx="281354" cy="281354"/>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293" name="Rectangle 3292">
                <a:extLst>
                  <a:ext uri="{FF2B5EF4-FFF2-40B4-BE49-F238E27FC236}">
                    <a16:creationId xmlns:a16="http://schemas.microsoft.com/office/drawing/2014/main" id="{6D9B264A-BD04-92FB-90DF-B803CB299794}"/>
                  </a:ext>
                </a:extLst>
              </p:cNvPr>
              <p:cNvSpPr/>
              <p:nvPr/>
            </p:nvSpPr>
            <p:spPr>
              <a:xfrm>
                <a:off x="7256585" y="4255478"/>
                <a:ext cx="281354" cy="281354"/>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294" name="Rectangle 3293">
                <a:extLst>
                  <a:ext uri="{FF2B5EF4-FFF2-40B4-BE49-F238E27FC236}">
                    <a16:creationId xmlns:a16="http://schemas.microsoft.com/office/drawing/2014/main" id="{88CAB99C-5FC6-12E7-87AC-62766E00C7A8}"/>
                  </a:ext>
                </a:extLst>
              </p:cNvPr>
              <p:cNvSpPr/>
              <p:nvPr/>
            </p:nvSpPr>
            <p:spPr>
              <a:xfrm>
                <a:off x="7549662" y="4255478"/>
                <a:ext cx="281354" cy="281354"/>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295" name="Rectangle 3294">
                <a:extLst>
                  <a:ext uri="{FF2B5EF4-FFF2-40B4-BE49-F238E27FC236}">
                    <a16:creationId xmlns:a16="http://schemas.microsoft.com/office/drawing/2014/main" id="{571B4EF8-C092-E187-A8E1-C7005308B5B0}"/>
                  </a:ext>
                </a:extLst>
              </p:cNvPr>
              <p:cNvSpPr/>
              <p:nvPr/>
            </p:nvSpPr>
            <p:spPr>
              <a:xfrm>
                <a:off x="7842739" y="4255478"/>
                <a:ext cx="281354" cy="281354"/>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296" name="Rectangle 3295">
                <a:extLst>
                  <a:ext uri="{FF2B5EF4-FFF2-40B4-BE49-F238E27FC236}">
                    <a16:creationId xmlns:a16="http://schemas.microsoft.com/office/drawing/2014/main" id="{9125C454-5B77-FEA1-0ED1-64798FC6D9ED}"/>
                  </a:ext>
                </a:extLst>
              </p:cNvPr>
              <p:cNvSpPr/>
              <p:nvPr/>
            </p:nvSpPr>
            <p:spPr>
              <a:xfrm>
                <a:off x="8135816" y="4255478"/>
                <a:ext cx="281354" cy="281354"/>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grpSp>
        <p:grpSp>
          <p:nvGrpSpPr>
            <p:cNvPr id="2768" name="Group 2767">
              <a:extLst>
                <a:ext uri="{FF2B5EF4-FFF2-40B4-BE49-F238E27FC236}">
                  <a16:creationId xmlns:a16="http://schemas.microsoft.com/office/drawing/2014/main" id="{46970FBA-A73F-B3D3-8490-3D11C1AD6563}"/>
                </a:ext>
              </a:extLst>
            </p:cNvPr>
            <p:cNvGrpSpPr/>
            <p:nvPr/>
          </p:nvGrpSpPr>
          <p:grpSpPr>
            <a:xfrm>
              <a:off x="8966439" y="3006085"/>
              <a:ext cx="863653" cy="822826"/>
              <a:chOff x="6096000" y="2321169"/>
              <a:chExt cx="2321170" cy="2215663"/>
            </a:xfrm>
            <a:solidFill>
              <a:schemeClr val="accent6">
                <a:lumMod val="40000"/>
                <a:lumOff val="60000"/>
              </a:schemeClr>
            </a:solidFill>
          </p:grpSpPr>
          <p:sp>
            <p:nvSpPr>
              <p:cNvPr id="3169" name="Rectangle 3168">
                <a:extLst>
                  <a:ext uri="{FF2B5EF4-FFF2-40B4-BE49-F238E27FC236}">
                    <a16:creationId xmlns:a16="http://schemas.microsoft.com/office/drawing/2014/main" id="{16F3E795-55EE-C617-F84C-248CBA77DF32}"/>
                  </a:ext>
                </a:extLst>
              </p:cNvPr>
              <p:cNvSpPr/>
              <p:nvPr/>
            </p:nvSpPr>
            <p:spPr>
              <a:xfrm>
                <a:off x="6096000" y="2321169"/>
                <a:ext cx="281354" cy="281354"/>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170" name="Rectangle 3169">
                <a:extLst>
                  <a:ext uri="{FF2B5EF4-FFF2-40B4-BE49-F238E27FC236}">
                    <a16:creationId xmlns:a16="http://schemas.microsoft.com/office/drawing/2014/main" id="{DD2B63D1-325B-B3D1-3123-2A58B0D02975}"/>
                  </a:ext>
                </a:extLst>
              </p:cNvPr>
              <p:cNvSpPr/>
              <p:nvPr/>
            </p:nvSpPr>
            <p:spPr>
              <a:xfrm>
                <a:off x="6389077" y="2321169"/>
                <a:ext cx="281354" cy="281354"/>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171" name="Rectangle 3170">
                <a:extLst>
                  <a:ext uri="{FF2B5EF4-FFF2-40B4-BE49-F238E27FC236}">
                    <a16:creationId xmlns:a16="http://schemas.microsoft.com/office/drawing/2014/main" id="{A4F99426-E3D0-7440-2719-AAF71E5B1E56}"/>
                  </a:ext>
                </a:extLst>
              </p:cNvPr>
              <p:cNvSpPr/>
              <p:nvPr/>
            </p:nvSpPr>
            <p:spPr>
              <a:xfrm>
                <a:off x="6682154" y="2321169"/>
                <a:ext cx="281354" cy="281354"/>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172" name="Rectangle 3171">
                <a:extLst>
                  <a:ext uri="{FF2B5EF4-FFF2-40B4-BE49-F238E27FC236}">
                    <a16:creationId xmlns:a16="http://schemas.microsoft.com/office/drawing/2014/main" id="{33E2331B-4839-3E18-1555-6037389E3831}"/>
                  </a:ext>
                </a:extLst>
              </p:cNvPr>
              <p:cNvSpPr/>
              <p:nvPr/>
            </p:nvSpPr>
            <p:spPr>
              <a:xfrm>
                <a:off x="6975231" y="2321169"/>
                <a:ext cx="281354" cy="281354"/>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173" name="Rectangle 3172">
                <a:extLst>
                  <a:ext uri="{FF2B5EF4-FFF2-40B4-BE49-F238E27FC236}">
                    <a16:creationId xmlns:a16="http://schemas.microsoft.com/office/drawing/2014/main" id="{32D55F3C-DAB7-10D8-BADC-024777CCBA58}"/>
                  </a:ext>
                </a:extLst>
              </p:cNvPr>
              <p:cNvSpPr/>
              <p:nvPr/>
            </p:nvSpPr>
            <p:spPr>
              <a:xfrm>
                <a:off x="7256585" y="2321169"/>
                <a:ext cx="281354" cy="281354"/>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174" name="Rectangle 3173">
                <a:extLst>
                  <a:ext uri="{FF2B5EF4-FFF2-40B4-BE49-F238E27FC236}">
                    <a16:creationId xmlns:a16="http://schemas.microsoft.com/office/drawing/2014/main" id="{16C4AEED-2BD6-4371-6491-B80D304B6B40}"/>
                  </a:ext>
                </a:extLst>
              </p:cNvPr>
              <p:cNvSpPr/>
              <p:nvPr/>
            </p:nvSpPr>
            <p:spPr>
              <a:xfrm>
                <a:off x="7549662" y="2321169"/>
                <a:ext cx="281354" cy="281354"/>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175" name="Rectangle 3174">
                <a:extLst>
                  <a:ext uri="{FF2B5EF4-FFF2-40B4-BE49-F238E27FC236}">
                    <a16:creationId xmlns:a16="http://schemas.microsoft.com/office/drawing/2014/main" id="{4F570BE8-666D-D7A9-9A36-226DC3D6AC90}"/>
                  </a:ext>
                </a:extLst>
              </p:cNvPr>
              <p:cNvSpPr/>
              <p:nvPr/>
            </p:nvSpPr>
            <p:spPr>
              <a:xfrm>
                <a:off x="7842739" y="2321169"/>
                <a:ext cx="281354" cy="281354"/>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176" name="Rectangle 3175">
                <a:extLst>
                  <a:ext uri="{FF2B5EF4-FFF2-40B4-BE49-F238E27FC236}">
                    <a16:creationId xmlns:a16="http://schemas.microsoft.com/office/drawing/2014/main" id="{D9B8AC14-08C1-A683-78D4-433FA4D76D0C}"/>
                  </a:ext>
                </a:extLst>
              </p:cNvPr>
              <p:cNvSpPr/>
              <p:nvPr/>
            </p:nvSpPr>
            <p:spPr>
              <a:xfrm>
                <a:off x="8135816" y="2321169"/>
                <a:ext cx="281354" cy="281354"/>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177" name="Rectangle 3176">
                <a:extLst>
                  <a:ext uri="{FF2B5EF4-FFF2-40B4-BE49-F238E27FC236}">
                    <a16:creationId xmlns:a16="http://schemas.microsoft.com/office/drawing/2014/main" id="{CE4CAA0A-B171-C5C4-B3BD-957181ECEC4F}"/>
                  </a:ext>
                </a:extLst>
              </p:cNvPr>
              <p:cNvSpPr/>
              <p:nvPr/>
            </p:nvSpPr>
            <p:spPr>
              <a:xfrm>
                <a:off x="6096000" y="2602523"/>
                <a:ext cx="281354" cy="281354"/>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178" name="Rectangle 3177">
                <a:extLst>
                  <a:ext uri="{FF2B5EF4-FFF2-40B4-BE49-F238E27FC236}">
                    <a16:creationId xmlns:a16="http://schemas.microsoft.com/office/drawing/2014/main" id="{95834C2F-3DD6-5584-F30B-EBBCB65C857A}"/>
                  </a:ext>
                </a:extLst>
              </p:cNvPr>
              <p:cNvSpPr/>
              <p:nvPr/>
            </p:nvSpPr>
            <p:spPr>
              <a:xfrm>
                <a:off x="6389077" y="2602523"/>
                <a:ext cx="281354" cy="281354"/>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179" name="Rectangle 3178">
                <a:extLst>
                  <a:ext uri="{FF2B5EF4-FFF2-40B4-BE49-F238E27FC236}">
                    <a16:creationId xmlns:a16="http://schemas.microsoft.com/office/drawing/2014/main" id="{ED97D43E-1E63-3912-02BC-BE3B0E8B92AD}"/>
                  </a:ext>
                </a:extLst>
              </p:cNvPr>
              <p:cNvSpPr/>
              <p:nvPr/>
            </p:nvSpPr>
            <p:spPr>
              <a:xfrm>
                <a:off x="6682154" y="2602523"/>
                <a:ext cx="281354" cy="281354"/>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180" name="Rectangle 3179">
                <a:extLst>
                  <a:ext uri="{FF2B5EF4-FFF2-40B4-BE49-F238E27FC236}">
                    <a16:creationId xmlns:a16="http://schemas.microsoft.com/office/drawing/2014/main" id="{CD09C5C7-FA09-8800-130D-02975AD60BC6}"/>
                  </a:ext>
                </a:extLst>
              </p:cNvPr>
              <p:cNvSpPr/>
              <p:nvPr/>
            </p:nvSpPr>
            <p:spPr>
              <a:xfrm>
                <a:off x="6975231" y="2602523"/>
                <a:ext cx="281354" cy="281354"/>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181" name="Rectangle 3180">
                <a:extLst>
                  <a:ext uri="{FF2B5EF4-FFF2-40B4-BE49-F238E27FC236}">
                    <a16:creationId xmlns:a16="http://schemas.microsoft.com/office/drawing/2014/main" id="{37D57625-1741-31F2-AC0C-9CCF5557B2DB}"/>
                  </a:ext>
                </a:extLst>
              </p:cNvPr>
              <p:cNvSpPr/>
              <p:nvPr/>
            </p:nvSpPr>
            <p:spPr>
              <a:xfrm>
                <a:off x="7256585" y="2602523"/>
                <a:ext cx="281354" cy="281354"/>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182" name="Rectangle 3181">
                <a:extLst>
                  <a:ext uri="{FF2B5EF4-FFF2-40B4-BE49-F238E27FC236}">
                    <a16:creationId xmlns:a16="http://schemas.microsoft.com/office/drawing/2014/main" id="{2ACDCF3B-3319-D361-14D5-560EAEBB676C}"/>
                  </a:ext>
                </a:extLst>
              </p:cNvPr>
              <p:cNvSpPr/>
              <p:nvPr/>
            </p:nvSpPr>
            <p:spPr>
              <a:xfrm>
                <a:off x="7549662" y="2602523"/>
                <a:ext cx="281354" cy="281354"/>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183" name="Rectangle 3182">
                <a:extLst>
                  <a:ext uri="{FF2B5EF4-FFF2-40B4-BE49-F238E27FC236}">
                    <a16:creationId xmlns:a16="http://schemas.microsoft.com/office/drawing/2014/main" id="{19E03575-18EE-BEA4-BAAF-B45AE3D85272}"/>
                  </a:ext>
                </a:extLst>
              </p:cNvPr>
              <p:cNvSpPr/>
              <p:nvPr/>
            </p:nvSpPr>
            <p:spPr>
              <a:xfrm>
                <a:off x="7842739" y="2602523"/>
                <a:ext cx="281354" cy="281354"/>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184" name="Rectangle 3183">
                <a:extLst>
                  <a:ext uri="{FF2B5EF4-FFF2-40B4-BE49-F238E27FC236}">
                    <a16:creationId xmlns:a16="http://schemas.microsoft.com/office/drawing/2014/main" id="{F82CF8EE-2B52-57B6-C720-445B4E85FECA}"/>
                  </a:ext>
                </a:extLst>
              </p:cNvPr>
              <p:cNvSpPr/>
              <p:nvPr/>
            </p:nvSpPr>
            <p:spPr>
              <a:xfrm>
                <a:off x="8135816" y="2602523"/>
                <a:ext cx="281354" cy="281354"/>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185" name="Rectangle 3184">
                <a:extLst>
                  <a:ext uri="{FF2B5EF4-FFF2-40B4-BE49-F238E27FC236}">
                    <a16:creationId xmlns:a16="http://schemas.microsoft.com/office/drawing/2014/main" id="{224CA330-7F09-7BA4-7F43-9386E4C9D0F7}"/>
                  </a:ext>
                </a:extLst>
              </p:cNvPr>
              <p:cNvSpPr/>
              <p:nvPr/>
            </p:nvSpPr>
            <p:spPr>
              <a:xfrm>
                <a:off x="6096000" y="2866292"/>
                <a:ext cx="281354" cy="281354"/>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186" name="Rectangle 3185">
                <a:extLst>
                  <a:ext uri="{FF2B5EF4-FFF2-40B4-BE49-F238E27FC236}">
                    <a16:creationId xmlns:a16="http://schemas.microsoft.com/office/drawing/2014/main" id="{00FBCE40-A8E1-A46B-A523-D5EE2D83659E}"/>
                  </a:ext>
                </a:extLst>
              </p:cNvPr>
              <p:cNvSpPr/>
              <p:nvPr/>
            </p:nvSpPr>
            <p:spPr>
              <a:xfrm>
                <a:off x="6389077" y="2866292"/>
                <a:ext cx="281354" cy="281354"/>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187" name="Rectangle 3186">
                <a:extLst>
                  <a:ext uri="{FF2B5EF4-FFF2-40B4-BE49-F238E27FC236}">
                    <a16:creationId xmlns:a16="http://schemas.microsoft.com/office/drawing/2014/main" id="{D74578BC-0F69-C635-2A7F-EB58AAC4DBB0}"/>
                  </a:ext>
                </a:extLst>
              </p:cNvPr>
              <p:cNvSpPr/>
              <p:nvPr/>
            </p:nvSpPr>
            <p:spPr>
              <a:xfrm>
                <a:off x="6682154" y="2866292"/>
                <a:ext cx="281354" cy="281354"/>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188" name="Rectangle 3187">
                <a:extLst>
                  <a:ext uri="{FF2B5EF4-FFF2-40B4-BE49-F238E27FC236}">
                    <a16:creationId xmlns:a16="http://schemas.microsoft.com/office/drawing/2014/main" id="{E4FBD663-4BB8-AFB2-781B-97DE3C6FD344}"/>
                  </a:ext>
                </a:extLst>
              </p:cNvPr>
              <p:cNvSpPr/>
              <p:nvPr/>
            </p:nvSpPr>
            <p:spPr>
              <a:xfrm>
                <a:off x="6975231" y="2866292"/>
                <a:ext cx="281354" cy="281354"/>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189" name="Rectangle 3188">
                <a:extLst>
                  <a:ext uri="{FF2B5EF4-FFF2-40B4-BE49-F238E27FC236}">
                    <a16:creationId xmlns:a16="http://schemas.microsoft.com/office/drawing/2014/main" id="{D6E25035-0E8C-E6CD-4D57-6D646DAB153A}"/>
                  </a:ext>
                </a:extLst>
              </p:cNvPr>
              <p:cNvSpPr/>
              <p:nvPr/>
            </p:nvSpPr>
            <p:spPr>
              <a:xfrm>
                <a:off x="7256585" y="2866292"/>
                <a:ext cx="281354" cy="281354"/>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190" name="Rectangle 3189">
                <a:extLst>
                  <a:ext uri="{FF2B5EF4-FFF2-40B4-BE49-F238E27FC236}">
                    <a16:creationId xmlns:a16="http://schemas.microsoft.com/office/drawing/2014/main" id="{64111146-67E7-33DE-6344-17242399EA24}"/>
                  </a:ext>
                </a:extLst>
              </p:cNvPr>
              <p:cNvSpPr/>
              <p:nvPr/>
            </p:nvSpPr>
            <p:spPr>
              <a:xfrm>
                <a:off x="7549662" y="2866292"/>
                <a:ext cx="281354" cy="281354"/>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191" name="Rectangle 3190">
                <a:extLst>
                  <a:ext uri="{FF2B5EF4-FFF2-40B4-BE49-F238E27FC236}">
                    <a16:creationId xmlns:a16="http://schemas.microsoft.com/office/drawing/2014/main" id="{443B01E5-4EEB-0336-9A5F-ACE5B0C1CB56}"/>
                  </a:ext>
                </a:extLst>
              </p:cNvPr>
              <p:cNvSpPr/>
              <p:nvPr/>
            </p:nvSpPr>
            <p:spPr>
              <a:xfrm>
                <a:off x="7842739" y="2866292"/>
                <a:ext cx="281354" cy="281354"/>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192" name="Rectangle 3191">
                <a:extLst>
                  <a:ext uri="{FF2B5EF4-FFF2-40B4-BE49-F238E27FC236}">
                    <a16:creationId xmlns:a16="http://schemas.microsoft.com/office/drawing/2014/main" id="{C7B5E668-1794-1009-6B52-310A3815429F}"/>
                  </a:ext>
                </a:extLst>
              </p:cNvPr>
              <p:cNvSpPr/>
              <p:nvPr/>
            </p:nvSpPr>
            <p:spPr>
              <a:xfrm>
                <a:off x="8135816" y="2866292"/>
                <a:ext cx="281354" cy="281354"/>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193" name="Rectangle 3192">
                <a:extLst>
                  <a:ext uri="{FF2B5EF4-FFF2-40B4-BE49-F238E27FC236}">
                    <a16:creationId xmlns:a16="http://schemas.microsoft.com/office/drawing/2014/main" id="{85A92621-7A8D-01C1-55AE-48C7E5952DE0}"/>
                  </a:ext>
                </a:extLst>
              </p:cNvPr>
              <p:cNvSpPr/>
              <p:nvPr/>
            </p:nvSpPr>
            <p:spPr>
              <a:xfrm>
                <a:off x="6096000" y="3147646"/>
                <a:ext cx="281354" cy="281354"/>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194" name="Rectangle 3193">
                <a:extLst>
                  <a:ext uri="{FF2B5EF4-FFF2-40B4-BE49-F238E27FC236}">
                    <a16:creationId xmlns:a16="http://schemas.microsoft.com/office/drawing/2014/main" id="{8B8AD46F-8776-EAD6-E152-5767FA05292F}"/>
                  </a:ext>
                </a:extLst>
              </p:cNvPr>
              <p:cNvSpPr/>
              <p:nvPr/>
            </p:nvSpPr>
            <p:spPr>
              <a:xfrm>
                <a:off x="6389077" y="3147646"/>
                <a:ext cx="281354" cy="281354"/>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195" name="Rectangle 3194">
                <a:extLst>
                  <a:ext uri="{FF2B5EF4-FFF2-40B4-BE49-F238E27FC236}">
                    <a16:creationId xmlns:a16="http://schemas.microsoft.com/office/drawing/2014/main" id="{8383889A-9ADF-8098-7499-69BA34DDBE56}"/>
                  </a:ext>
                </a:extLst>
              </p:cNvPr>
              <p:cNvSpPr/>
              <p:nvPr/>
            </p:nvSpPr>
            <p:spPr>
              <a:xfrm>
                <a:off x="6682154" y="3147646"/>
                <a:ext cx="281354" cy="281354"/>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196" name="Rectangle 3195">
                <a:extLst>
                  <a:ext uri="{FF2B5EF4-FFF2-40B4-BE49-F238E27FC236}">
                    <a16:creationId xmlns:a16="http://schemas.microsoft.com/office/drawing/2014/main" id="{BF5945B5-8683-9048-1AE0-865C24D1ED8D}"/>
                  </a:ext>
                </a:extLst>
              </p:cNvPr>
              <p:cNvSpPr/>
              <p:nvPr/>
            </p:nvSpPr>
            <p:spPr>
              <a:xfrm>
                <a:off x="6975231" y="3147646"/>
                <a:ext cx="281354" cy="281354"/>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197" name="Rectangle 3196">
                <a:extLst>
                  <a:ext uri="{FF2B5EF4-FFF2-40B4-BE49-F238E27FC236}">
                    <a16:creationId xmlns:a16="http://schemas.microsoft.com/office/drawing/2014/main" id="{03DD2749-6F84-06DF-8FA3-273B58896E2C}"/>
                  </a:ext>
                </a:extLst>
              </p:cNvPr>
              <p:cNvSpPr/>
              <p:nvPr/>
            </p:nvSpPr>
            <p:spPr>
              <a:xfrm>
                <a:off x="7256585" y="3147646"/>
                <a:ext cx="281354" cy="281354"/>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198" name="Rectangle 3197">
                <a:extLst>
                  <a:ext uri="{FF2B5EF4-FFF2-40B4-BE49-F238E27FC236}">
                    <a16:creationId xmlns:a16="http://schemas.microsoft.com/office/drawing/2014/main" id="{0F4B91F5-9A9B-06B4-22BC-27069485F232}"/>
                  </a:ext>
                </a:extLst>
              </p:cNvPr>
              <p:cNvSpPr/>
              <p:nvPr/>
            </p:nvSpPr>
            <p:spPr>
              <a:xfrm>
                <a:off x="7549662" y="3147646"/>
                <a:ext cx="281354" cy="281354"/>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199" name="Rectangle 3198">
                <a:extLst>
                  <a:ext uri="{FF2B5EF4-FFF2-40B4-BE49-F238E27FC236}">
                    <a16:creationId xmlns:a16="http://schemas.microsoft.com/office/drawing/2014/main" id="{42967789-F80B-EAAF-937B-194BB93B6E52}"/>
                  </a:ext>
                </a:extLst>
              </p:cNvPr>
              <p:cNvSpPr/>
              <p:nvPr/>
            </p:nvSpPr>
            <p:spPr>
              <a:xfrm>
                <a:off x="7842739" y="3147646"/>
                <a:ext cx="281354" cy="281354"/>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200" name="Rectangle 3199">
                <a:extLst>
                  <a:ext uri="{FF2B5EF4-FFF2-40B4-BE49-F238E27FC236}">
                    <a16:creationId xmlns:a16="http://schemas.microsoft.com/office/drawing/2014/main" id="{C137A818-EF3F-FA66-738A-E60964129C1F}"/>
                  </a:ext>
                </a:extLst>
              </p:cNvPr>
              <p:cNvSpPr/>
              <p:nvPr/>
            </p:nvSpPr>
            <p:spPr>
              <a:xfrm>
                <a:off x="8135816" y="3147646"/>
                <a:ext cx="281354" cy="281354"/>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201" name="Rectangle 3200">
                <a:extLst>
                  <a:ext uri="{FF2B5EF4-FFF2-40B4-BE49-F238E27FC236}">
                    <a16:creationId xmlns:a16="http://schemas.microsoft.com/office/drawing/2014/main" id="{40DE8045-6C95-D546-7DB8-1CA3B233E91A}"/>
                  </a:ext>
                </a:extLst>
              </p:cNvPr>
              <p:cNvSpPr/>
              <p:nvPr/>
            </p:nvSpPr>
            <p:spPr>
              <a:xfrm>
                <a:off x="6096000" y="3429001"/>
                <a:ext cx="281354" cy="281354"/>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202" name="Rectangle 3201">
                <a:extLst>
                  <a:ext uri="{FF2B5EF4-FFF2-40B4-BE49-F238E27FC236}">
                    <a16:creationId xmlns:a16="http://schemas.microsoft.com/office/drawing/2014/main" id="{0B78FE90-6573-C2E1-8504-A72AA6A32499}"/>
                  </a:ext>
                </a:extLst>
              </p:cNvPr>
              <p:cNvSpPr/>
              <p:nvPr/>
            </p:nvSpPr>
            <p:spPr>
              <a:xfrm>
                <a:off x="6389077" y="3429001"/>
                <a:ext cx="281354" cy="281354"/>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203" name="Rectangle 3202">
                <a:extLst>
                  <a:ext uri="{FF2B5EF4-FFF2-40B4-BE49-F238E27FC236}">
                    <a16:creationId xmlns:a16="http://schemas.microsoft.com/office/drawing/2014/main" id="{1BD8363D-E085-EEF8-FFC7-958EF88B517A}"/>
                  </a:ext>
                </a:extLst>
              </p:cNvPr>
              <p:cNvSpPr/>
              <p:nvPr/>
            </p:nvSpPr>
            <p:spPr>
              <a:xfrm>
                <a:off x="6682154" y="3429001"/>
                <a:ext cx="281354" cy="281354"/>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204" name="Rectangle 3203">
                <a:extLst>
                  <a:ext uri="{FF2B5EF4-FFF2-40B4-BE49-F238E27FC236}">
                    <a16:creationId xmlns:a16="http://schemas.microsoft.com/office/drawing/2014/main" id="{591F72E4-37B1-877D-2AE8-4F174E3BCD97}"/>
                  </a:ext>
                </a:extLst>
              </p:cNvPr>
              <p:cNvSpPr/>
              <p:nvPr/>
            </p:nvSpPr>
            <p:spPr>
              <a:xfrm>
                <a:off x="6975231" y="3429001"/>
                <a:ext cx="281354" cy="281354"/>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205" name="Rectangle 3204">
                <a:extLst>
                  <a:ext uri="{FF2B5EF4-FFF2-40B4-BE49-F238E27FC236}">
                    <a16:creationId xmlns:a16="http://schemas.microsoft.com/office/drawing/2014/main" id="{32489B4D-FCAD-83ED-5065-A6187506484D}"/>
                  </a:ext>
                </a:extLst>
              </p:cNvPr>
              <p:cNvSpPr/>
              <p:nvPr/>
            </p:nvSpPr>
            <p:spPr>
              <a:xfrm>
                <a:off x="7256585" y="3429001"/>
                <a:ext cx="281354" cy="281354"/>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206" name="Rectangle 3205">
                <a:extLst>
                  <a:ext uri="{FF2B5EF4-FFF2-40B4-BE49-F238E27FC236}">
                    <a16:creationId xmlns:a16="http://schemas.microsoft.com/office/drawing/2014/main" id="{5E014F20-86BC-E5F8-8F22-BD8116A0F720}"/>
                  </a:ext>
                </a:extLst>
              </p:cNvPr>
              <p:cNvSpPr/>
              <p:nvPr/>
            </p:nvSpPr>
            <p:spPr>
              <a:xfrm>
                <a:off x="7549662" y="3429001"/>
                <a:ext cx="281354" cy="281354"/>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207" name="Rectangle 3206">
                <a:extLst>
                  <a:ext uri="{FF2B5EF4-FFF2-40B4-BE49-F238E27FC236}">
                    <a16:creationId xmlns:a16="http://schemas.microsoft.com/office/drawing/2014/main" id="{305B2871-7B34-4916-2EF1-1A66A1066300}"/>
                  </a:ext>
                </a:extLst>
              </p:cNvPr>
              <p:cNvSpPr/>
              <p:nvPr/>
            </p:nvSpPr>
            <p:spPr>
              <a:xfrm>
                <a:off x="7842739" y="3429001"/>
                <a:ext cx="281354" cy="281354"/>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208" name="Rectangle 3207">
                <a:extLst>
                  <a:ext uri="{FF2B5EF4-FFF2-40B4-BE49-F238E27FC236}">
                    <a16:creationId xmlns:a16="http://schemas.microsoft.com/office/drawing/2014/main" id="{EC627E63-4DBB-0021-B0CD-616B576173D4}"/>
                  </a:ext>
                </a:extLst>
              </p:cNvPr>
              <p:cNvSpPr/>
              <p:nvPr/>
            </p:nvSpPr>
            <p:spPr>
              <a:xfrm>
                <a:off x="8135816" y="3429001"/>
                <a:ext cx="281354" cy="281354"/>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209" name="Rectangle 3208">
                <a:extLst>
                  <a:ext uri="{FF2B5EF4-FFF2-40B4-BE49-F238E27FC236}">
                    <a16:creationId xmlns:a16="http://schemas.microsoft.com/office/drawing/2014/main" id="{CBF85A5C-B92A-0A12-5263-6025047D1598}"/>
                  </a:ext>
                </a:extLst>
              </p:cNvPr>
              <p:cNvSpPr/>
              <p:nvPr/>
            </p:nvSpPr>
            <p:spPr>
              <a:xfrm>
                <a:off x="6096000" y="3710355"/>
                <a:ext cx="281354" cy="281354"/>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210" name="Rectangle 3209">
                <a:extLst>
                  <a:ext uri="{FF2B5EF4-FFF2-40B4-BE49-F238E27FC236}">
                    <a16:creationId xmlns:a16="http://schemas.microsoft.com/office/drawing/2014/main" id="{ED0916DF-25AA-C9DC-2FEF-C658D982DA00}"/>
                  </a:ext>
                </a:extLst>
              </p:cNvPr>
              <p:cNvSpPr/>
              <p:nvPr/>
            </p:nvSpPr>
            <p:spPr>
              <a:xfrm>
                <a:off x="6389077" y="3710355"/>
                <a:ext cx="281354" cy="281354"/>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211" name="Rectangle 3210">
                <a:extLst>
                  <a:ext uri="{FF2B5EF4-FFF2-40B4-BE49-F238E27FC236}">
                    <a16:creationId xmlns:a16="http://schemas.microsoft.com/office/drawing/2014/main" id="{5076DEB4-9D10-5628-4A63-492065CD8754}"/>
                  </a:ext>
                </a:extLst>
              </p:cNvPr>
              <p:cNvSpPr/>
              <p:nvPr/>
            </p:nvSpPr>
            <p:spPr>
              <a:xfrm>
                <a:off x="6682154" y="3710355"/>
                <a:ext cx="281354" cy="281354"/>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212" name="Rectangle 3211">
                <a:extLst>
                  <a:ext uri="{FF2B5EF4-FFF2-40B4-BE49-F238E27FC236}">
                    <a16:creationId xmlns:a16="http://schemas.microsoft.com/office/drawing/2014/main" id="{E315C000-7AF3-496C-B464-128DFA3EE68E}"/>
                  </a:ext>
                </a:extLst>
              </p:cNvPr>
              <p:cNvSpPr/>
              <p:nvPr/>
            </p:nvSpPr>
            <p:spPr>
              <a:xfrm>
                <a:off x="6975231" y="3710355"/>
                <a:ext cx="281354" cy="281354"/>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213" name="Rectangle 3212">
                <a:extLst>
                  <a:ext uri="{FF2B5EF4-FFF2-40B4-BE49-F238E27FC236}">
                    <a16:creationId xmlns:a16="http://schemas.microsoft.com/office/drawing/2014/main" id="{C29BA0EB-D644-71B1-6207-EA54B54B2D17}"/>
                  </a:ext>
                </a:extLst>
              </p:cNvPr>
              <p:cNvSpPr/>
              <p:nvPr/>
            </p:nvSpPr>
            <p:spPr>
              <a:xfrm>
                <a:off x="7256585" y="3710355"/>
                <a:ext cx="281354" cy="281354"/>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214" name="Rectangle 3213">
                <a:extLst>
                  <a:ext uri="{FF2B5EF4-FFF2-40B4-BE49-F238E27FC236}">
                    <a16:creationId xmlns:a16="http://schemas.microsoft.com/office/drawing/2014/main" id="{2464FBD9-491E-9F22-0264-8C2D15F4BBBB}"/>
                  </a:ext>
                </a:extLst>
              </p:cNvPr>
              <p:cNvSpPr/>
              <p:nvPr/>
            </p:nvSpPr>
            <p:spPr>
              <a:xfrm>
                <a:off x="7549662" y="3710355"/>
                <a:ext cx="281354" cy="281354"/>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215" name="Rectangle 3214">
                <a:extLst>
                  <a:ext uri="{FF2B5EF4-FFF2-40B4-BE49-F238E27FC236}">
                    <a16:creationId xmlns:a16="http://schemas.microsoft.com/office/drawing/2014/main" id="{DB42349D-5051-0E80-9715-CA92E137AE91}"/>
                  </a:ext>
                </a:extLst>
              </p:cNvPr>
              <p:cNvSpPr/>
              <p:nvPr/>
            </p:nvSpPr>
            <p:spPr>
              <a:xfrm>
                <a:off x="7842739" y="3710355"/>
                <a:ext cx="281354" cy="281354"/>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216" name="Rectangle 3215">
                <a:extLst>
                  <a:ext uri="{FF2B5EF4-FFF2-40B4-BE49-F238E27FC236}">
                    <a16:creationId xmlns:a16="http://schemas.microsoft.com/office/drawing/2014/main" id="{5C0A4118-68A7-AA4F-5E48-DA5593A00845}"/>
                  </a:ext>
                </a:extLst>
              </p:cNvPr>
              <p:cNvSpPr/>
              <p:nvPr/>
            </p:nvSpPr>
            <p:spPr>
              <a:xfrm>
                <a:off x="8135816" y="3710355"/>
                <a:ext cx="281354" cy="281354"/>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217" name="Rectangle 3216">
                <a:extLst>
                  <a:ext uri="{FF2B5EF4-FFF2-40B4-BE49-F238E27FC236}">
                    <a16:creationId xmlns:a16="http://schemas.microsoft.com/office/drawing/2014/main" id="{A0665C5D-57C2-8E4C-7027-0BD328FE728C}"/>
                  </a:ext>
                </a:extLst>
              </p:cNvPr>
              <p:cNvSpPr/>
              <p:nvPr/>
            </p:nvSpPr>
            <p:spPr>
              <a:xfrm>
                <a:off x="6096000" y="3974124"/>
                <a:ext cx="281354" cy="281354"/>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218" name="Rectangle 3217">
                <a:extLst>
                  <a:ext uri="{FF2B5EF4-FFF2-40B4-BE49-F238E27FC236}">
                    <a16:creationId xmlns:a16="http://schemas.microsoft.com/office/drawing/2014/main" id="{181E9F56-C851-BD2C-1549-D3A9CF29FCC5}"/>
                  </a:ext>
                </a:extLst>
              </p:cNvPr>
              <p:cNvSpPr/>
              <p:nvPr/>
            </p:nvSpPr>
            <p:spPr>
              <a:xfrm>
                <a:off x="6389077" y="3974124"/>
                <a:ext cx="281354" cy="281354"/>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219" name="Rectangle 3218">
                <a:extLst>
                  <a:ext uri="{FF2B5EF4-FFF2-40B4-BE49-F238E27FC236}">
                    <a16:creationId xmlns:a16="http://schemas.microsoft.com/office/drawing/2014/main" id="{C47F36D3-B2DF-9912-82F0-69490317949A}"/>
                  </a:ext>
                </a:extLst>
              </p:cNvPr>
              <p:cNvSpPr/>
              <p:nvPr/>
            </p:nvSpPr>
            <p:spPr>
              <a:xfrm>
                <a:off x="6682154" y="3974124"/>
                <a:ext cx="281354" cy="281354"/>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220" name="Rectangle 3219">
                <a:extLst>
                  <a:ext uri="{FF2B5EF4-FFF2-40B4-BE49-F238E27FC236}">
                    <a16:creationId xmlns:a16="http://schemas.microsoft.com/office/drawing/2014/main" id="{E330AC18-346C-BC2E-82E9-31ED46D40BE9}"/>
                  </a:ext>
                </a:extLst>
              </p:cNvPr>
              <p:cNvSpPr/>
              <p:nvPr/>
            </p:nvSpPr>
            <p:spPr>
              <a:xfrm>
                <a:off x="6975231" y="3974124"/>
                <a:ext cx="281354" cy="281354"/>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221" name="Rectangle 3220">
                <a:extLst>
                  <a:ext uri="{FF2B5EF4-FFF2-40B4-BE49-F238E27FC236}">
                    <a16:creationId xmlns:a16="http://schemas.microsoft.com/office/drawing/2014/main" id="{163043F7-19BF-8BD1-10B6-73903F8FFFB1}"/>
                  </a:ext>
                </a:extLst>
              </p:cNvPr>
              <p:cNvSpPr/>
              <p:nvPr/>
            </p:nvSpPr>
            <p:spPr>
              <a:xfrm>
                <a:off x="7256585" y="3974124"/>
                <a:ext cx="281354" cy="281354"/>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222" name="Rectangle 3221">
                <a:extLst>
                  <a:ext uri="{FF2B5EF4-FFF2-40B4-BE49-F238E27FC236}">
                    <a16:creationId xmlns:a16="http://schemas.microsoft.com/office/drawing/2014/main" id="{490833FC-B0C9-247C-C632-A7E67FED9177}"/>
                  </a:ext>
                </a:extLst>
              </p:cNvPr>
              <p:cNvSpPr/>
              <p:nvPr/>
            </p:nvSpPr>
            <p:spPr>
              <a:xfrm>
                <a:off x="7549662" y="3974124"/>
                <a:ext cx="281354" cy="281354"/>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223" name="Rectangle 3222">
                <a:extLst>
                  <a:ext uri="{FF2B5EF4-FFF2-40B4-BE49-F238E27FC236}">
                    <a16:creationId xmlns:a16="http://schemas.microsoft.com/office/drawing/2014/main" id="{2BA4E413-AF16-490D-9CAE-1A0886EB1FF8}"/>
                  </a:ext>
                </a:extLst>
              </p:cNvPr>
              <p:cNvSpPr/>
              <p:nvPr/>
            </p:nvSpPr>
            <p:spPr>
              <a:xfrm>
                <a:off x="7842739" y="3974124"/>
                <a:ext cx="281354" cy="281354"/>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224" name="Rectangle 3223">
                <a:extLst>
                  <a:ext uri="{FF2B5EF4-FFF2-40B4-BE49-F238E27FC236}">
                    <a16:creationId xmlns:a16="http://schemas.microsoft.com/office/drawing/2014/main" id="{45140200-B003-762C-66E6-F24D6B42B83B}"/>
                  </a:ext>
                </a:extLst>
              </p:cNvPr>
              <p:cNvSpPr/>
              <p:nvPr/>
            </p:nvSpPr>
            <p:spPr>
              <a:xfrm>
                <a:off x="8135816" y="3974124"/>
                <a:ext cx="281354" cy="281354"/>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225" name="Rectangle 3224">
                <a:extLst>
                  <a:ext uri="{FF2B5EF4-FFF2-40B4-BE49-F238E27FC236}">
                    <a16:creationId xmlns:a16="http://schemas.microsoft.com/office/drawing/2014/main" id="{E6987203-EB08-AF6F-11C7-B81146481BB5}"/>
                  </a:ext>
                </a:extLst>
              </p:cNvPr>
              <p:cNvSpPr/>
              <p:nvPr/>
            </p:nvSpPr>
            <p:spPr>
              <a:xfrm>
                <a:off x="6096000" y="4255478"/>
                <a:ext cx="281354" cy="281354"/>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226" name="Rectangle 3225">
                <a:extLst>
                  <a:ext uri="{FF2B5EF4-FFF2-40B4-BE49-F238E27FC236}">
                    <a16:creationId xmlns:a16="http://schemas.microsoft.com/office/drawing/2014/main" id="{AC579846-CF21-38A4-287F-DD175FC3E67E}"/>
                  </a:ext>
                </a:extLst>
              </p:cNvPr>
              <p:cNvSpPr/>
              <p:nvPr/>
            </p:nvSpPr>
            <p:spPr>
              <a:xfrm>
                <a:off x="6389077" y="4255478"/>
                <a:ext cx="281354" cy="281354"/>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227" name="Rectangle 3226">
                <a:extLst>
                  <a:ext uri="{FF2B5EF4-FFF2-40B4-BE49-F238E27FC236}">
                    <a16:creationId xmlns:a16="http://schemas.microsoft.com/office/drawing/2014/main" id="{2D7E98D4-EC92-A2CB-5FD8-8C21B5607232}"/>
                  </a:ext>
                </a:extLst>
              </p:cNvPr>
              <p:cNvSpPr/>
              <p:nvPr/>
            </p:nvSpPr>
            <p:spPr>
              <a:xfrm>
                <a:off x="6682154" y="4255478"/>
                <a:ext cx="281354" cy="281354"/>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228" name="Rectangle 3227">
                <a:extLst>
                  <a:ext uri="{FF2B5EF4-FFF2-40B4-BE49-F238E27FC236}">
                    <a16:creationId xmlns:a16="http://schemas.microsoft.com/office/drawing/2014/main" id="{DC81D666-7756-8B18-C2AB-709787AFF4AE}"/>
                  </a:ext>
                </a:extLst>
              </p:cNvPr>
              <p:cNvSpPr/>
              <p:nvPr/>
            </p:nvSpPr>
            <p:spPr>
              <a:xfrm>
                <a:off x="6975231" y="4255478"/>
                <a:ext cx="281354" cy="281354"/>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229" name="Rectangle 3228">
                <a:extLst>
                  <a:ext uri="{FF2B5EF4-FFF2-40B4-BE49-F238E27FC236}">
                    <a16:creationId xmlns:a16="http://schemas.microsoft.com/office/drawing/2014/main" id="{5E7FD349-9C24-4BD6-D893-63FC3F14C3F0}"/>
                  </a:ext>
                </a:extLst>
              </p:cNvPr>
              <p:cNvSpPr/>
              <p:nvPr/>
            </p:nvSpPr>
            <p:spPr>
              <a:xfrm>
                <a:off x="7256585" y="4255478"/>
                <a:ext cx="281354" cy="281354"/>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230" name="Rectangle 3229">
                <a:extLst>
                  <a:ext uri="{FF2B5EF4-FFF2-40B4-BE49-F238E27FC236}">
                    <a16:creationId xmlns:a16="http://schemas.microsoft.com/office/drawing/2014/main" id="{85E1F11E-5155-D43A-F086-71069A11BE36}"/>
                  </a:ext>
                </a:extLst>
              </p:cNvPr>
              <p:cNvSpPr/>
              <p:nvPr/>
            </p:nvSpPr>
            <p:spPr>
              <a:xfrm>
                <a:off x="7549662" y="4255478"/>
                <a:ext cx="281354" cy="281354"/>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231" name="Rectangle 3230">
                <a:extLst>
                  <a:ext uri="{FF2B5EF4-FFF2-40B4-BE49-F238E27FC236}">
                    <a16:creationId xmlns:a16="http://schemas.microsoft.com/office/drawing/2014/main" id="{8D923D11-782E-5C0A-23A0-E4D4098B0532}"/>
                  </a:ext>
                </a:extLst>
              </p:cNvPr>
              <p:cNvSpPr/>
              <p:nvPr/>
            </p:nvSpPr>
            <p:spPr>
              <a:xfrm>
                <a:off x="7842739" y="4255478"/>
                <a:ext cx="281354" cy="281354"/>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232" name="Rectangle 3231">
                <a:extLst>
                  <a:ext uri="{FF2B5EF4-FFF2-40B4-BE49-F238E27FC236}">
                    <a16:creationId xmlns:a16="http://schemas.microsoft.com/office/drawing/2014/main" id="{2250A580-F613-5AC3-9349-DB4307B7111E}"/>
                  </a:ext>
                </a:extLst>
              </p:cNvPr>
              <p:cNvSpPr/>
              <p:nvPr/>
            </p:nvSpPr>
            <p:spPr>
              <a:xfrm>
                <a:off x="8135816" y="4255478"/>
                <a:ext cx="281354" cy="281354"/>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grpSp>
        <p:sp>
          <p:nvSpPr>
            <p:cNvPr id="2769" name="Rectangle 2768">
              <a:extLst>
                <a:ext uri="{FF2B5EF4-FFF2-40B4-BE49-F238E27FC236}">
                  <a16:creationId xmlns:a16="http://schemas.microsoft.com/office/drawing/2014/main" id="{6962CEBF-4C41-4D02-DA12-6C8ECC683F51}"/>
                </a:ext>
              </a:extLst>
            </p:cNvPr>
            <p:cNvSpPr/>
            <p:nvPr/>
          </p:nvSpPr>
          <p:spPr>
            <a:xfrm>
              <a:off x="9075486" y="3119278"/>
              <a:ext cx="104685" cy="104486"/>
            </a:xfrm>
            <a:prstGeom prst="rect">
              <a:avLst/>
            </a:prstGeom>
            <a:solidFill>
              <a:schemeClr val="accent6">
                <a:lumMod val="20000"/>
                <a:lumOff val="80000"/>
              </a:schemeClr>
            </a:solid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2770" name="Rectangle 2769">
              <a:extLst>
                <a:ext uri="{FF2B5EF4-FFF2-40B4-BE49-F238E27FC236}">
                  <a16:creationId xmlns:a16="http://schemas.microsoft.com/office/drawing/2014/main" id="{E72C317B-ED10-9652-25F9-E91B7094D724}"/>
                </a:ext>
              </a:extLst>
            </p:cNvPr>
            <p:cNvSpPr/>
            <p:nvPr/>
          </p:nvSpPr>
          <p:spPr>
            <a:xfrm>
              <a:off x="9184533" y="3119278"/>
              <a:ext cx="104685" cy="104486"/>
            </a:xfrm>
            <a:prstGeom prst="rect">
              <a:avLst/>
            </a:prstGeom>
            <a:solidFill>
              <a:schemeClr val="accent6">
                <a:lumMod val="20000"/>
                <a:lumOff val="80000"/>
              </a:schemeClr>
            </a:solid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2771" name="Rectangle 2770">
              <a:extLst>
                <a:ext uri="{FF2B5EF4-FFF2-40B4-BE49-F238E27FC236}">
                  <a16:creationId xmlns:a16="http://schemas.microsoft.com/office/drawing/2014/main" id="{91FDA390-65B1-F1B7-95A1-E7BAD1A29EF0}"/>
                </a:ext>
              </a:extLst>
            </p:cNvPr>
            <p:cNvSpPr/>
            <p:nvPr/>
          </p:nvSpPr>
          <p:spPr>
            <a:xfrm>
              <a:off x="9293580" y="3119278"/>
              <a:ext cx="104685" cy="104486"/>
            </a:xfrm>
            <a:prstGeom prst="rect">
              <a:avLst/>
            </a:prstGeom>
            <a:solidFill>
              <a:schemeClr val="accent6">
                <a:lumMod val="20000"/>
                <a:lumOff val="80000"/>
              </a:schemeClr>
            </a:solid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2772" name="Rectangle 2771">
              <a:extLst>
                <a:ext uri="{FF2B5EF4-FFF2-40B4-BE49-F238E27FC236}">
                  <a16:creationId xmlns:a16="http://schemas.microsoft.com/office/drawing/2014/main" id="{D8B33EA9-490A-2D28-28D9-38C1B3E16EB0}"/>
                </a:ext>
              </a:extLst>
            </p:cNvPr>
            <p:cNvSpPr/>
            <p:nvPr/>
          </p:nvSpPr>
          <p:spPr>
            <a:xfrm>
              <a:off x="9402627" y="3119278"/>
              <a:ext cx="104685" cy="104486"/>
            </a:xfrm>
            <a:prstGeom prst="rect">
              <a:avLst/>
            </a:prstGeom>
            <a:solidFill>
              <a:schemeClr val="accent6">
                <a:lumMod val="20000"/>
                <a:lumOff val="80000"/>
              </a:schemeClr>
            </a:solid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2773" name="Rectangle 2772">
              <a:extLst>
                <a:ext uri="{FF2B5EF4-FFF2-40B4-BE49-F238E27FC236}">
                  <a16:creationId xmlns:a16="http://schemas.microsoft.com/office/drawing/2014/main" id="{9ABE9CDB-D8AA-9FF3-43F4-5D9C6508D67D}"/>
                </a:ext>
              </a:extLst>
            </p:cNvPr>
            <p:cNvSpPr/>
            <p:nvPr/>
          </p:nvSpPr>
          <p:spPr>
            <a:xfrm>
              <a:off x="9507312" y="3119278"/>
              <a:ext cx="104685" cy="104486"/>
            </a:xfrm>
            <a:prstGeom prst="rect">
              <a:avLst/>
            </a:prstGeom>
            <a:solidFill>
              <a:schemeClr val="accent6">
                <a:lumMod val="20000"/>
                <a:lumOff val="80000"/>
              </a:schemeClr>
            </a:solid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2774" name="Rectangle 2773">
              <a:extLst>
                <a:ext uri="{FF2B5EF4-FFF2-40B4-BE49-F238E27FC236}">
                  <a16:creationId xmlns:a16="http://schemas.microsoft.com/office/drawing/2014/main" id="{6B29B755-C6CD-F629-0B69-B6B1BD710AAE}"/>
                </a:ext>
              </a:extLst>
            </p:cNvPr>
            <p:cNvSpPr/>
            <p:nvPr/>
          </p:nvSpPr>
          <p:spPr>
            <a:xfrm>
              <a:off x="9616360" y="3119278"/>
              <a:ext cx="104685" cy="104486"/>
            </a:xfrm>
            <a:prstGeom prst="rect">
              <a:avLst/>
            </a:prstGeom>
            <a:solidFill>
              <a:schemeClr val="accent6">
                <a:lumMod val="20000"/>
                <a:lumOff val="80000"/>
              </a:schemeClr>
            </a:solid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2775" name="Rectangle 2774">
              <a:extLst>
                <a:ext uri="{FF2B5EF4-FFF2-40B4-BE49-F238E27FC236}">
                  <a16:creationId xmlns:a16="http://schemas.microsoft.com/office/drawing/2014/main" id="{E1ACDA00-6B51-A49D-8750-17FBCC1A9D10}"/>
                </a:ext>
              </a:extLst>
            </p:cNvPr>
            <p:cNvSpPr/>
            <p:nvPr/>
          </p:nvSpPr>
          <p:spPr>
            <a:xfrm>
              <a:off x="9725407" y="3119278"/>
              <a:ext cx="104685" cy="104486"/>
            </a:xfrm>
            <a:prstGeom prst="rect">
              <a:avLst/>
            </a:prstGeom>
            <a:solidFill>
              <a:schemeClr val="accent6">
                <a:lumMod val="20000"/>
                <a:lumOff val="80000"/>
              </a:schemeClr>
            </a:solid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2776" name="Rectangle 2775">
              <a:extLst>
                <a:ext uri="{FF2B5EF4-FFF2-40B4-BE49-F238E27FC236}">
                  <a16:creationId xmlns:a16="http://schemas.microsoft.com/office/drawing/2014/main" id="{0EE06AAD-2567-BE26-D5EA-3F562A03309C}"/>
                </a:ext>
              </a:extLst>
            </p:cNvPr>
            <p:cNvSpPr/>
            <p:nvPr/>
          </p:nvSpPr>
          <p:spPr>
            <a:xfrm>
              <a:off x="9834454" y="3119278"/>
              <a:ext cx="104685" cy="104486"/>
            </a:xfrm>
            <a:prstGeom prst="rect">
              <a:avLst/>
            </a:prstGeom>
            <a:solidFill>
              <a:schemeClr val="accent6">
                <a:lumMod val="20000"/>
                <a:lumOff val="80000"/>
              </a:schemeClr>
            </a:solid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2777" name="Rectangle 2776">
              <a:extLst>
                <a:ext uri="{FF2B5EF4-FFF2-40B4-BE49-F238E27FC236}">
                  <a16:creationId xmlns:a16="http://schemas.microsoft.com/office/drawing/2014/main" id="{9167577C-1B67-A16A-148B-D0F486D932A3}"/>
                </a:ext>
              </a:extLst>
            </p:cNvPr>
            <p:cNvSpPr/>
            <p:nvPr/>
          </p:nvSpPr>
          <p:spPr>
            <a:xfrm>
              <a:off x="9075486" y="3223764"/>
              <a:ext cx="104685" cy="104486"/>
            </a:xfrm>
            <a:prstGeom prst="rect">
              <a:avLst/>
            </a:prstGeom>
            <a:solidFill>
              <a:schemeClr val="accent6">
                <a:lumMod val="20000"/>
                <a:lumOff val="80000"/>
              </a:schemeClr>
            </a:solid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2778" name="Rectangle 2777">
              <a:extLst>
                <a:ext uri="{FF2B5EF4-FFF2-40B4-BE49-F238E27FC236}">
                  <a16:creationId xmlns:a16="http://schemas.microsoft.com/office/drawing/2014/main" id="{31DBACAB-95E5-F54A-7C95-3BC5093B6283}"/>
                </a:ext>
              </a:extLst>
            </p:cNvPr>
            <p:cNvSpPr/>
            <p:nvPr/>
          </p:nvSpPr>
          <p:spPr>
            <a:xfrm>
              <a:off x="9184533" y="3223764"/>
              <a:ext cx="104685" cy="104486"/>
            </a:xfrm>
            <a:prstGeom prst="rect">
              <a:avLst/>
            </a:prstGeom>
            <a:solidFill>
              <a:schemeClr val="accent6">
                <a:lumMod val="20000"/>
                <a:lumOff val="80000"/>
              </a:schemeClr>
            </a:solid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2779" name="Rectangle 2778">
              <a:extLst>
                <a:ext uri="{FF2B5EF4-FFF2-40B4-BE49-F238E27FC236}">
                  <a16:creationId xmlns:a16="http://schemas.microsoft.com/office/drawing/2014/main" id="{93E76865-3F6A-5AC6-9248-6446B93BBC31}"/>
                </a:ext>
              </a:extLst>
            </p:cNvPr>
            <p:cNvSpPr/>
            <p:nvPr/>
          </p:nvSpPr>
          <p:spPr>
            <a:xfrm>
              <a:off x="9293580" y="3223764"/>
              <a:ext cx="104685" cy="104486"/>
            </a:xfrm>
            <a:prstGeom prst="rect">
              <a:avLst/>
            </a:prstGeom>
            <a:solidFill>
              <a:schemeClr val="accent6">
                <a:lumMod val="20000"/>
                <a:lumOff val="80000"/>
              </a:schemeClr>
            </a:solid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2780" name="Rectangle 2779">
              <a:extLst>
                <a:ext uri="{FF2B5EF4-FFF2-40B4-BE49-F238E27FC236}">
                  <a16:creationId xmlns:a16="http://schemas.microsoft.com/office/drawing/2014/main" id="{30F4C132-AAFF-10D7-D2D0-80F93D2EACE9}"/>
                </a:ext>
              </a:extLst>
            </p:cNvPr>
            <p:cNvSpPr/>
            <p:nvPr/>
          </p:nvSpPr>
          <p:spPr>
            <a:xfrm>
              <a:off x="9402627" y="3223764"/>
              <a:ext cx="104685" cy="104486"/>
            </a:xfrm>
            <a:prstGeom prst="rect">
              <a:avLst/>
            </a:prstGeom>
            <a:solidFill>
              <a:schemeClr val="accent6">
                <a:lumMod val="20000"/>
                <a:lumOff val="80000"/>
              </a:schemeClr>
            </a:solid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2781" name="Rectangle 2780">
              <a:extLst>
                <a:ext uri="{FF2B5EF4-FFF2-40B4-BE49-F238E27FC236}">
                  <a16:creationId xmlns:a16="http://schemas.microsoft.com/office/drawing/2014/main" id="{435B3022-C60E-BD5B-139B-23DC224692B7}"/>
                </a:ext>
              </a:extLst>
            </p:cNvPr>
            <p:cNvSpPr/>
            <p:nvPr/>
          </p:nvSpPr>
          <p:spPr>
            <a:xfrm>
              <a:off x="9507312" y="3223764"/>
              <a:ext cx="104685" cy="104486"/>
            </a:xfrm>
            <a:prstGeom prst="rect">
              <a:avLst/>
            </a:prstGeom>
            <a:solidFill>
              <a:schemeClr val="accent6">
                <a:lumMod val="20000"/>
                <a:lumOff val="80000"/>
              </a:schemeClr>
            </a:solid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2782" name="Rectangle 2781">
              <a:extLst>
                <a:ext uri="{FF2B5EF4-FFF2-40B4-BE49-F238E27FC236}">
                  <a16:creationId xmlns:a16="http://schemas.microsoft.com/office/drawing/2014/main" id="{7830E4C9-1C6A-478F-1A55-72C9BE44CC3B}"/>
                </a:ext>
              </a:extLst>
            </p:cNvPr>
            <p:cNvSpPr/>
            <p:nvPr/>
          </p:nvSpPr>
          <p:spPr>
            <a:xfrm>
              <a:off x="9616360" y="3223764"/>
              <a:ext cx="104685" cy="104486"/>
            </a:xfrm>
            <a:prstGeom prst="rect">
              <a:avLst/>
            </a:prstGeom>
            <a:solidFill>
              <a:schemeClr val="accent6">
                <a:lumMod val="20000"/>
                <a:lumOff val="80000"/>
              </a:schemeClr>
            </a:solid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2783" name="Rectangle 2782">
              <a:extLst>
                <a:ext uri="{FF2B5EF4-FFF2-40B4-BE49-F238E27FC236}">
                  <a16:creationId xmlns:a16="http://schemas.microsoft.com/office/drawing/2014/main" id="{936810CD-0B45-CB02-C732-8801EDFAF9FC}"/>
                </a:ext>
              </a:extLst>
            </p:cNvPr>
            <p:cNvSpPr/>
            <p:nvPr/>
          </p:nvSpPr>
          <p:spPr>
            <a:xfrm>
              <a:off x="9725407" y="3223764"/>
              <a:ext cx="104685" cy="104486"/>
            </a:xfrm>
            <a:prstGeom prst="rect">
              <a:avLst/>
            </a:prstGeom>
            <a:solidFill>
              <a:schemeClr val="accent6">
                <a:lumMod val="20000"/>
                <a:lumOff val="80000"/>
              </a:schemeClr>
            </a:solid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2784" name="Rectangle 2783">
              <a:extLst>
                <a:ext uri="{FF2B5EF4-FFF2-40B4-BE49-F238E27FC236}">
                  <a16:creationId xmlns:a16="http://schemas.microsoft.com/office/drawing/2014/main" id="{3CA2B271-5D57-D319-3037-166BB86FF117}"/>
                </a:ext>
              </a:extLst>
            </p:cNvPr>
            <p:cNvSpPr/>
            <p:nvPr/>
          </p:nvSpPr>
          <p:spPr>
            <a:xfrm>
              <a:off x="9834454" y="3223764"/>
              <a:ext cx="104685" cy="104486"/>
            </a:xfrm>
            <a:prstGeom prst="rect">
              <a:avLst/>
            </a:prstGeom>
            <a:solidFill>
              <a:schemeClr val="accent6">
                <a:lumMod val="20000"/>
                <a:lumOff val="80000"/>
              </a:schemeClr>
            </a:solid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2785" name="Rectangle 2784">
              <a:extLst>
                <a:ext uri="{FF2B5EF4-FFF2-40B4-BE49-F238E27FC236}">
                  <a16:creationId xmlns:a16="http://schemas.microsoft.com/office/drawing/2014/main" id="{787A625E-C199-3B65-9B70-3D2CE85E7D71}"/>
                </a:ext>
              </a:extLst>
            </p:cNvPr>
            <p:cNvSpPr/>
            <p:nvPr/>
          </p:nvSpPr>
          <p:spPr>
            <a:xfrm>
              <a:off x="9075486" y="3321719"/>
              <a:ext cx="104685" cy="104486"/>
            </a:xfrm>
            <a:prstGeom prst="rect">
              <a:avLst/>
            </a:prstGeom>
            <a:solidFill>
              <a:schemeClr val="accent6">
                <a:lumMod val="20000"/>
                <a:lumOff val="80000"/>
              </a:schemeClr>
            </a:solid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2786" name="Rectangle 2785">
              <a:extLst>
                <a:ext uri="{FF2B5EF4-FFF2-40B4-BE49-F238E27FC236}">
                  <a16:creationId xmlns:a16="http://schemas.microsoft.com/office/drawing/2014/main" id="{65789313-C68A-F405-4A4C-C305023B8C62}"/>
                </a:ext>
              </a:extLst>
            </p:cNvPr>
            <p:cNvSpPr/>
            <p:nvPr/>
          </p:nvSpPr>
          <p:spPr>
            <a:xfrm>
              <a:off x="9184533" y="3321719"/>
              <a:ext cx="104685" cy="104486"/>
            </a:xfrm>
            <a:prstGeom prst="rect">
              <a:avLst/>
            </a:prstGeom>
            <a:solidFill>
              <a:schemeClr val="accent6">
                <a:lumMod val="20000"/>
                <a:lumOff val="80000"/>
              </a:schemeClr>
            </a:solid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2787" name="Rectangle 2786">
              <a:extLst>
                <a:ext uri="{FF2B5EF4-FFF2-40B4-BE49-F238E27FC236}">
                  <a16:creationId xmlns:a16="http://schemas.microsoft.com/office/drawing/2014/main" id="{4A75C256-B37C-25FD-C25C-9171707D95F8}"/>
                </a:ext>
              </a:extLst>
            </p:cNvPr>
            <p:cNvSpPr/>
            <p:nvPr/>
          </p:nvSpPr>
          <p:spPr>
            <a:xfrm>
              <a:off x="9293580" y="3321719"/>
              <a:ext cx="104685" cy="104486"/>
            </a:xfrm>
            <a:prstGeom prst="rect">
              <a:avLst/>
            </a:prstGeom>
            <a:solidFill>
              <a:schemeClr val="accent6">
                <a:lumMod val="20000"/>
                <a:lumOff val="80000"/>
              </a:schemeClr>
            </a:solid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2788" name="Rectangle 2787">
              <a:extLst>
                <a:ext uri="{FF2B5EF4-FFF2-40B4-BE49-F238E27FC236}">
                  <a16:creationId xmlns:a16="http://schemas.microsoft.com/office/drawing/2014/main" id="{5857DEA4-695E-D0BA-AF75-7C53FE8C1E47}"/>
                </a:ext>
              </a:extLst>
            </p:cNvPr>
            <p:cNvSpPr/>
            <p:nvPr/>
          </p:nvSpPr>
          <p:spPr>
            <a:xfrm>
              <a:off x="9402627" y="3321719"/>
              <a:ext cx="104685" cy="104486"/>
            </a:xfrm>
            <a:prstGeom prst="rect">
              <a:avLst/>
            </a:prstGeom>
            <a:solidFill>
              <a:schemeClr val="accent6">
                <a:lumMod val="20000"/>
                <a:lumOff val="80000"/>
              </a:schemeClr>
            </a:solid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2789" name="Rectangle 2788">
              <a:extLst>
                <a:ext uri="{FF2B5EF4-FFF2-40B4-BE49-F238E27FC236}">
                  <a16:creationId xmlns:a16="http://schemas.microsoft.com/office/drawing/2014/main" id="{270B9F5A-0B59-1AF1-2A8F-96D570CCC3B8}"/>
                </a:ext>
              </a:extLst>
            </p:cNvPr>
            <p:cNvSpPr/>
            <p:nvPr/>
          </p:nvSpPr>
          <p:spPr>
            <a:xfrm>
              <a:off x="9507312" y="3321719"/>
              <a:ext cx="104685" cy="104486"/>
            </a:xfrm>
            <a:prstGeom prst="rect">
              <a:avLst/>
            </a:prstGeom>
            <a:solidFill>
              <a:schemeClr val="accent6">
                <a:lumMod val="20000"/>
                <a:lumOff val="80000"/>
              </a:schemeClr>
            </a:solid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2790" name="Rectangle 2789">
              <a:extLst>
                <a:ext uri="{FF2B5EF4-FFF2-40B4-BE49-F238E27FC236}">
                  <a16:creationId xmlns:a16="http://schemas.microsoft.com/office/drawing/2014/main" id="{FB2FE309-9FC5-8B84-D0C0-E35AE0FFD98E}"/>
                </a:ext>
              </a:extLst>
            </p:cNvPr>
            <p:cNvSpPr/>
            <p:nvPr/>
          </p:nvSpPr>
          <p:spPr>
            <a:xfrm>
              <a:off x="9616360" y="3321719"/>
              <a:ext cx="104685" cy="104486"/>
            </a:xfrm>
            <a:prstGeom prst="rect">
              <a:avLst/>
            </a:prstGeom>
            <a:solidFill>
              <a:schemeClr val="accent6">
                <a:lumMod val="20000"/>
                <a:lumOff val="80000"/>
              </a:schemeClr>
            </a:solid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2791" name="Rectangle 2790">
              <a:extLst>
                <a:ext uri="{FF2B5EF4-FFF2-40B4-BE49-F238E27FC236}">
                  <a16:creationId xmlns:a16="http://schemas.microsoft.com/office/drawing/2014/main" id="{A8D34F96-3C9A-4A43-CFB1-F761BD953CE1}"/>
                </a:ext>
              </a:extLst>
            </p:cNvPr>
            <p:cNvSpPr/>
            <p:nvPr/>
          </p:nvSpPr>
          <p:spPr>
            <a:xfrm>
              <a:off x="9725407" y="3321719"/>
              <a:ext cx="104685" cy="104486"/>
            </a:xfrm>
            <a:prstGeom prst="rect">
              <a:avLst/>
            </a:prstGeom>
            <a:solidFill>
              <a:schemeClr val="accent6">
                <a:lumMod val="20000"/>
                <a:lumOff val="80000"/>
              </a:schemeClr>
            </a:solid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2792" name="Rectangle 2791">
              <a:extLst>
                <a:ext uri="{FF2B5EF4-FFF2-40B4-BE49-F238E27FC236}">
                  <a16:creationId xmlns:a16="http://schemas.microsoft.com/office/drawing/2014/main" id="{E622A3A3-C102-175D-9274-82C7887CB528}"/>
                </a:ext>
              </a:extLst>
            </p:cNvPr>
            <p:cNvSpPr/>
            <p:nvPr/>
          </p:nvSpPr>
          <p:spPr>
            <a:xfrm>
              <a:off x="9834454" y="3321719"/>
              <a:ext cx="104685" cy="104486"/>
            </a:xfrm>
            <a:prstGeom prst="rect">
              <a:avLst/>
            </a:prstGeom>
            <a:solidFill>
              <a:schemeClr val="accent6">
                <a:lumMod val="20000"/>
                <a:lumOff val="80000"/>
              </a:schemeClr>
            </a:solid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2793" name="Rectangle 2792">
              <a:extLst>
                <a:ext uri="{FF2B5EF4-FFF2-40B4-BE49-F238E27FC236}">
                  <a16:creationId xmlns:a16="http://schemas.microsoft.com/office/drawing/2014/main" id="{946BF620-5BEE-DAF5-484B-3567A9909742}"/>
                </a:ext>
              </a:extLst>
            </p:cNvPr>
            <p:cNvSpPr/>
            <p:nvPr/>
          </p:nvSpPr>
          <p:spPr>
            <a:xfrm>
              <a:off x="9075486" y="3426205"/>
              <a:ext cx="104685" cy="104486"/>
            </a:xfrm>
            <a:prstGeom prst="rect">
              <a:avLst/>
            </a:prstGeom>
            <a:solidFill>
              <a:schemeClr val="accent6">
                <a:lumMod val="20000"/>
                <a:lumOff val="80000"/>
              </a:schemeClr>
            </a:solid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2794" name="Rectangle 2793">
              <a:extLst>
                <a:ext uri="{FF2B5EF4-FFF2-40B4-BE49-F238E27FC236}">
                  <a16:creationId xmlns:a16="http://schemas.microsoft.com/office/drawing/2014/main" id="{A407EAC5-449F-7472-B02E-D0B9F9793976}"/>
                </a:ext>
              </a:extLst>
            </p:cNvPr>
            <p:cNvSpPr/>
            <p:nvPr/>
          </p:nvSpPr>
          <p:spPr>
            <a:xfrm>
              <a:off x="9184533" y="3426205"/>
              <a:ext cx="104685" cy="104486"/>
            </a:xfrm>
            <a:prstGeom prst="rect">
              <a:avLst/>
            </a:prstGeom>
            <a:solidFill>
              <a:schemeClr val="accent6">
                <a:lumMod val="20000"/>
                <a:lumOff val="80000"/>
              </a:schemeClr>
            </a:solid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2795" name="Rectangle 2794">
              <a:extLst>
                <a:ext uri="{FF2B5EF4-FFF2-40B4-BE49-F238E27FC236}">
                  <a16:creationId xmlns:a16="http://schemas.microsoft.com/office/drawing/2014/main" id="{48249F08-D377-D005-724C-260FD0DF9A55}"/>
                </a:ext>
              </a:extLst>
            </p:cNvPr>
            <p:cNvSpPr/>
            <p:nvPr/>
          </p:nvSpPr>
          <p:spPr>
            <a:xfrm>
              <a:off x="9293580" y="3426205"/>
              <a:ext cx="104685" cy="104486"/>
            </a:xfrm>
            <a:prstGeom prst="rect">
              <a:avLst/>
            </a:prstGeom>
            <a:solidFill>
              <a:schemeClr val="accent6">
                <a:lumMod val="20000"/>
                <a:lumOff val="80000"/>
              </a:schemeClr>
            </a:solid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2796" name="Rectangle 2795">
              <a:extLst>
                <a:ext uri="{FF2B5EF4-FFF2-40B4-BE49-F238E27FC236}">
                  <a16:creationId xmlns:a16="http://schemas.microsoft.com/office/drawing/2014/main" id="{72D5BB6A-0B28-7042-1234-761B8A2C56EB}"/>
                </a:ext>
              </a:extLst>
            </p:cNvPr>
            <p:cNvSpPr/>
            <p:nvPr/>
          </p:nvSpPr>
          <p:spPr>
            <a:xfrm>
              <a:off x="9402627" y="3426205"/>
              <a:ext cx="104685" cy="104486"/>
            </a:xfrm>
            <a:prstGeom prst="rect">
              <a:avLst/>
            </a:prstGeom>
            <a:solidFill>
              <a:schemeClr val="accent6">
                <a:lumMod val="20000"/>
                <a:lumOff val="80000"/>
              </a:schemeClr>
            </a:solid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2797" name="Rectangle 2796">
              <a:extLst>
                <a:ext uri="{FF2B5EF4-FFF2-40B4-BE49-F238E27FC236}">
                  <a16:creationId xmlns:a16="http://schemas.microsoft.com/office/drawing/2014/main" id="{852E68D7-AE4A-3119-8281-B1B565A88CC8}"/>
                </a:ext>
              </a:extLst>
            </p:cNvPr>
            <p:cNvSpPr/>
            <p:nvPr/>
          </p:nvSpPr>
          <p:spPr>
            <a:xfrm>
              <a:off x="9507312" y="3426205"/>
              <a:ext cx="104685" cy="104486"/>
            </a:xfrm>
            <a:prstGeom prst="rect">
              <a:avLst/>
            </a:prstGeom>
            <a:solidFill>
              <a:schemeClr val="accent6">
                <a:lumMod val="20000"/>
                <a:lumOff val="80000"/>
              </a:schemeClr>
            </a:solid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2798" name="Rectangle 2797">
              <a:extLst>
                <a:ext uri="{FF2B5EF4-FFF2-40B4-BE49-F238E27FC236}">
                  <a16:creationId xmlns:a16="http://schemas.microsoft.com/office/drawing/2014/main" id="{3A5AFD31-5A9E-41F9-03DC-FE0BB4751BB7}"/>
                </a:ext>
              </a:extLst>
            </p:cNvPr>
            <p:cNvSpPr/>
            <p:nvPr/>
          </p:nvSpPr>
          <p:spPr>
            <a:xfrm>
              <a:off x="9616360" y="3426205"/>
              <a:ext cx="104685" cy="104486"/>
            </a:xfrm>
            <a:prstGeom prst="rect">
              <a:avLst/>
            </a:prstGeom>
            <a:solidFill>
              <a:schemeClr val="accent6">
                <a:lumMod val="20000"/>
                <a:lumOff val="80000"/>
              </a:schemeClr>
            </a:solid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2799" name="Rectangle 2798">
              <a:extLst>
                <a:ext uri="{FF2B5EF4-FFF2-40B4-BE49-F238E27FC236}">
                  <a16:creationId xmlns:a16="http://schemas.microsoft.com/office/drawing/2014/main" id="{D32A7D54-1298-B6C7-A2D6-3E97BCBD26A2}"/>
                </a:ext>
              </a:extLst>
            </p:cNvPr>
            <p:cNvSpPr/>
            <p:nvPr/>
          </p:nvSpPr>
          <p:spPr>
            <a:xfrm>
              <a:off x="9725407" y="3426205"/>
              <a:ext cx="104685" cy="104486"/>
            </a:xfrm>
            <a:prstGeom prst="rect">
              <a:avLst/>
            </a:prstGeom>
            <a:solidFill>
              <a:schemeClr val="accent6">
                <a:lumMod val="20000"/>
                <a:lumOff val="80000"/>
              </a:schemeClr>
            </a:solid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2800" name="Rectangle 2799">
              <a:extLst>
                <a:ext uri="{FF2B5EF4-FFF2-40B4-BE49-F238E27FC236}">
                  <a16:creationId xmlns:a16="http://schemas.microsoft.com/office/drawing/2014/main" id="{5A536387-3C3F-4DFA-4672-FFD3126D50DD}"/>
                </a:ext>
              </a:extLst>
            </p:cNvPr>
            <p:cNvSpPr/>
            <p:nvPr/>
          </p:nvSpPr>
          <p:spPr>
            <a:xfrm>
              <a:off x="9834454" y="3426205"/>
              <a:ext cx="104685" cy="104486"/>
            </a:xfrm>
            <a:prstGeom prst="rect">
              <a:avLst/>
            </a:prstGeom>
            <a:solidFill>
              <a:schemeClr val="accent6">
                <a:lumMod val="20000"/>
                <a:lumOff val="80000"/>
              </a:schemeClr>
            </a:solid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2801" name="Rectangle 2800">
              <a:extLst>
                <a:ext uri="{FF2B5EF4-FFF2-40B4-BE49-F238E27FC236}">
                  <a16:creationId xmlns:a16="http://schemas.microsoft.com/office/drawing/2014/main" id="{7638E54D-4A9F-437B-7DA1-63B7696F7656}"/>
                </a:ext>
              </a:extLst>
            </p:cNvPr>
            <p:cNvSpPr/>
            <p:nvPr/>
          </p:nvSpPr>
          <p:spPr>
            <a:xfrm>
              <a:off x="9075486" y="3530691"/>
              <a:ext cx="104685" cy="104486"/>
            </a:xfrm>
            <a:prstGeom prst="rect">
              <a:avLst/>
            </a:prstGeom>
            <a:solidFill>
              <a:schemeClr val="accent6">
                <a:lumMod val="20000"/>
                <a:lumOff val="80000"/>
              </a:schemeClr>
            </a:solid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2802" name="Rectangle 2801">
              <a:extLst>
                <a:ext uri="{FF2B5EF4-FFF2-40B4-BE49-F238E27FC236}">
                  <a16:creationId xmlns:a16="http://schemas.microsoft.com/office/drawing/2014/main" id="{112CFBE5-B41C-9028-D8E1-E10D18BD178C}"/>
                </a:ext>
              </a:extLst>
            </p:cNvPr>
            <p:cNvSpPr/>
            <p:nvPr/>
          </p:nvSpPr>
          <p:spPr>
            <a:xfrm>
              <a:off x="9184533" y="3530691"/>
              <a:ext cx="104685" cy="104486"/>
            </a:xfrm>
            <a:prstGeom prst="rect">
              <a:avLst/>
            </a:prstGeom>
            <a:solidFill>
              <a:schemeClr val="accent6">
                <a:lumMod val="20000"/>
                <a:lumOff val="80000"/>
              </a:schemeClr>
            </a:solid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2803" name="Rectangle 2802">
              <a:extLst>
                <a:ext uri="{FF2B5EF4-FFF2-40B4-BE49-F238E27FC236}">
                  <a16:creationId xmlns:a16="http://schemas.microsoft.com/office/drawing/2014/main" id="{7124B996-C9F2-437C-EE09-7137C39F162A}"/>
                </a:ext>
              </a:extLst>
            </p:cNvPr>
            <p:cNvSpPr/>
            <p:nvPr/>
          </p:nvSpPr>
          <p:spPr>
            <a:xfrm>
              <a:off x="9293580" y="3530691"/>
              <a:ext cx="104685" cy="104486"/>
            </a:xfrm>
            <a:prstGeom prst="rect">
              <a:avLst/>
            </a:prstGeom>
            <a:solidFill>
              <a:schemeClr val="accent6">
                <a:lumMod val="20000"/>
                <a:lumOff val="80000"/>
              </a:schemeClr>
            </a:solid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2804" name="Rectangle 2803">
              <a:extLst>
                <a:ext uri="{FF2B5EF4-FFF2-40B4-BE49-F238E27FC236}">
                  <a16:creationId xmlns:a16="http://schemas.microsoft.com/office/drawing/2014/main" id="{21E13C24-BB19-A22A-8696-52C1894F8154}"/>
                </a:ext>
              </a:extLst>
            </p:cNvPr>
            <p:cNvSpPr/>
            <p:nvPr/>
          </p:nvSpPr>
          <p:spPr>
            <a:xfrm>
              <a:off x="9402627" y="3530691"/>
              <a:ext cx="104685" cy="104486"/>
            </a:xfrm>
            <a:prstGeom prst="rect">
              <a:avLst/>
            </a:prstGeom>
            <a:solidFill>
              <a:schemeClr val="accent6">
                <a:lumMod val="20000"/>
                <a:lumOff val="80000"/>
              </a:schemeClr>
            </a:solid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2805" name="Rectangle 2804">
              <a:extLst>
                <a:ext uri="{FF2B5EF4-FFF2-40B4-BE49-F238E27FC236}">
                  <a16:creationId xmlns:a16="http://schemas.microsoft.com/office/drawing/2014/main" id="{6AFBC836-C87B-E2B0-2A95-4510A06E3257}"/>
                </a:ext>
              </a:extLst>
            </p:cNvPr>
            <p:cNvSpPr/>
            <p:nvPr/>
          </p:nvSpPr>
          <p:spPr>
            <a:xfrm>
              <a:off x="9507312" y="3530691"/>
              <a:ext cx="104685" cy="104486"/>
            </a:xfrm>
            <a:prstGeom prst="rect">
              <a:avLst/>
            </a:prstGeom>
            <a:solidFill>
              <a:schemeClr val="accent6">
                <a:lumMod val="20000"/>
                <a:lumOff val="80000"/>
              </a:schemeClr>
            </a:solid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2806" name="Rectangle 2805">
              <a:extLst>
                <a:ext uri="{FF2B5EF4-FFF2-40B4-BE49-F238E27FC236}">
                  <a16:creationId xmlns:a16="http://schemas.microsoft.com/office/drawing/2014/main" id="{27845B6A-524C-5846-4258-974C2B2C5A49}"/>
                </a:ext>
              </a:extLst>
            </p:cNvPr>
            <p:cNvSpPr/>
            <p:nvPr/>
          </p:nvSpPr>
          <p:spPr>
            <a:xfrm>
              <a:off x="9616360" y="3530691"/>
              <a:ext cx="104685" cy="104486"/>
            </a:xfrm>
            <a:prstGeom prst="rect">
              <a:avLst/>
            </a:prstGeom>
            <a:solidFill>
              <a:schemeClr val="accent6">
                <a:lumMod val="20000"/>
                <a:lumOff val="80000"/>
              </a:schemeClr>
            </a:solid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2807" name="Rectangle 2806">
              <a:extLst>
                <a:ext uri="{FF2B5EF4-FFF2-40B4-BE49-F238E27FC236}">
                  <a16:creationId xmlns:a16="http://schemas.microsoft.com/office/drawing/2014/main" id="{E969D83E-F1C3-8860-AF7B-A06D5CAE1FCF}"/>
                </a:ext>
              </a:extLst>
            </p:cNvPr>
            <p:cNvSpPr/>
            <p:nvPr/>
          </p:nvSpPr>
          <p:spPr>
            <a:xfrm>
              <a:off x="9725407" y="3530691"/>
              <a:ext cx="104685" cy="104486"/>
            </a:xfrm>
            <a:prstGeom prst="rect">
              <a:avLst/>
            </a:prstGeom>
            <a:solidFill>
              <a:schemeClr val="accent6">
                <a:lumMod val="20000"/>
                <a:lumOff val="80000"/>
              </a:schemeClr>
            </a:solid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2808" name="Rectangle 2807">
              <a:extLst>
                <a:ext uri="{FF2B5EF4-FFF2-40B4-BE49-F238E27FC236}">
                  <a16:creationId xmlns:a16="http://schemas.microsoft.com/office/drawing/2014/main" id="{44194156-C1AC-FE98-85F7-45D02676FC8E}"/>
                </a:ext>
              </a:extLst>
            </p:cNvPr>
            <p:cNvSpPr/>
            <p:nvPr/>
          </p:nvSpPr>
          <p:spPr>
            <a:xfrm>
              <a:off x="9834454" y="3530691"/>
              <a:ext cx="104685" cy="104486"/>
            </a:xfrm>
            <a:prstGeom prst="rect">
              <a:avLst/>
            </a:prstGeom>
            <a:solidFill>
              <a:schemeClr val="accent6">
                <a:lumMod val="20000"/>
                <a:lumOff val="80000"/>
              </a:schemeClr>
            </a:solid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2809" name="Rectangle 2808">
              <a:extLst>
                <a:ext uri="{FF2B5EF4-FFF2-40B4-BE49-F238E27FC236}">
                  <a16:creationId xmlns:a16="http://schemas.microsoft.com/office/drawing/2014/main" id="{A94836A0-3270-1741-9DB1-4FDE52C0A111}"/>
                </a:ext>
              </a:extLst>
            </p:cNvPr>
            <p:cNvSpPr/>
            <p:nvPr/>
          </p:nvSpPr>
          <p:spPr>
            <a:xfrm>
              <a:off x="9075486" y="3635177"/>
              <a:ext cx="104685" cy="104486"/>
            </a:xfrm>
            <a:prstGeom prst="rect">
              <a:avLst/>
            </a:prstGeom>
            <a:solidFill>
              <a:schemeClr val="accent6">
                <a:lumMod val="20000"/>
                <a:lumOff val="80000"/>
              </a:schemeClr>
            </a:solid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2810" name="Rectangle 2809">
              <a:extLst>
                <a:ext uri="{FF2B5EF4-FFF2-40B4-BE49-F238E27FC236}">
                  <a16:creationId xmlns:a16="http://schemas.microsoft.com/office/drawing/2014/main" id="{9912E9DB-C468-A118-2D90-52A2DC85D56F}"/>
                </a:ext>
              </a:extLst>
            </p:cNvPr>
            <p:cNvSpPr/>
            <p:nvPr/>
          </p:nvSpPr>
          <p:spPr>
            <a:xfrm>
              <a:off x="9184533" y="3635177"/>
              <a:ext cx="104685" cy="104486"/>
            </a:xfrm>
            <a:prstGeom prst="rect">
              <a:avLst/>
            </a:prstGeom>
            <a:solidFill>
              <a:schemeClr val="accent6">
                <a:lumMod val="20000"/>
                <a:lumOff val="80000"/>
              </a:schemeClr>
            </a:solid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2811" name="Rectangle 2810">
              <a:extLst>
                <a:ext uri="{FF2B5EF4-FFF2-40B4-BE49-F238E27FC236}">
                  <a16:creationId xmlns:a16="http://schemas.microsoft.com/office/drawing/2014/main" id="{50D8290F-7EF6-BC6C-FB06-4A0223B67B96}"/>
                </a:ext>
              </a:extLst>
            </p:cNvPr>
            <p:cNvSpPr/>
            <p:nvPr/>
          </p:nvSpPr>
          <p:spPr>
            <a:xfrm>
              <a:off x="9293580" y="3635177"/>
              <a:ext cx="104685" cy="104486"/>
            </a:xfrm>
            <a:prstGeom prst="rect">
              <a:avLst/>
            </a:prstGeom>
            <a:solidFill>
              <a:schemeClr val="accent6">
                <a:lumMod val="20000"/>
                <a:lumOff val="80000"/>
              </a:schemeClr>
            </a:solid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2812" name="Rectangle 2811">
              <a:extLst>
                <a:ext uri="{FF2B5EF4-FFF2-40B4-BE49-F238E27FC236}">
                  <a16:creationId xmlns:a16="http://schemas.microsoft.com/office/drawing/2014/main" id="{A9586BCC-E78C-B17F-48F9-1FEAE5798122}"/>
                </a:ext>
              </a:extLst>
            </p:cNvPr>
            <p:cNvSpPr/>
            <p:nvPr/>
          </p:nvSpPr>
          <p:spPr>
            <a:xfrm>
              <a:off x="9402627" y="3635177"/>
              <a:ext cx="104685" cy="104486"/>
            </a:xfrm>
            <a:prstGeom prst="rect">
              <a:avLst/>
            </a:prstGeom>
            <a:solidFill>
              <a:schemeClr val="accent6">
                <a:lumMod val="20000"/>
                <a:lumOff val="80000"/>
              </a:schemeClr>
            </a:solid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2813" name="Rectangle 2812">
              <a:extLst>
                <a:ext uri="{FF2B5EF4-FFF2-40B4-BE49-F238E27FC236}">
                  <a16:creationId xmlns:a16="http://schemas.microsoft.com/office/drawing/2014/main" id="{983A470E-39D9-F55E-9225-A28F878CF5EC}"/>
                </a:ext>
              </a:extLst>
            </p:cNvPr>
            <p:cNvSpPr/>
            <p:nvPr/>
          </p:nvSpPr>
          <p:spPr>
            <a:xfrm>
              <a:off x="9507312" y="3635177"/>
              <a:ext cx="104685" cy="104486"/>
            </a:xfrm>
            <a:prstGeom prst="rect">
              <a:avLst/>
            </a:prstGeom>
            <a:solidFill>
              <a:schemeClr val="accent6">
                <a:lumMod val="20000"/>
                <a:lumOff val="80000"/>
              </a:schemeClr>
            </a:solid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2814" name="Rectangle 2813">
              <a:extLst>
                <a:ext uri="{FF2B5EF4-FFF2-40B4-BE49-F238E27FC236}">
                  <a16:creationId xmlns:a16="http://schemas.microsoft.com/office/drawing/2014/main" id="{F0349E73-6081-0C34-EB40-8814E2B3C1E1}"/>
                </a:ext>
              </a:extLst>
            </p:cNvPr>
            <p:cNvSpPr/>
            <p:nvPr/>
          </p:nvSpPr>
          <p:spPr>
            <a:xfrm>
              <a:off x="9616360" y="3635177"/>
              <a:ext cx="104685" cy="104486"/>
            </a:xfrm>
            <a:prstGeom prst="rect">
              <a:avLst/>
            </a:prstGeom>
            <a:solidFill>
              <a:schemeClr val="accent6">
                <a:lumMod val="20000"/>
                <a:lumOff val="80000"/>
              </a:schemeClr>
            </a:solid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2815" name="Rectangle 2814">
              <a:extLst>
                <a:ext uri="{FF2B5EF4-FFF2-40B4-BE49-F238E27FC236}">
                  <a16:creationId xmlns:a16="http://schemas.microsoft.com/office/drawing/2014/main" id="{B397770A-0D04-D9AB-5344-63740C12C6A3}"/>
                </a:ext>
              </a:extLst>
            </p:cNvPr>
            <p:cNvSpPr/>
            <p:nvPr/>
          </p:nvSpPr>
          <p:spPr>
            <a:xfrm>
              <a:off x="9725407" y="3635177"/>
              <a:ext cx="104685" cy="104486"/>
            </a:xfrm>
            <a:prstGeom prst="rect">
              <a:avLst/>
            </a:prstGeom>
            <a:solidFill>
              <a:schemeClr val="accent6">
                <a:lumMod val="20000"/>
                <a:lumOff val="80000"/>
              </a:schemeClr>
            </a:solid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2816" name="Rectangle 2815">
              <a:extLst>
                <a:ext uri="{FF2B5EF4-FFF2-40B4-BE49-F238E27FC236}">
                  <a16:creationId xmlns:a16="http://schemas.microsoft.com/office/drawing/2014/main" id="{5526F4F8-1FD2-E50C-651E-71EF6016DE4C}"/>
                </a:ext>
              </a:extLst>
            </p:cNvPr>
            <p:cNvSpPr/>
            <p:nvPr/>
          </p:nvSpPr>
          <p:spPr>
            <a:xfrm>
              <a:off x="9834454" y="3635177"/>
              <a:ext cx="104685" cy="104486"/>
            </a:xfrm>
            <a:prstGeom prst="rect">
              <a:avLst/>
            </a:prstGeom>
            <a:solidFill>
              <a:schemeClr val="accent6">
                <a:lumMod val="20000"/>
                <a:lumOff val="80000"/>
              </a:schemeClr>
            </a:solid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2817" name="Rectangle 2816">
              <a:extLst>
                <a:ext uri="{FF2B5EF4-FFF2-40B4-BE49-F238E27FC236}">
                  <a16:creationId xmlns:a16="http://schemas.microsoft.com/office/drawing/2014/main" id="{3197FF77-1C83-A0DC-2446-5DBB935A5806}"/>
                </a:ext>
              </a:extLst>
            </p:cNvPr>
            <p:cNvSpPr/>
            <p:nvPr/>
          </p:nvSpPr>
          <p:spPr>
            <a:xfrm>
              <a:off x="9075486" y="3733132"/>
              <a:ext cx="104685" cy="104486"/>
            </a:xfrm>
            <a:prstGeom prst="rect">
              <a:avLst/>
            </a:prstGeom>
            <a:solidFill>
              <a:schemeClr val="accent6">
                <a:lumMod val="20000"/>
                <a:lumOff val="80000"/>
              </a:schemeClr>
            </a:solid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2818" name="Rectangle 2817">
              <a:extLst>
                <a:ext uri="{FF2B5EF4-FFF2-40B4-BE49-F238E27FC236}">
                  <a16:creationId xmlns:a16="http://schemas.microsoft.com/office/drawing/2014/main" id="{638377A9-97A2-C0E6-9110-416822E2BA35}"/>
                </a:ext>
              </a:extLst>
            </p:cNvPr>
            <p:cNvSpPr/>
            <p:nvPr/>
          </p:nvSpPr>
          <p:spPr>
            <a:xfrm>
              <a:off x="9184533" y="3733132"/>
              <a:ext cx="104685" cy="104486"/>
            </a:xfrm>
            <a:prstGeom prst="rect">
              <a:avLst/>
            </a:prstGeom>
            <a:solidFill>
              <a:schemeClr val="accent6">
                <a:lumMod val="20000"/>
                <a:lumOff val="80000"/>
              </a:schemeClr>
            </a:solid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2819" name="Rectangle 2818">
              <a:extLst>
                <a:ext uri="{FF2B5EF4-FFF2-40B4-BE49-F238E27FC236}">
                  <a16:creationId xmlns:a16="http://schemas.microsoft.com/office/drawing/2014/main" id="{BD6A1572-ACF4-C1FD-D95D-722C57B24096}"/>
                </a:ext>
              </a:extLst>
            </p:cNvPr>
            <p:cNvSpPr/>
            <p:nvPr/>
          </p:nvSpPr>
          <p:spPr>
            <a:xfrm>
              <a:off x="9293580" y="3733132"/>
              <a:ext cx="104685" cy="104486"/>
            </a:xfrm>
            <a:prstGeom prst="rect">
              <a:avLst/>
            </a:prstGeom>
            <a:solidFill>
              <a:schemeClr val="accent6">
                <a:lumMod val="20000"/>
                <a:lumOff val="80000"/>
              </a:schemeClr>
            </a:solid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2820" name="Rectangle 2819">
              <a:extLst>
                <a:ext uri="{FF2B5EF4-FFF2-40B4-BE49-F238E27FC236}">
                  <a16:creationId xmlns:a16="http://schemas.microsoft.com/office/drawing/2014/main" id="{CEE264EE-75F4-AFED-9CA1-4F77C5E185C1}"/>
                </a:ext>
              </a:extLst>
            </p:cNvPr>
            <p:cNvSpPr/>
            <p:nvPr/>
          </p:nvSpPr>
          <p:spPr>
            <a:xfrm>
              <a:off x="9402627" y="3733132"/>
              <a:ext cx="104685" cy="104486"/>
            </a:xfrm>
            <a:prstGeom prst="rect">
              <a:avLst/>
            </a:prstGeom>
            <a:solidFill>
              <a:schemeClr val="accent6">
                <a:lumMod val="20000"/>
                <a:lumOff val="80000"/>
              </a:schemeClr>
            </a:solid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2821" name="Rectangle 2820">
              <a:extLst>
                <a:ext uri="{FF2B5EF4-FFF2-40B4-BE49-F238E27FC236}">
                  <a16:creationId xmlns:a16="http://schemas.microsoft.com/office/drawing/2014/main" id="{F21C8E1B-526F-F6A2-F9EC-4B8ED753C787}"/>
                </a:ext>
              </a:extLst>
            </p:cNvPr>
            <p:cNvSpPr/>
            <p:nvPr/>
          </p:nvSpPr>
          <p:spPr>
            <a:xfrm>
              <a:off x="9507312" y="3733132"/>
              <a:ext cx="104685" cy="104486"/>
            </a:xfrm>
            <a:prstGeom prst="rect">
              <a:avLst/>
            </a:prstGeom>
            <a:solidFill>
              <a:schemeClr val="accent6">
                <a:lumMod val="20000"/>
                <a:lumOff val="80000"/>
              </a:schemeClr>
            </a:solid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2822" name="Rectangle 2821">
              <a:extLst>
                <a:ext uri="{FF2B5EF4-FFF2-40B4-BE49-F238E27FC236}">
                  <a16:creationId xmlns:a16="http://schemas.microsoft.com/office/drawing/2014/main" id="{C63EEE93-4A68-A0B5-6F4E-CE0397E1D86B}"/>
                </a:ext>
              </a:extLst>
            </p:cNvPr>
            <p:cNvSpPr/>
            <p:nvPr/>
          </p:nvSpPr>
          <p:spPr>
            <a:xfrm>
              <a:off x="9616360" y="3733132"/>
              <a:ext cx="104685" cy="104486"/>
            </a:xfrm>
            <a:prstGeom prst="rect">
              <a:avLst/>
            </a:prstGeom>
            <a:solidFill>
              <a:schemeClr val="accent6">
                <a:lumMod val="20000"/>
                <a:lumOff val="80000"/>
              </a:schemeClr>
            </a:solid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2823" name="Rectangle 2822">
              <a:extLst>
                <a:ext uri="{FF2B5EF4-FFF2-40B4-BE49-F238E27FC236}">
                  <a16:creationId xmlns:a16="http://schemas.microsoft.com/office/drawing/2014/main" id="{78503112-4BBE-F3EC-DA49-620528C751FC}"/>
                </a:ext>
              </a:extLst>
            </p:cNvPr>
            <p:cNvSpPr/>
            <p:nvPr/>
          </p:nvSpPr>
          <p:spPr>
            <a:xfrm>
              <a:off x="9725407" y="3733132"/>
              <a:ext cx="104685" cy="104486"/>
            </a:xfrm>
            <a:prstGeom prst="rect">
              <a:avLst/>
            </a:prstGeom>
            <a:solidFill>
              <a:schemeClr val="accent6">
                <a:lumMod val="20000"/>
                <a:lumOff val="80000"/>
              </a:schemeClr>
            </a:solid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2824" name="Rectangle 2823">
              <a:extLst>
                <a:ext uri="{FF2B5EF4-FFF2-40B4-BE49-F238E27FC236}">
                  <a16:creationId xmlns:a16="http://schemas.microsoft.com/office/drawing/2014/main" id="{E0B7DE5E-A1FF-F0C6-807B-93B6C4BE7EF2}"/>
                </a:ext>
              </a:extLst>
            </p:cNvPr>
            <p:cNvSpPr/>
            <p:nvPr/>
          </p:nvSpPr>
          <p:spPr>
            <a:xfrm>
              <a:off x="9834454" y="3733132"/>
              <a:ext cx="104685" cy="104486"/>
            </a:xfrm>
            <a:prstGeom prst="rect">
              <a:avLst/>
            </a:prstGeom>
            <a:solidFill>
              <a:schemeClr val="accent6">
                <a:lumMod val="20000"/>
                <a:lumOff val="80000"/>
              </a:schemeClr>
            </a:solid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2825" name="Rectangle 2824">
              <a:extLst>
                <a:ext uri="{FF2B5EF4-FFF2-40B4-BE49-F238E27FC236}">
                  <a16:creationId xmlns:a16="http://schemas.microsoft.com/office/drawing/2014/main" id="{A688C825-8214-0951-BAD8-D75A0861EA32}"/>
                </a:ext>
              </a:extLst>
            </p:cNvPr>
            <p:cNvSpPr/>
            <p:nvPr/>
          </p:nvSpPr>
          <p:spPr>
            <a:xfrm>
              <a:off x="9075486" y="3837618"/>
              <a:ext cx="104685" cy="104486"/>
            </a:xfrm>
            <a:prstGeom prst="rect">
              <a:avLst/>
            </a:prstGeom>
            <a:solidFill>
              <a:schemeClr val="accent6">
                <a:lumMod val="20000"/>
                <a:lumOff val="80000"/>
              </a:schemeClr>
            </a:solid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2826" name="Rectangle 2825">
              <a:extLst>
                <a:ext uri="{FF2B5EF4-FFF2-40B4-BE49-F238E27FC236}">
                  <a16:creationId xmlns:a16="http://schemas.microsoft.com/office/drawing/2014/main" id="{EE772FCF-20D6-9F9D-86A4-1B5AD769D2E7}"/>
                </a:ext>
              </a:extLst>
            </p:cNvPr>
            <p:cNvSpPr/>
            <p:nvPr/>
          </p:nvSpPr>
          <p:spPr>
            <a:xfrm>
              <a:off x="9184533" y="3837618"/>
              <a:ext cx="104685" cy="104486"/>
            </a:xfrm>
            <a:prstGeom prst="rect">
              <a:avLst/>
            </a:prstGeom>
            <a:solidFill>
              <a:schemeClr val="accent6">
                <a:lumMod val="20000"/>
                <a:lumOff val="80000"/>
              </a:schemeClr>
            </a:solid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2827" name="Rectangle 2826">
              <a:extLst>
                <a:ext uri="{FF2B5EF4-FFF2-40B4-BE49-F238E27FC236}">
                  <a16:creationId xmlns:a16="http://schemas.microsoft.com/office/drawing/2014/main" id="{6F425DFC-182E-056E-76A2-7BDC05F7636B}"/>
                </a:ext>
              </a:extLst>
            </p:cNvPr>
            <p:cNvSpPr/>
            <p:nvPr/>
          </p:nvSpPr>
          <p:spPr>
            <a:xfrm>
              <a:off x="9293580" y="3837618"/>
              <a:ext cx="104685" cy="104486"/>
            </a:xfrm>
            <a:prstGeom prst="rect">
              <a:avLst/>
            </a:prstGeom>
            <a:solidFill>
              <a:schemeClr val="accent6">
                <a:lumMod val="20000"/>
                <a:lumOff val="80000"/>
              </a:schemeClr>
            </a:solid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2828" name="Rectangle 2827">
              <a:extLst>
                <a:ext uri="{FF2B5EF4-FFF2-40B4-BE49-F238E27FC236}">
                  <a16:creationId xmlns:a16="http://schemas.microsoft.com/office/drawing/2014/main" id="{7EE2B5BE-B4A6-3103-5FD2-662C23A41F29}"/>
                </a:ext>
              </a:extLst>
            </p:cNvPr>
            <p:cNvSpPr/>
            <p:nvPr/>
          </p:nvSpPr>
          <p:spPr>
            <a:xfrm>
              <a:off x="9402627" y="3837618"/>
              <a:ext cx="104685" cy="104486"/>
            </a:xfrm>
            <a:prstGeom prst="rect">
              <a:avLst/>
            </a:prstGeom>
            <a:solidFill>
              <a:schemeClr val="accent6">
                <a:lumMod val="20000"/>
                <a:lumOff val="80000"/>
              </a:schemeClr>
            </a:solid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2829" name="Rectangle 2828">
              <a:extLst>
                <a:ext uri="{FF2B5EF4-FFF2-40B4-BE49-F238E27FC236}">
                  <a16:creationId xmlns:a16="http://schemas.microsoft.com/office/drawing/2014/main" id="{EE4A139A-67A4-F0FF-5C96-AD149610EB4C}"/>
                </a:ext>
              </a:extLst>
            </p:cNvPr>
            <p:cNvSpPr/>
            <p:nvPr/>
          </p:nvSpPr>
          <p:spPr>
            <a:xfrm>
              <a:off x="9507312" y="3837618"/>
              <a:ext cx="104685" cy="104486"/>
            </a:xfrm>
            <a:prstGeom prst="rect">
              <a:avLst/>
            </a:prstGeom>
            <a:solidFill>
              <a:schemeClr val="accent6">
                <a:lumMod val="20000"/>
                <a:lumOff val="80000"/>
              </a:schemeClr>
            </a:solid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2830" name="Rectangle 2829">
              <a:extLst>
                <a:ext uri="{FF2B5EF4-FFF2-40B4-BE49-F238E27FC236}">
                  <a16:creationId xmlns:a16="http://schemas.microsoft.com/office/drawing/2014/main" id="{348FB09C-CE42-029E-228B-900ED67A0FF6}"/>
                </a:ext>
              </a:extLst>
            </p:cNvPr>
            <p:cNvSpPr/>
            <p:nvPr/>
          </p:nvSpPr>
          <p:spPr>
            <a:xfrm>
              <a:off x="9616360" y="3837618"/>
              <a:ext cx="104685" cy="104486"/>
            </a:xfrm>
            <a:prstGeom prst="rect">
              <a:avLst/>
            </a:prstGeom>
            <a:solidFill>
              <a:schemeClr val="accent6">
                <a:lumMod val="20000"/>
                <a:lumOff val="80000"/>
              </a:schemeClr>
            </a:solid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2831" name="Rectangle 2830">
              <a:extLst>
                <a:ext uri="{FF2B5EF4-FFF2-40B4-BE49-F238E27FC236}">
                  <a16:creationId xmlns:a16="http://schemas.microsoft.com/office/drawing/2014/main" id="{B8832E81-439C-81ED-CADC-CE8AB696BEBA}"/>
                </a:ext>
              </a:extLst>
            </p:cNvPr>
            <p:cNvSpPr/>
            <p:nvPr/>
          </p:nvSpPr>
          <p:spPr>
            <a:xfrm>
              <a:off x="9725407" y="3837618"/>
              <a:ext cx="104685" cy="104486"/>
            </a:xfrm>
            <a:prstGeom prst="rect">
              <a:avLst/>
            </a:prstGeom>
            <a:solidFill>
              <a:schemeClr val="accent6">
                <a:lumMod val="20000"/>
                <a:lumOff val="80000"/>
              </a:schemeClr>
            </a:solid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2832" name="Rectangle 2831">
              <a:extLst>
                <a:ext uri="{FF2B5EF4-FFF2-40B4-BE49-F238E27FC236}">
                  <a16:creationId xmlns:a16="http://schemas.microsoft.com/office/drawing/2014/main" id="{5E171EFB-319C-4EA1-EBF1-A49396C38735}"/>
                </a:ext>
              </a:extLst>
            </p:cNvPr>
            <p:cNvSpPr/>
            <p:nvPr/>
          </p:nvSpPr>
          <p:spPr>
            <a:xfrm>
              <a:off x="9834454" y="3837618"/>
              <a:ext cx="104685" cy="104486"/>
            </a:xfrm>
            <a:prstGeom prst="rect">
              <a:avLst/>
            </a:prstGeom>
            <a:solidFill>
              <a:schemeClr val="accent6">
                <a:lumMod val="20000"/>
                <a:lumOff val="80000"/>
              </a:schemeClr>
            </a:solid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cxnSp>
          <p:nvCxnSpPr>
            <p:cNvPr id="2833" name="Straight Arrow Connector 2832">
              <a:extLst>
                <a:ext uri="{FF2B5EF4-FFF2-40B4-BE49-F238E27FC236}">
                  <a16:creationId xmlns:a16="http://schemas.microsoft.com/office/drawing/2014/main" id="{C5C9CC5F-4606-78C9-17BD-46825CC88F77}"/>
                </a:ext>
              </a:extLst>
            </p:cNvPr>
            <p:cNvCxnSpPr>
              <a:cxnSpLocks/>
            </p:cNvCxnSpPr>
            <p:nvPr/>
          </p:nvCxnSpPr>
          <p:spPr>
            <a:xfrm>
              <a:off x="8788692" y="3757078"/>
              <a:ext cx="235542" cy="195910"/>
            </a:xfrm>
            <a:prstGeom prst="straightConnector1">
              <a:avLst/>
            </a:prstGeom>
            <a:ln w="28575">
              <a:headEnd type="triangle"/>
              <a:tailEnd type="triangle"/>
            </a:ln>
          </p:spPr>
          <p:style>
            <a:lnRef idx="1">
              <a:schemeClr val="dk1"/>
            </a:lnRef>
            <a:fillRef idx="0">
              <a:schemeClr val="dk1"/>
            </a:fillRef>
            <a:effectRef idx="0">
              <a:schemeClr val="dk1"/>
            </a:effectRef>
            <a:fontRef idx="minor">
              <a:schemeClr val="tx1"/>
            </a:fontRef>
          </p:style>
        </p:cxnSp>
        <p:sp>
          <p:nvSpPr>
            <p:cNvPr id="2834" name="TextBox 2833">
              <a:extLst>
                <a:ext uri="{FF2B5EF4-FFF2-40B4-BE49-F238E27FC236}">
                  <a16:creationId xmlns:a16="http://schemas.microsoft.com/office/drawing/2014/main" id="{B080C81F-7AE2-70D6-78B3-69ADFC0B013B}"/>
                </a:ext>
              </a:extLst>
            </p:cNvPr>
            <p:cNvSpPr txBox="1"/>
            <p:nvPr/>
          </p:nvSpPr>
          <p:spPr>
            <a:xfrm>
              <a:off x="8733653" y="3907766"/>
              <a:ext cx="1333850" cy="307777"/>
            </a:xfrm>
            <a:prstGeom prst="rect">
              <a:avLst/>
            </a:prstGeom>
            <a:noFill/>
          </p:spPr>
          <p:txBody>
            <a:bodyPr wrap="square" rtlCol="0">
              <a:spAutoFit/>
            </a:bodyPr>
            <a:lstStyle/>
            <a:p>
              <a:pPr algn="ctr"/>
              <a:r>
                <a:rPr lang="en-US" sz="1400" b="1" dirty="0" err="1"/>
                <a:t>ofmap</a:t>
              </a:r>
              <a:endParaRPr lang="en-IN" sz="1400" b="1" dirty="0"/>
            </a:p>
          </p:txBody>
        </p:sp>
        <p:cxnSp>
          <p:nvCxnSpPr>
            <p:cNvPr id="2835" name="Straight Arrow Connector 2834">
              <a:extLst>
                <a:ext uri="{FF2B5EF4-FFF2-40B4-BE49-F238E27FC236}">
                  <a16:creationId xmlns:a16="http://schemas.microsoft.com/office/drawing/2014/main" id="{D50AFE7F-F857-8AFF-6BC1-73315FBEF05E}"/>
                </a:ext>
              </a:extLst>
            </p:cNvPr>
            <p:cNvCxnSpPr>
              <a:cxnSpLocks/>
            </p:cNvCxnSpPr>
            <p:nvPr/>
          </p:nvCxnSpPr>
          <p:spPr>
            <a:xfrm>
              <a:off x="8844307" y="2841592"/>
              <a:ext cx="876738" cy="0"/>
            </a:xfrm>
            <a:prstGeom prst="straightConnector1">
              <a:avLst/>
            </a:prstGeom>
            <a:ln w="28575">
              <a:headEnd type="triangle"/>
              <a:tailEnd type="triangle"/>
            </a:ln>
          </p:spPr>
          <p:style>
            <a:lnRef idx="1">
              <a:schemeClr val="dk1"/>
            </a:lnRef>
            <a:fillRef idx="0">
              <a:schemeClr val="dk1"/>
            </a:fillRef>
            <a:effectRef idx="0">
              <a:schemeClr val="dk1"/>
            </a:effectRef>
            <a:fontRef idx="minor">
              <a:schemeClr val="tx1"/>
            </a:fontRef>
          </p:style>
        </p:cxnSp>
        <p:sp>
          <p:nvSpPr>
            <p:cNvPr id="2836" name="TextBox 2835">
              <a:extLst>
                <a:ext uri="{FF2B5EF4-FFF2-40B4-BE49-F238E27FC236}">
                  <a16:creationId xmlns:a16="http://schemas.microsoft.com/office/drawing/2014/main" id="{9E9D0688-6A6D-2A02-1734-82EE3ABA19F8}"/>
                </a:ext>
              </a:extLst>
            </p:cNvPr>
            <p:cNvSpPr txBox="1"/>
            <p:nvPr/>
          </p:nvSpPr>
          <p:spPr>
            <a:xfrm>
              <a:off x="9049831" y="2586111"/>
              <a:ext cx="539732" cy="307777"/>
            </a:xfrm>
            <a:prstGeom prst="rect">
              <a:avLst/>
            </a:prstGeom>
            <a:noFill/>
          </p:spPr>
          <p:txBody>
            <a:bodyPr wrap="square" rtlCol="0">
              <a:spAutoFit/>
            </a:bodyPr>
            <a:lstStyle/>
            <a:p>
              <a:r>
                <a:rPr lang="en-US" sz="1400" b="1" dirty="0"/>
                <a:t>OFS</a:t>
              </a:r>
              <a:endParaRPr lang="en-IN" sz="1400" b="1" dirty="0"/>
            </a:p>
          </p:txBody>
        </p:sp>
        <p:sp>
          <p:nvSpPr>
            <p:cNvPr id="2837" name="Arrow: Curved Down 2836">
              <a:extLst>
                <a:ext uri="{FF2B5EF4-FFF2-40B4-BE49-F238E27FC236}">
                  <a16:creationId xmlns:a16="http://schemas.microsoft.com/office/drawing/2014/main" id="{EA0FEEC9-5CA8-5810-0124-2644D72B4854}"/>
                </a:ext>
              </a:extLst>
            </p:cNvPr>
            <p:cNvSpPr/>
            <p:nvPr/>
          </p:nvSpPr>
          <p:spPr>
            <a:xfrm>
              <a:off x="7546405" y="2159954"/>
              <a:ext cx="1773292" cy="454360"/>
            </a:xfrm>
            <a:prstGeom prst="curvedDownArrow">
              <a:avLst>
                <a:gd name="adj1" fmla="val 22004"/>
                <a:gd name="adj2" fmla="val 50000"/>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solidFill>
                  <a:schemeClr val="tx1"/>
                </a:solidFill>
              </a:endParaRPr>
            </a:p>
          </p:txBody>
        </p:sp>
        <p:cxnSp>
          <p:nvCxnSpPr>
            <p:cNvPr id="2838" name="Straight Arrow Connector 2837">
              <a:extLst>
                <a:ext uri="{FF2B5EF4-FFF2-40B4-BE49-F238E27FC236}">
                  <a16:creationId xmlns:a16="http://schemas.microsoft.com/office/drawing/2014/main" id="{297D758A-7365-A7C6-0492-C7110E75E226}"/>
                </a:ext>
              </a:extLst>
            </p:cNvPr>
            <p:cNvCxnSpPr/>
            <p:nvPr/>
          </p:nvCxnSpPr>
          <p:spPr>
            <a:xfrm>
              <a:off x="2295678" y="2644498"/>
              <a:ext cx="431827" cy="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2839" name="TextBox 2838">
              <a:extLst>
                <a:ext uri="{FF2B5EF4-FFF2-40B4-BE49-F238E27FC236}">
                  <a16:creationId xmlns:a16="http://schemas.microsoft.com/office/drawing/2014/main" id="{AE9A0686-AA64-17AB-FA47-D602965E20B8}"/>
                </a:ext>
              </a:extLst>
            </p:cNvPr>
            <p:cNvSpPr txBox="1"/>
            <p:nvPr/>
          </p:nvSpPr>
          <p:spPr>
            <a:xfrm>
              <a:off x="2360336" y="2403318"/>
              <a:ext cx="1541104" cy="307777"/>
            </a:xfrm>
            <a:prstGeom prst="rect">
              <a:avLst/>
            </a:prstGeom>
            <a:noFill/>
          </p:spPr>
          <p:txBody>
            <a:bodyPr wrap="square" rtlCol="0">
              <a:spAutoFit/>
            </a:bodyPr>
            <a:lstStyle/>
            <a:p>
              <a:r>
                <a:rPr lang="en-IN" sz="1400" b="1" dirty="0"/>
                <a:t>PS</a:t>
              </a:r>
            </a:p>
          </p:txBody>
        </p:sp>
        <p:grpSp>
          <p:nvGrpSpPr>
            <p:cNvPr id="2840" name="Group 2839">
              <a:extLst>
                <a:ext uri="{FF2B5EF4-FFF2-40B4-BE49-F238E27FC236}">
                  <a16:creationId xmlns:a16="http://schemas.microsoft.com/office/drawing/2014/main" id="{266BD2D6-1D06-EC6A-37BF-0A2F9719F435}"/>
                </a:ext>
              </a:extLst>
            </p:cNvPr>
            <p:cNvGrpSpPr/>
            <p:nvPr/>
          </p:nvGrpSpPr>
          <p:grpSpPr>
            <a:xfrm>
              <a:off x="6669018" y="2546478"/>
              <a:ext cx="431827" cy="411413"/>
              <a:chOff x="2214838" y="3824152"/>
              <a:chExt cx="431827" cy="411413"/>
            </a:xfrm>
            <a:solidFill>
              <a:schemeClr val="accent6">
                <a:lumMod val="60000"/>
                <a:lumOff val="40000"/>
              </a:schemeClr>
            </a:solidFill>
          </p:grpSpPr>
          <p:sp>
            <p:nvSpPr>
              <p:cNvPr id="3153" name="Rectangle 3152">
                <a:extLst>
                  <a:ext uri="{FF2B5EF4-FFF2-40B4-BE49-F238E27FC236}">
                    <a16:creationId xmlns:a16="http://schemas.microsoft.com/office/drawing/2014/main" id="{7144D11A-A7F5-0504-7F7D-33B21B348BC0}"/>
                  </a:ext>
                </a:extLst>
              </p:cNvPr>
              <p:cNvSpPr/>
              <p:nvPr/>
            </p:nvSpPr>
            <p:spPr>
              <a:xfrm>
                <a:off x="2214838" y="3824152"/>
                <a:ext cx="104685" cy="104486"/>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154" name="Rectangle 3153">
                <a:extLst>
                  <a:ext uri="{FF2B5EF4-FFF2-40B4-BE49-F238E27FC236}">
                    <a16:creationId xmlns:a16="http://schemas.microsoft.com/office/drawing/2014/main" id="{1D5E858C-A1F2-95A1-BAAC-9B8EAAB60B94}"/>
                  </a:ext>
                </a:extLst>
              </p:cNvPr>
              <p:cNvSpPr/>
              <p:nvPr/>
            </p:nvSpPr>
            <p:spPr>
              <a:xfrm>
                <a:off x="2323886" y="3824152"/>
                <a:ext cx="104685" cy="104486"/>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155" name="Rectangle 3154">
                <a:extLst>
                  <a:ext uri="{FF2B5EF4-FFF2-40B4-BE49-F238E27FC236}">
                    <a16:creationId xmlns:a16="http://schemas.microsoft.com/office/drawing/2014/main" id="{099C29C0-CB2F-EF4F-BE13-1B204B0E1429}"/>
                  </a:ext>
                </a:extLst>
              </p:cNvPr>
              <p:cNvSpPr/>
              <p:nvPr/>
            </p:nvSpPr>
            <p:spPr>
              <a:xfrm>
                <a:off x="2432933" y="3824152"/>
                <a:ext cx="104685" cy="104486"/>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156" name="Rectangle 3155">
                <a:extLst>
                  <a:ext uri="{FF2B5EF4-FFF2-40B4-BE49-F238E27FC236}">
                    <a16:creationId xmlns:a16="http://schemas.microsoft.com/office/drawing/2014/main" id="{C28EBB60-4533-A065-D63C-77527A2B9B4A}"/>
                  </a:ext>
                </a:extLst>
              </p:cNvPr>
              <p:cNvSpPr/>
              <p:nvPr/>
            </p:nvSpPr>
            <p:spPr>
              <a:xfrm>
                <a:off x="2541980" y="3824152"/>
                <a:ext cx="104685" cy="104486"/>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157" name="Rectangle 3156">
                <a:extLst>
                  <a:ext uri="{FF2B5EF4-FFF2-40B4-BE49-F238E27FC236}">
                    <a16:creationId xmlns:a16="http://schemas.microsoft.com/office/drawing/2014/main" id="{F8DDADFB-5D5A-61D2-D2A4-5BCC83BB0DC1}"/>
                  </a:ext>
                </a:extLst>
              </p:cNvPr>
              <p:cNvSpPr/>
              <p:nvPr/>
            </p:nvSpPr>
            <p:spPr>
              <a:xfrm>
                <a:off x="2214838" y="3928638"/>
                <a:ext cx="104685" cy="104486"/>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158" name="Rectangle 3157">
                <a:extLst>
                  <a:ext uri="{FF2B5EF4-FFF2-40B4-BE49-F238E27FC236}">
                    <a16:creationId xmlns:a16="http://schemas.microsoft.com/office/drawing/2014/main" id="{C1A35C0F-A0A3-091F-B6B2-953CA8A02255}"/>
                  </a:ext>
                </a:extLst>
              </p:cNvPr>
              <p:cNvSpPr/>
              <p:nvPr/>
            </p:nvSpPr>
            <p:spPr>
              <a:xfrm>
                <a:off x="2323886" y="3928638"/>
                <a:ext cx="104685" cy="104486"/>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159" name="Rectangle 3158">
                <a:extLst>
                  <a:ext uri="{FF2B5EF4-FFF2-40B4-BE49-F238E27FC236}">
                    <a16:creationId xmlns:a16="http://schemas.microsoft.com/office/drawing/2014/main" id="{4F562ED4-50A5-6009-6ABE-942DF9B092D7}"/>
                  </a:ext>
                </a:extLst>
              </p:cNvPr>
              <p:cNvSpPr/>
              <p:nvPr/>
            </p:nvSpPr>
            <p:spPr>
              <a:xfrm>
                <a:off x="2432933" y="3928638"/>
                <a:ext cx="104685" cy="104486"/>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160" name="Rectangle 3159">
                <a:extLst>
                  <a:ext uri="{FF2B5EF4-FFF2-40B4-BE49-F238E27FC236}">
                    <a16:creationId xmlns:a16="http://schemas.microsoft.com/office/drawing/2014/main" id="{5F40ECEC-58FE-7138-BDEE-38A4278AA830}"/>
                  </a:ext>
                </a:extLst>
              </p:cNvPr>
              <p:cNvSpPr/>
              <p:nvPr/>
            </p:nvSpPr>
            <p:spPr>
              <a:xfrm>
                <a:off x="2541980" y="3928638"/>
                <a:ext cx="104685" cy="104486"/>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161" name="Rectangle 3160">
                <a:extLst>
                  <a:ext uri="{FF2B5EF4-FFF2-40B4-BE49-F238E27FC236}">
                    <a16:creationId xmlns:a16="http://schemas.microsoft.com/office/drawing/2014/main" id="{D78569DA-F52A-8F28-9F64-50F45D5DB160}"/>
                  </a:ext>
                </a:extLst>
              </p:cNvPr>
              <p:cNvSpPr/>
              <p:nvPr/>
            </p:nvSpPr>
            <p:spPr>
              <a:xfrm>
                <a:off x="2214838" y="4026593"/>
                <a:ext cx="104685" cy="104486"/>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162" name="Rectangle 3161">
                <a:extLst>
                  <a:ext uri="{FF2B5EF4-FFF2-40B4-BE49-F238E27FC236}">
                    <a16:creationId xmlns:a16="http://schemas.microsoft.com/office/drawing/2014/main" id="{FCF73BA6-8EE8-022A-A75D-226C72C7A5EB}"/>
                  </a:ext>
                </a:extLst>
              </p:cNvPr>
              <p:cNvSpPr/>
              <p:nvPr/>
            </p:nvSpPr>
            <p:spPr>
              <a:xfrm>
                <a:off x="2323886" y="4026593"/>
                <a:ext cx="104685" cy="104486"/>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163" name="Rectangle 3162">
                <a:extLst>
                  <a:ext uri="{FF2B5EF4-FFF2-40B4-BE49-F238E27FC236}">
                    <a16:creationId xmlns:a16="http://schemas.microsoft.com/office/drawing/2014/main" id="{01395FCA-1302-C64D-D957-FBB9268878F1}"/>
                  </a:ext>
                </a:extLst>
              </p:cNvPr>
              <p:cNvSpPr/>
              <p:nvPr/>
            </p:nvSpPr>
            <p:spPr>
              <a:xfrm>
                <a:off x="2432933" y="4026593"/>
                <a:ext cx="104685" cy="104486"/>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164" name="Rectangle 3163">
                <a:extLst>
                  <a:ext uri="{FF2B5EF4-FFF2-40B4-BE49-F238E27FC236}">
                    <a16:creationId xmlns:a16="http://schemas.microsoft.com/office/drawing/2014/main" id="{AF639711-B63B-392D-F963-3DD3E05BC1A2}"/>
                  </a:ext>
                </a:extLst>
              </p:cNvPr>
              <p:cNvSpPr/>
              <p:nvPr/>
            </p:nvSpPr>
            <p:spPr>
              <a:xfrm>
                <a:off x="2541980" y="4026593"/>
                <a:ext cx="104685" cy="104486"/>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165" name="Rectangle 3164">
                <a:extLst>
                  <a:ext uri="{FF2B5EF4-FFF2-40B4-BE49-F238E27FC236}">
                    <a16:creationId xmlns:a16="http://schemas.microsoft.com/office/drawing/2014/main" id="{4A06AADD-2835-A308-4A9C-816689B3E4FB}"/>
                  </a:ext>
                </a:extLst>
              </p:cNvPr>
              <p:cNvSpPr/>
              <p:nvPr/>
            </p:nvSpPr>
            <p:spPr>
              <a:xfrm>
                <a:off x="2214838" y="4131079"/>
                <a:ext cx="104685" cy="104486"/>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166" name="Rectangle 3165">
                <a:extLst>
                  <a:ext uri="{FF2B5EF4-FFF2-40B4-BE49-F238E27FC236}">
                    <a16:creationId xmlns:a16="http://schemas.microsoft.com/office/drawing/2014/main" id="{FC6DC2F2-AA7A-09C5-3EB6-6B410D8CDCB5}"/>
                  </a:ext>
                </a:extLst>
              </p:cNvPr>
              <p:cNvSpPr/>
              <p:nvPr/>
            </p:nvSpPr>
            <p:spPr>
              <a:xfrm>
                <a:off x="2323886" y="4131079"/>
                <a:ext cx="104685" cy="104486"/>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167" name="Rectangle 3166">
                <a:extLst>
                  <a:ext uri="{FF2B5EF4-FFF2-40B4-BE49-F238E27FC236}">
                    <a16:creationId xmlns:a16="http://schemas.microsoft.com/office/drawing/2014/main" id="{A4D3A1AC-235F-BB55-6394-DCF6D4FFB8B0}"/>
                  </a:ext>
                </a:extLst>
              </p:cNvPr>
              <p:cNvSpPr/>
              <p:nvPr/>
            </p:nvSpPr>
            <p:spPr>
              <a:xfrm>
                <a:off x="2432933" y="4131079"/>
                <a:ext cx="104685" cy="104486"/>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168" name="Rectangle 3167">
                <a:extLst>
                  <a:ext uri="{FF2B5EF4-FFF2-40B4-BE49-F238E27FC236}">
                    <a16:creationId xmlns:a16="http://schemas.microsoft.com/office/drawing/2014/main" id="{21C122B5-5342-F9FC-FB7E-69EF991C1F84}"/>
                  </a:ext>
                </a:extLst>
              </p:cNvPr>
              <p:cNvSpPr/>
              <p:nvPr/>
            </p:nvSpPr>
            <p:spPr>
              <a:xfrm>
                <a:off x="2541980" y="4131079"/>
                <a:ext cx="104685" cy="104486"/>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grpSp>
        <p:grpSp>
          <p:nvGrpSpPr>
            <p:cNvPr id="2841" name="Group 2840">
              <a:extLst>
                <a:ext uri="{FF2B5EF4-FFF2-40B4-BE49-F238E27FC236}">
                  <a16:creationId xmlns:a16="http://schemas.microsoft.com/office/drawing/2014/main" id="{88C1DC2C-42F2-EE34-76D5-1EADF6ED60A0}"/>
                </a:ext>
              </a:extLst>
            </p:cNvPr>
            <p:cNvGrpSpPr/>
            <p:nvPr/>
          </p:nvGrpSpPr>
          <p:grpSpPr>
            <a:xfrm>
              <a:off x="6726286" y="2632845"/>
              <a:ext cx="431827" cy="411413"/>
              <a:chOff x="2214838" y="3824152"/>
              <a:chExt cx="431827" cy="411413"/>
            </a:xfrm>
            <a:solidFill>
              <a:schemeClr val="accent6">
                <a:lumMod val="40000"/>
                <a:lumOff val="60000"/>
              </a:schemeClr>
            </a:solidFill>
          </p:grpSpPr>
          <p:sp>
            <p:nvSpPr>
              <p:cNvPr id="3137" name="Rectangle 3136">
                <a:extLst>
                  <a:ext uri="{FF2B5EF4-FFF2-40B4-BE49-F238E27FC236}">
                    <a16:creationId xmlns:a16="http://schemas.microsoft.com/office/drawing/2014/main" id="{1E1ED3C3-AD17-0E5B-4B69-A71F6F973799}"/>
                  </a:ext>
                </a:extLst>
              </p:cNvPr>
              <p:cNvSpPr/>
              <p:nvPr/>
            </p:nvSpPr>
            <p:spPr>
              <a:xfrm>
                <a:off x="2214838" y="3824152"/>
                <a:ext cx="104685" cy="104486"/>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138" name="Rectangle 3137">
                <a:extLst>
                  <a:ext uri="{FF2B5EF4-FFF2-40B4-BE49-F238E27FC236}">
                    <a16:creationId xmlns:a16="http://schemas.microsoft.com/office/drawing/2014/main" id="{E1AD1F21-F199-B64D-5B55-6E84958686B1}"/>
                  </a:ext>
                </a:extLst>
              </p:cNvPr>
              <p:cNvSpPr/>
              <p:nvPr/>
            </p:nvSpPr>
            <p:spPr>
              <a:xfrm>
                <a:off x="2323886" y="3824152"/>
                <a:ext cx="104685" cy="104486"/>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139" name="Rectangle 3138">
                <a:extLst>
                  <a:ext uri="{FF2B5EF4-FFF2-40B4-BE49-F238E27FC236}">
                    <a16:creationId xmlns:a16="http://schemas.microsoft.com/office/drawing/2014/main" id="{D54B0D9D-FF1C-DE5F-E85E-949D78CC7A36}"/>
                  </a:ext>
                </a:extLst>
              </p:cNvPr>
              <p:cNvSpPr/>
              <p:nvPr/>
            </p:nvSpPr>
            <p:spPr>
              <a:xfrm>
                <a:off x="2432933" y="3824152"/>
                <a:ext cx="104685" cy="104486"/>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140" name="Rectangle 3139">
                <a:extLst>
                  <a:ext uri="{FF2B5EF4-FFF2-40B4-BE49-F238E27FC236}">
                    <a16:creationId xmlns:a16="http://schemas.microsoft.com/office/drawing/2014/main" id="{C1862EF5-D87B-0D67-E3FD-5FBB871EE675}"/>
                  </a:ext>
                </a:extLst>
              </p:cNvPr>
              <p:cNvSpPr/>
              <p:nvPr/>
            </p:nvSpPr>
            <p:spPr>
              <a:xfrm>
                <a:off x="2541980" y="3824152"/>
                <a:ext cx="104685" cy="104486"/>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141" name="Rectangle 3140">
                <a:extLst>
                  <a:ext uri="{FF2B5EF4-FFF2-40B4-BE49-F238E27FC236}">
                    <a16:creationId xmlns:a16="http://schemas.microsoft.com/office/drawing/2014/main" id="{BE85A1B7-BC35-49FE-1629-B6743B99231C}"/>
                  </a:ext>
                </a:extLst>
              </p:cNvPr>
              <p:cNvSpPr/>
              <p:nvPr/>
            </p:nvSpPr>
            <p:spPr>
              <a:xfrm>
                <a:off x="2214838" y="3928638"/>
                <a:ext cx="104685" cy="104486"/>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142" name="Rectangle 3141">
                <a:extLst>
                  <a:ext uri="{FF2B5EF4-FFF2-40B4-BE49-F238E27FC236}">
                    <a16:creationId xmlns:a16="http://schemas.microsoft.com/office/drawing/2014/main" id="{DACB78B0-A546-0F46-5BF5-143CD92D0AB9}"/>
                  </a:ext>
                </a:extLst>
              </p:cNvPr>
              <p:cNvSpPr/>
              <p:nvPr/>
            </p:nvSpPr>
            <p:spPr>
              <a:xfrm>
                <a:off x="2323886" y="3928638"/>
                <a:ext cx="104685" cy="104486"/>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143" name="Rectangle 3142">
                <a:extLst>
                  <a:ext uri="{FF2B5EF4-FFF2-40B4-BE49-F238E27FC236}">
                    <a16:creationId xmlns:a16="http://schemas.microsoft.com/office/drawing/2014/main" id="{748AC482-6DDC-2959-17DA-3181DFF0C477}"/>
                  </a:ext>
                </a:extLst>
              </p:cNvPr>
              <p:cNvSpPr/>
              <p:nvPr/>
            </p:nvSpPr>
            <p:spPr>
              <a:xfrm>
                <a:off x="2432933" y="3928638"/>
                <a:ext cx="104685" cy="104486"/>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144" name="Rectangle 3143">
                <a:extLst>
                  <a:ext uri="{FF2B5EF4-FFF2-40B4-BE49-F238E27FC236}">
                    <a16:creationId xmlns:a16="http://schemas.microsoft.com/office/drawing/2014/main" id="{342FECAB-E20E-A7D9-3563-84BE42BA4DBF}"/>
                  </a:ext>
                </a:extLst>
              </p:cNvPr>
              <p:cNvSpPr/>
              <p:nvPr/>
            </p:nvSpPr>
            <p:spPr>
              <a:xfrm>
                <a:off x="2541980" y="3928638"/>
                <a:ext cx="104685" cy="104486"/>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145" name="Rectangle 3144">
                <a:extLst>
                  <a:ext uri="{FF2B5EF4-FFF2-40B4-BE49-F238E27FC236}">
                    <a16:creationId xmlns:a16="http://schemas.microsoft.com/office/drawing/2014/main" id="{5C94A1E8-7DA5-0937-5F98-38991EC33AC5}"/>
                  </a:ext>
                </a:extLst>
              </p:cNvPr>
              <p:cNvSpPr/>
              <p:nvPr/>
            </p:nvSpPr>
            <p:spPr>
              <a:xfrm>
                <a:off x="2214838" y="4026593"/>
                <a:ext cx="104685" cy="104486"/>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146" name="Rectangle 3145">
                <a:extLst>
                  <a:ext uri="{FF2B5EF4-FFF2-40B4-BE49-F238E27FC236}">
                    <a16:creationId xmlns:a16="http://schemas.microsoft.com/office/drawing/2014/main" id="{DAC76DF5-6B07-6992-EB0F-2D25815A41BA}"/>
                  </a:ext>
                </a:extLst>
              </p:cNvPr>
              <p:cNvSpPr/>
              <p:nvPr/>
            </p:nvSpPr>
            <p:spPr>
              <a:xfrm>
                <a:off x="2323886" y="4026593"/>
                <a:ext cx="104685" cy="104486"/>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147" name="Rectangle 3146">
                <a:extLst>
                  <a:ext uri="{FF2B5EF4-FFF2-40B4-BE49-F238E27FC236}">
                    <a16:creationId xmlns:a16="http://schemas.microsoft.com/office/drawing/2014/main" id="{6065D3AD-62BA-9241-A076-C0501EBD4A3C}"/>
                  </a:ext>
                </a:extLst>
              </p:cNvPr>
              <p:cNvSpPr/>
              <p:nvPr/>
            </p:nvSpPr>
            <p:spPr>
              <a:xfrm>
                <a:off x="2432933" y="4026593"/>
                <a:ext cx="104685" cy="104486"/>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148" name="Rectangle 3147">
                <a:extLst>
                  <a:ext uri="{FF2B5EF4-FFF2-40B4-BE49-F238E27FC236}">
                    <a16:creationId xmlns:a16="http://schemas.microsoft.com/office/drawing/2014/main" id="{799380E3-349E-BC44-497A-E080329450CC}"/>
                  </a:ext>
                </a:extLst>
              </p:cNvPr>
              <p:cNvSpPr/>
              <p:nvPr/>
            </p:nvSpPr>
            <p:spPr>
              <a:xfrm>
                <a:off x="2541980" y="4026593"/>
                <a:ext cx="104685" cy="104486"/>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149" name="Rectangle 3148">
                <a:extLst>
                  <a:ext uri="{FF2B5EF4-FFF2-40B4-BE49-F238E27FC236}">
                    <a16:creationId xmlns:a16="http://schemas.microsoft.com/office/drawing/2014/main" id="{13682368-6DAB-9D83-71AE-EF062D078C28}"/>
                  </a:ext>
                </a:extLst>
              </p:cNvPr>
              <p:cNvSpPr/>
              <p:nvPr/>
            </p:nvSpPr>
            <p:spPr>
              <a:xfrm>
                <a:off x="2214838" y="4131079"/>
                <a:ext cx="104685" cy="104486"/>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150" name="Rectangle 3149">
                <a:extLst>
                  <a:ext uri="{FF2B5EF4-FFF2-40B4-BE49-F238E27FC236}">
                    <a16:creationId xmlns:a16="http://schemas.microsoft.com/office/drawing/2014/main" id="{6D17D327-6340-49DB-7954-72E2363E84E4}"/>
                  </a:ext>
                </a:extLst>
              </p:cNvPr>
              <p:cNvSpPr/>
              <p:nvPr/>
            </p:nvSpPr>
            <p:spPr>
              <a:xfrm>
                <a:off x="2323886" y="4131079"/>
                <a:ext cx="104685" cy="104486"/>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151" name="Rectangle 3150">
                <a:extLst>
                  <a:ext uri="{FF2B5EF4-FFF2-40B4-BE49-F238E27FC236}">
                    <a16:creationId xmlns:a16="http://schemas.microsoft.com/office/drawing/2014/main" id="{B2E1DCA6-C050-F6E3-E357-8C8A1CC4602E}"/>
                  </a:ext>
                </a:extLst>
              </p:cNvPr>
              <p:cNvSpPr/>
              <p:nvPr/>
            </p:nvSpPr>
            <p:spPr>
              <a:xfrm>
                <a:off x="2432933" y="4131079"/>
                <a:ext cx="104685" cy="104486"/>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152" name="Rectangle 3151">
                <a:extLst>
                  <a:ext uri="{FF2B5EF4-FFF2-40B4-BE49-F238E27FC236}">
                    <a16:creationId xmlns:a16="http://schemas.microsoft.com/office/drawing/2014/main" id="{B3BAF254-0283-BA63-0290-BAA9F1D81B91}"/>
                  </a:ext>
                </a:extLst>
              </p:cNvPr>
              <p:cNvSpPr/>
              <p:nvPr/>
            </p:nvSpPr>
            <p:spPr>
              <a:xfrm>
                <a:off x="2541980" y="4131079"/>
                <a:ext cx="104685" cy="104486"/>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grpSp>
        <p:sp>
          <p:nvSpPr>
            <p:cNvPr id="2842" name="Rectangle 2841">
              <a:extLst>
                <a:ext uri="{FF2B5EF4-FFF2-40B4-BE49-F238E27FC236}">
                  <a16:creationId xmlns:a16="http://schemas.microsoft.com/office/drawing/2014/main" id="{ABB499EB-339E-DDD3-7A45-D81DEA2CAC37}"/>
                </a:ext>
              </a:extLst>
            </p:cNvPr>
            <p:cNvSpPr/>
            <p:nvPr/>
          </p:nvSpPr>
          <p:spPr>
            <a:xfrm>
              <a:off x="6816819" y="2740597"/>
              <a:ext cx="104685" cy="104486"/>
            </a:xfrm>
            <a:prstGeom prst="rect">
              <a:avLst/>
            </a:prstGeom>
            <a:solidFill>
              <a:schemeClr val="accent6">
                <a:lumMod val="50000"/>
              </a:schemeClr>
            </a:solid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2843" name="Rectangle 2842">
              <a:extLst>
                <a:ext uri="{FF2B5EF4-FFF2-40B4-BE49-F238E27FC236}">
                  <a16:creationId xmlns:a16="http://schemas.microsoft.com/office/drawing/2014/main" id="{9460E177-91ED-9433-F7A8-DD82E49AD71D}"/>
                </a:ext>
              </a:extLst>
            </p:cNvPr>
            <p:cNvSpPr/>
            <p:nvPr/>
          </p:nvSpPr>
          <p:spPr>
            <a:xfrm>
              <a:off x="6925867" y="2740597"/>
              <a:ext cx="104685" cy="104486"/>
            </a:xfrm>
            <a:prstGeom prst="rect">
              <a:avLst/>
            </a:prstGeom>
            <a:solidFill>
              <a:schemeClr val="accent6">
                <a:lumMod val="50000"/>
              </a:schemeClr>
            </a:solid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2844" name="Rectangle 2843">
              <a:extLst>
                <a:ext uri="{FF2B5EF4-FFF2-40B4-BE49-F238E27FC236}">
                  <a16:creationId xmlns:a16="http://schemas.microsoft.com/office/drawing/2014/main" id="{EB9F154B-66B8-DAA1-AB30-4AA9A4E01ABB}"/>
                </a:ext>
              </a:extLst>
            </p:cNvPr>
            <p:cNvSpPr/>
            <p:nvPr/>
          </p:nvSpPr>
          <p:spPr>
            <a:xfrm>
              <a:off x="7034914" y="2740597"/>
              <a:ext cx="104685" cy="104486"/>
            </a:xfrm>
            <a:prstGeom prst="rect">
              <a:avLst/>
            </a:prstGeom>
            <a:solidFill>
              <a:schemeClr val="accent6">
                <a:lumMod val="50000"/>
              </a:schemeClr>
            </a:solid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2845" name="Rectangle 2844">
              <a:extLst>
                <a:ext uri="{FF2B5EF4-FFF2-40B4-BE49-F238E27FC236}">
                  <a16:creationId xmlns:a16="http://schemas.microsoft.com/office/drawing/2014/main" id="{922D6EAC-E8A8-D97B-2CF5-6864D75B3A5F}"/>
                </a:ext>
              </a:extLst>
            </p:cNvPr>
            <p:cNvSpPr/>
            <p:nvPr/>
          </p:nvSpPr>
          <p:spPr>
            <a:xfrm>
              <a:off x="7143961" y="2740597"/>
              <a:ext cx="104685" cy="104486"/>
            </a:xfrm>
            <a:prstGeom prst="rect">
              <a:avLst/>
            </a:prstGeom>
            <a:solidFill>
              <a:schemeClr val="accent6">
                <a:lumMod val="50000"/>
              </a:schemeClr>
            </a:solid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2846" name="Rectangle 2845">
              <a:extLst>
                <a:ext uri="{FF2B5EF4-FFF2-40B4-BE49-F238E27FC236}">
                  <a16:creationId xmlns:a16="http://schemas.microsoft.com/office/drawing/2014/main" id="{D9FDF55A-3D51-C3BC-4EF9-45986814BDF4}"/>
                </a:ext>
              </a:extLst>
            </p:cNvPr>
            <p:cNvSpPr/>
            <p:nvPr/>
          </p:nvSpPr>
          <p:spPr>
            <a:xfrm>
              <a:off x="6816819" y="2845083"/>
              <a:ext cx="104685" cy="104486"/>
            </a:xfrm>
            <a:prstGeom prst="rect">
              <a:avLst/>
            </a:prstGeom>
            <a:solidFill>
              <a:schemeClr val="accent6">
                <a:lumMod val="50000"/>
              </a:schemeClr>
            </a:solid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2847" name="Rectangle 2846">
              <a:extLst>
                <a:ext uri="{FF2B5EF4-FFF2-40B4-BE49-F238E27FC236}">
                  <a16:creationId xmlns:a16="http://schemas.microsoft.com/office/drawing/2014/main" id="{A15E045A-AE66-9B7B-317D-ED3416E6E940}"/>
                </a:ext>
              </a:extLst>
            </p:cNvPr>
            <p:cNvSpPr/>
            <p:nvPr/>
          </p:nvSpPr>
          <p:spPr>
            <a:xfrm>
              <a:off x="6925867" y="2845083"/>
              <a:ext cx="104685" cy="104486"/>
            </a:xfrm>
            <a:prstGeom prst="rect">
              <a:avLst/>
            </a:prstGeom>
            <a:solidFill>
              <a:schemeClr val="accent6">
                <a:lumMod val="20000"/>
                <a:lumOff val="80000"/>
              </a:schemeClr>
            </a:solid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2848" name="Rectangle 2847">
              <a:extLst>
                <a:ext uri="{FF2B5EF4-FFF2-40B4-BE49-F238E27FC236}">
                  <a16:creationId xmlns:a16="http://schemas.microsoft.com/office/drawing/2014/main" id="{59F55FB7-9F55-A9EE-5BF1-EFF13BB9DF99}"/>
                </a:ext>
              </a:extLst>
            </p:cNvPr>
            <p:cNvSpPr/>
            <p:nvPr/>
          </p:nvSpPr>
          <p:spPr>
            <a:xfrm>
              <a:off x="7034914" y="2845083"/>
              <a:ext cx="104685" cy="104486"/>
            </a:xfrm>
            <a:prstGeom prst="rect">
              <a:avLst/>
            </a:prstGeom>
            <a:solidFill>
              <a:schemeClr val="accent6">
                <a:lumMod val="20000"/>
                <a:lumOff val="80000"/>
              </a:schemeClr>
            </a:solid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2849" name="Rectangle 2848">
              <a:extLst>
                <a:ext uri="{FF2B5EF4-FFF2-40B4-BE49-F238E27FC236}">
                  <a16:creationId xmlns:a16="http://schemas.microsoft.com/office/drawing/2014/main" id="{0CB04D46-0BB9-937F-7FC4-EA8C4988651A}"/>
                </a:ext>
              </a:extLst>
            </p:cNvPr>
            <p:cNvSpPr/>
            <p:nvPr/>
          </p:nvSpPr>
          <p:spPr>
            <a:xfrm>
              <a:off x="7143961" y="2845083"/>
              <a:ext cx="104685" cy="104486"/>
            </a:xfrm>
            <a:prstGeom prst="rect">
              <a:avLst/>
            </a:prstGeom>
            <a:solidFill>
              <a:schemeClr val="accent6">
                <a:lumMod val="20000"/>
                <a:lumOff val="80000"/>
              </a:schemeClr>
            </a:solid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2850" name="Rectangle 2849">
              <a:extLst>
                <a:ext uri="{FF2B5EF4-FFF2-40B4-BE49-F238E27FC236}">
                  <a16:creationId xmlns:a16="http://schemas.microsoft.com/office/drawing/2014/main" id="{A0D38153-1002-1048-6BC5-D66F713A7104}"/>
                </a:ext>
              </a:extLst>
            </p:cNvPr>
            <p:cNvSpPr/>
            <p:nvPr/>
          </p:nvSpPr>
          <p:spPr>
            <a:xfrm>
              <a:off x="6816819" y="2943038"/>
              <a:ext cx="104685" cy="104486"/>
            </a:xfrm>
            <a:prstGeom prst="rect">
              <a:avLst/>
            </a:prstGeom>
            <a:solidFill>
              <a:schemeClr val="accent6">
                <a:lumMod val="50000"/>
              </a:schemeClr>
            </a:solid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2851" name="Rectangle 2850">
              <a:extLst>
                <a:ext uri="{FF2B5EF4-FFF2-40B4-BE49-F238E27FC236}">
                  <a16:creationId xmlns:a16="http://schemas.microsoft.com/office/drawing/2014/main" id="{39BD3EB2-BFC2-4233-7718-8B73849F70FB}"/>
                </a:ext>
              </a:extLst>
            </p:cNvPr>
            <p:cNvSpPr/>
            <p:nvPr/>
          </p:nvSpPr>
          <p:spPr>
            <a:xfrm>
              <a:off x="6925867" y="2943038"/>
              <a:ext cx="104685" cy="104486"/>
            </a:xfrm>
            <a:prstGeom prst="rect">
              <a:avLst/>
            </a:prstGeom>
            <a:solidFill>
              <a:schemeClr val="accent6">
                <a:lumMod val="20000"/>
                <a:lumOff val="80000"/>
              </a:schemeClr>
            </a:solid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2852" name="Rectangle 2851">
              <a:extLst>
                <a:ext uri="{FF2B5EF4-FFF2-40B4-BE49-F238E27FC236}">
                  <a16:creationId xmlns:a16="http://schemas.microsoft.com/office/drawing/2014/main" id="{29C27C57-E417-7ECA-AFC0-A8518FE38332}"/>
                </a:ext>
              </a:extLst>
            </p:cNvPr>
            <p:cNvSpPr/>
            <p:nvPr/>
          </p:nvSpPr>
          <p:spPr>
            <a:xfrm>
              <a:off x="7034914" y="2943038"/>
              <a:ext cx="104685" cy="104486"/>
            </a:xfrm>
            <a:prstGeom prst="rect">
              <a:avLst/>
            </a:prstGeom>
            <a:solidFill>
              <a:schemeClr val="accent6">
                <a:lumMod val="20000"/>
                <a:lumOff val="80000"/>
              </a:schemeClr>
            </a:solid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2853" name="Rectangle 2852">
              <a:extLst>
                <a:ext uri="{FF2B5EF4-FFF2-40B4-BE49-F238E27FC236}">
                  <a16:creationId xmlns:a16="http://schemas.microsoft.com/office/drawing/2014/main" id="{D12662F2-5B1D-3A76-D8BD-1AFD5B053638}"/>
                </a:ext>
              </a:extLst>
            </p:cNvPr>
            <p:cNvSpPr/>
            <p:nvPr/>
          </p:nvSpPr>
          <p:spPr>
            <a:xfrm>
              <a:off x="7143961" y="2943038"/>
              <a:ext cx="104685" cy="104486"/>
            </a:xfrm>
            <a:prstGeom prst="rect">
              <a:avLst/>
            </a:prstGeom>
            <a:solidFill>
              <a:schemeClr val="accent6">
                <a:lumMod val="20000"/>
                <a:lumOff val="80000"/>
              </a:schemeClr>
            </a:solid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2854" name="Rectangle 2853">
              <a:extLst>
                <a:ext uri="{FF2B5EF4-FFF2-40B4-BE49-F238E27FC236}">
                  <a16:creationId xmlns:a16="http://schemas.microsoft.com/office/drawing/2014/main" id="{567CDAE9-D780-2F45-070F-88AB97F10960}"/>
                </a:ext>
              </a:extLst>
            </p:cNvPr>
            <p:cNvSpPr/>
            <p:nvPr/>
          </p:nvSpPr>
          <p:spPr>
            <a:xfrm>
              <a:off x="6816819" y="3047524"/>
              <a:ext cx="104685" cy="104486"/>
            </a:xfrm>
            <a:prstGeom prst="rect">
              <a:avLst/>
            </a:prstGeom>
            <a:solidFill>
              <a:schemeClr val="accent6">
                <a:lumMod val="50000"/>
              </a:schemeClr>
            </a:solid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2855" name="Rectangle 2854">
              <a:extLst>
                <a:ext uri="{FF2B5EF4-FFF2-40B4-BE49-F238E27FC236}">
                  <a16:creationId xmlns:a16="http://schemas.microsoft.com/office/drawing/2014/main" id="{DD353AE3-64E7-115B-E38D-AC681ACF629E}"/>
                </a:ext>
              </a:extLst>
            </p:cNvPr>
            <p:cNvSpPr/>
            <p:nvPr/>
          </p:nvSpPr>
          <p:spPr>
            <a:xfrm>
              <a:off x="6925867" y="3047524"/>
              <a:ext cx="104685" cy="104486"/>
            </a:xfrm>
            <a:prstGeom prst="rect">
              <a:avLst/>
            </a:prstGeom>
            <a:solidFill>
              <a:schemeClr val="accent6">
                <a:lumMod val="20000"/>
                <a:lumOff val="80000"/>
              </a:schemeClr>
            </a:solid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2856" name="Rectangle 2855">
              <a:extLst>
                <a:ext uri="{FF2B5EF4-FFF2-40B4-BE49-F238E27FC236}">
                  <a16:creationId xmlns:a16="http://schemas.microsoft.com/office/drawing/2014/main" id="{2C683F95-AA26-1D50-1F3D-0043D2CE715C}"/>
                </a:ext>
              </a:extLst>
            </p:cNvPr>
            <p:cNvSpPr/>
            <p:nvPr/>
          </p:nvSpPr>
          <p:spPr>
            <a:xfrm>
              <a:off x="7034914" y="3047524"/>
              <a:ext cx="104685" cy="104486"/>
            </a:xfrm>
            <a:prstGeom prst="rect">
              <a:avLst/>
            </a:prstGeom>
            <a:solidFill>
              <a:schemeClr val="accent6">
                <a:lumMod val="20000"/>
                <a:lumOff val="80000"/>
              </a:schemeClr>
            </a:solid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2857" name="Rectangle 2856">
              <a:extLst>
                <a:ext uri="{FF2B5EF4-FFF2-40B4-BE49-F238E27FC236}">
                  <a16:creationId xmlns:a16="http://schemas.microsoft.com/office/drawing/2014/main" id="{A6C85FFE-3FA7-C85C-E5D3-9AFB0DDE1870}"/>
                </a:ext>
              </a:extLst>
            </p:cNvPr>
            <p:cNvSpPr/>
            <p:nvPr/>
          </p:nvSpPr>
          <p:spPr>
            <a:xfrm>
              <a:off x="7143961" y="3047524"/>
              <a:ext cx="104685" cy="104486"/>
            </a:xfrm>
            <a:prstGeom prst="rect">
              <a:avLst/>
            </a:prstGeom>
            <a:solidFill>
              <a:schemeClr val="accent6">
                <a:lumMod val="20000"/>
                <a:lumOff val="80000"/>
              </a:schemeClr>
            </a:solid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2858" name="Rectangle 2857">
              <a:extLst>
                <a:ext uri="{FF2B5EF4-FFF2-40B4-BE49-F238E27FC236}">
                  <a16:creationId xmlns:a16="http://schemas.microsoft.com/office/drawing/2014/main" id="{7B2031AE-07CC-90DD-81B7-2D1AA7826EE5}"/>
                </a:ext>
              </a:extLst>
            </p:cNvPr>
            <p:cNvSpPr/>
            <p:nvPr/>
          </p:nvSpPr>
          <p:spPr>
            <a:xfrm>
              <a:off x="6416847" y="2085363"/>
              <a:ext cx="2254553" cy="2498835"/>
            </a:xfrm>
            <a:prstGeom prst="rect">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grpSp>
          <p:nvGrpSpPr>
            <p:cNvPr id="2859" name="Group 2858">
              <a:extLst>
                <a:ext uri="{FF2B5EF4-FFF2-40B4-BE49-F238E27FC236}">
                  <a16:creationId xmlns:a16="http://schemas.microsoft.com/office/drawing/2014/main" id="{8518D978-574A-4E3A-A582-57F30F83F2A7}"/>
                </a:ext>
              </a:extLst>
            </p:cNvPr>
            <p:cNvGrpSpPr/>
            <p:nvPr/>
          </p:nvGrpSpPr>
          <p:grpSpPr>
            <a:xfrm>
              <a:off x="7841099" y="2559266"/>
              <a:ext cx="431827" cy="411413"/>
              <a:chOff x="2214838" y="3824152"/>
              <a:chExt cx="431827" cy="411413"/>
            </a:xfrm>
            <a:solidFill>
              <a:schemeClr val="accent6">
                <a:lumMod val="60000"/>
                <a:lumOff val="40000"/>
              </a:schemeClr>
            </a:solidFill>
          </p:grpSpPr>
          <p:sp>
            <p:nvSpPr>
              <p:cNvPr id="3121" name="Rectangle 3120">
                <a:extLst>
                  <a:ext uri="{FF2B5EF4-FFF2-40B4-BE49-F238E27FC236}">
                    <a16:creationId xmlns:a16="http://schemas.microsoft.com/office/drawing/2014/main" id="{D381FE7F-FBAD-73FD-6961-D20FED8C890D}"/>
                  </a:ext>
                </a:extLst>
              </p:cNvPr>
              <p:cNvSpPr/>
              <p:nvPr/>
            </p:nvSpPr>
            <p:spPr>
              <a:xfrm>
                <a:off x="2214838" y="3824152"/>
                <a:ext cx="104685" cy="104486"/>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122" name="Rectangle 3121">
                <a:extLst>
                  <a:ext uri="{FF2B5EF4-FFF2-40B4-BE49-F238E27FC236}">
                    <a16:creationId xmlns:a16="http://schemas.microsoft.com/office/drawing/2014/main" id="{77FFE6E7-37B8-06CA-5FE9-5FAB0389953F}"/>
                  </a:ext>
                </a:extLst>
              </p:cNvPr>
              <p:cNvSpPr/>
              <p:nvPr/>
            </p:nvSpPr>
            <p:spPr>
              <a:xfrm>
                <a:off x="2323886" y="3824152"/>
                <a:ext cx="104685" cy="104486"/>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123" name="Rectangle 3122">
                <a:extLst>
                  <a:ext uri="{FF2B5EF4-FFF2-40B4-BE49-F238E27FC236}">
                    <a16:creationId xmlns:a16="http://schemas.microsoft.com/office/drawing/2014/main" id="{F023BEAE-BA74-2EF0-E7E8-0FD975F9607F}"/>
                  </a:ext>
                </a:extLst>
              </p:cNvPr>
              <p:cNvSpPr/>
              <p:nvPr/>
            </p:nvSpPr>
            <p:spPr>
              <a:xfrm>
                <a:off x="2432933" y="3824152"/>
                <a:ext cx="104685" cy="104486"/>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124" name="Rectangle 3123">
                <a:extLst>
                  <a:ext uri="{FF2B5EF4-FFF2-40B4-BE49-F238E27FC236}">
                    <a16:creationId xmlns:a16="http://schemas.microsoft.com/office/drawing/2014/main" id="{CFA0957C-B5DF-1F18-4969-5AE58EEF8253}"/>
                  </a:ext>
                </a:extLst>
              </p:cNvPr>
              <p:cNvSpPr/>
              <p:nvPr/>
            </p:nvSpPr>
            <p:spPr>
              <a:xfrm>
                <a:off x="2541980" y="3824152"/>
                <a:ext cx="104685" cy="104486"/>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125" name="Rectangle 3124">
                <a:extLst>
                  <a:ext uri="{FF2B5EF4-FFF2-40B4-BE49-F238E27FC236}">
                    <a16:creationId xmlns:a16="http://schemas.microsoft.com/office/drawing/2014/main" id="{ADEA7062-F2BC-FF90-7F3F-BFC416D72513}"/>
                  </a:ext>
                </a:extLst>
              </p:cNvPr>
              <p:cNvSpPr/>
              <p:nvPr/>
            </p:nvSpPr>
            <p:spPr>
              <a:xfrm>
                <a:off x="2214838" y="3928638"/>
                <a:ext cx="104685" cy="104486"/>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126" name="Rectangle 3125">
                <a:extLst>
                  <a:ext uri="{FF2B5EF4-FFF2-40B4-BE49-F238E27FC236}">
                    <a16:creationId xmlns:a16="http://schemas.microsoft.com/office/drawing/2014/main" id="{D0BE87A8-8EA1-DED9-AE62-98A1A74F9462}"/>
                  </a:ext>
                </a:extLst>
              </p:cNvPr>
              <p:cNvSpPr/>
              <p:nvPr/>
            </p:nvSpPr>
            <p:spPr>
              <a:xfrm>
                <a:off x="2323886" y="3928638"/>
                <a:ext cx="104685" cy="104486"/>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127" name="Rectangle 3126">
                <a:extLst>
                  <a:ext uri="{FF2B5EF4-FFF2-40B4-BE49-F238E27FC236}">
                    <a16:creationId xmlns:a16="http://schemas.microsoft.com/office/drawing/2014/main" id="{1D76ACEA-0B37-C9A2-4CC6-C4503C7591FF}"/>
                  </a:ext>
                </a:extLst>
              </p:cNvPr>
              <p:cNvSpPr/>
              <p:nvPr/>
            </p:nvSpPr>
            <p:spPr>
              <a:xfrm>
                <a:off x="2432933" y="3928638"/>
                <a:ext cx="104685" cy="104486"/>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128" name="Rectangle 3127">
                <a:extLst>
                  <a:ext uri="{FF2B5EF4-FFF2-40B4-BE49-F238E27FC236}">
                    <a16:creationId xmlns:a16="http://schemas.microsoft.com/office/drawing/2014/main" id="{79A9C812-E5B4-9695-34FA-16D514D25F40}"/>
                  </a:ext>
                </a:extLst>
              </p:cNvPr>
              <p:cNvSpPr/>
              <p:nvPr/>
            </p:nvSpPr>
            <p:spPr>
              <a:xfrm>
                <a:off x="2541980" y="3928638"/>
                <a:ext cx="104685" cy="104486"/>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129" name="Rectangle 3128">
                <a:extLst>
                  <a:ext uri="{FF2B5EF4-FFF2-40B4-BE49-F238E27FC236}">
                    <a16:creationId xmlns:a16="http://schemas.microsoft.com/office/drawing/2014/main" id="{1E1258E9-0A9E-CA8A-FBA4-967F69534A56}"/>
                  </a:ext>
                </a:extLst>
              </p:cNvPr>
              <p:cNvSpPr/>
              <p:nvPr/>
            </p:nvSpPr>
            <p:spPr>
              <a:xfrm>
                <a:off x="2214838" y="4026593"/>
                <a:ext cx="104685" cy="104486"/>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130" name="Rectangle 3129">
                <a:extLst>
                  <a:ext uri="{FF2B5EF4-FFF2-40B4-BE49-F238E27FC236}">
                    <a16:creationId xmlns:a16="http://schemas.microsoft.com/office/drawing/2014/main" id="{5E597D80-4D03-3DD1-9C5A-6795ECCA783B}"/>
                  </a:ext>
                </a:extLst>
              </p:cNvPr>
              <p:cNvSpPr/>
              <p:nvPr/>
            </p:nvSpPr>
            <p:spPr>
              <a:xfrm>
                <a:off x="2323886" y="4026593"/>
                <a:ext cx="104685" cy="104486"/>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131" name="Rectangle 3130">
                <a:extLst>
                  <a:ext uri="{FF2B5EF4-FFF2-40B4-BE49-F238E27FC236}">
                    <a16:creationId xmlns:a16="http://schemas.microsoft.com/office/drawing/2014/main" id="{28AA6A6E-83B6-293A-0CF0-DC93C1F7C89D}"/>
                  </a:ext>
                </a:extLst>
              </p:cNvPr>
              <p:cNvSpPr/>
              <p:nvPr/>
            </p:nvSpPr>
            <p:spPr>
              <a:xfrm>
                <a:off x="2432933" y="4026593"/>
                <a:ext cx="104685" cy="104486"/>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132" name="Rectangle 3131">
                <a:extLst>
                  <a:ext uri="{FF2B5EF4-FFF2-40B4-BE49-F238E27FC236}">
                    <a16:creationId xmlns:a16="http://schemas.microsoft.com/office/drawing/2014/main" id="{B37836FD-4341-B3FA-D04A-602758D1AAD1}"/>
                  </a:ext>
                </a:extLst>
              </p:cNvPr>
              <p:cNvSpPr/>
              <p:nvPr/>
            </p:nvSpPr>
            <p:spPr>
              <a:xfrm>
                <a:off x="2541980" y="4026593"/>
                <a:ext cx="104685" cy="104486"/>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133" name="Rectangle 3132">
                <a:extLst>
                  <a:ext uri="{FF2B5EF4-FFF2-40B4-BE49-F238E27FC236}">
                    <a16:creationId xmlns:a16="http://schemas.microsoft.com/office/drawing/2014/main" id="{5E9E061F-C67A-681D-530E-4D412F2C06B6}"/>
                  </a:ext>
                </a:extLst>
              </p:cNvPr>
              <p:cNvSpPr/>
              <p:nvPr/>
            </p:nvSpPr>
            <p:spPr>
              <a:xfrm>
                <a:off x="2214838" y="4131079"/>
                <a:ext cx="104685" cy="104486"/>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134" name="Rectangle 3133">
                <a:extLst>
                  <a:ext uri="{FF2B5EF4-FFF2-40B4-BE49-F238E27FC236}">
                    <a16:creationId xmlns:a16="http://schemas.microsoft.com/office/drawing/2014/main" id="{A93BDA7D-4E9B-5688-B221-BFD98331E9BF}"/>
                  </a:ext>
                </a:extLst>
              </p:cNvPr>
              <p:cNvSpPr/>
              <p:nvPr/>
            </p:nvSpPr>
            <p:spPr>
              <a:xfrm>
                <a:off x="2323886" y="4131079"/>
                <a:ext cx="104685" cy="104486"/>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135" name="Rectangle 3134">
                <a:extLst>
                  <a:ext uri="{FF2B5EF4-FFF2-40B4-BE49-F238E27FC236}">
                    <a16:creationId xmlns:a16="http://schemas.microsoft.com/office/drawing/2014/main" id="{BE2E57B4-B02E-220A-24BB-5C6B8673FD3F}"/>
                  </a:ext>
                </a:extLst>
              </p:cNvPr>
              <p:cNvSpPr/>
              <p:nvPr/>
            </p:nvSpPr>
            <p:spPr>
              <a:xfrm>
                <a:off x="2432933" y="4131079"/>
                <a:ext cx="104685" cy="104486"/>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136" name="Rectangle 3135">
                <a:extLst>
                  <a:ext uri="{FF2B5EF4-FFF2-40B4-BE49-F238E27FC236}">
                    <a16:creationId xmlns:a16="http://schemas.microsoft.com/office/drawing/2014/main" id="{938F9E50-045E-D6F4-910E-5AAB6257FC5B}"/>
                  </a:ext>
                </a:extLst>
              </p:cNvPr>
              <p:cNvSpPr/>
              <p:nvPr/>
            </p:nvSpPr>
            <p:spPr>
              <a:xfrm>
                <a:off x="2541980" y="4131079"/>
                <a:ext cx="104685" cy="104486"/>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grpSp>
        <p:grpSp>
          <p:nvGrpSpPr>
            <p:cNvPr id="2860" name="Group 2859">
              <a:extLst>
                <a:ext uri="{FF2B5EF4-FFF2-40B4-BE49-F238E27FC236}">
                  <a16:creationId xmlns:a16="http://schemas.microsoft.com/office/drawing/2014/main" id="{A8FDB78E-437D-C070-F310-674CBF8BD8D5}"/>
                </a:ext>
              </a:extLst>
            </p:cNvPr>
            <p:cNvGrpSpPr/>
            <p:nvPr/>
          </p:nvGrpSpPr>
          <p:grpSpPr>
            <a:xfrm>
              <a:off x="7898367" y="2645633"/>
              <a:ext cx="431827" cy="411413"/>
              <a:chOff x="2214838" y="3824152"/>
              <a:chExt cx="431827" cy="411413"/>
            </a:xfrm>
            <a:solidFill>
              <a:schemeClr val="accent6">
                <a:lumMod val="40000"/>
                <a:lumOff val="60000"/>
              </a:schemeClr>
            </a:solidFill>
          </p:grpSpPr>
          <p:sp>
            <p:nvSpPr>
              <p:cNvPr id="3105" name="Rectangle 3104">
                <a:extLst>
                  <a:ext uri="{FF2B5EF4-FFF2-40B4-BE49-F238E27FC236}">
                    <a16:creationId xmlns:a16="http://schemas.microsoft.com/office/drawing/2014/main" id="{90411482-4766-31A4-A7EE-C4446C374654}"/>
                  </a:ext>
                </a:extLst>
              </p:cNvPr>
              <p:cNvSpPr/>
              <p:nvPr/>
            </p:nvSpPr>
            <p:spPr>
              <a:xfrm>
                <a:off x="2214838" y="3824152"/>
                <a:ext cx="104685" cy="104486"/>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106" name="Rectangle 3105">
                <a:extLst>
                  <a:ext uri="{FF2B5EF4-FFF2-40B4-BE49-F238E27FC236}">
                    <a16:creationId xmlns:a16="http://schemas.microsoft.com/office/drawing/2014/main" id="{5CA758B0-4EAB-A24B-6BB0-B9637730430A}"/>
                  </a:ext>
                </a:extLst>
              </p:cNvPr>
              <p:cNvSpPr/>
              <p:nvPr/>
            </p:nvSpPr>
            <p:spPr>
              <a:xfrm>
                <a:off x="2323886" y="3824152"/>
                <a:ext cx="104685" cy="104486"/>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107" name="Rectangle 3106">
                <a:extLst>
                  <a:ext uri="{FF2B5EF4-FFF2-40B4-BE49-F238E27FC236}">
                    <a16:creationId xmlns:a16="http://schemas.microsoft.com/office/drawing/2014/main" id="{818BBFDD-F563-EED0-B91F-554F206E5F82}"/>
                  </a:ext>
                </a:extLst>
              </p:cNvPr>
              <p:cNvSpPr/>
              <p:nvPr/>
            </p:nvSpPr>
            <p:spPr>
              <a:xfrm>
                <a:off x="2432933" y="3824152"/>
                <a:ext cx="104685" cy="104486"/>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108" name="Rectangle 3107">
                <a:extLst>
                  <a:ext uri="{FF2B5EF4-FFF2-40B4-BE49-F238E27FC236}">
                    <a16:creationId xmlns:a16="http://schemas.microsoft.com/office/drawing/2014/main" id="{3D7CC540-FFC0-6E03-4A9C-AA3A4E4363F6}"/>
                  </a:ext>
                </a:extLst>
              </p:cNvPr>
              <p:cNvSpPr/>
              <p:nvPr/>
            </p:nvSpPr>
            <p:spPr>
              <a:xfrm>
                <a:off x="2541980" y="3824152"/>
                <a:ext cx="104685" cy="104486"/>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109" name="Rectangle 3108">
                <a:extLst>
                  <a:ext uri="{FF2B5EF4-FFF2-40B4-BE49-F238E27FC236}">
                    <a16:creationId xmlns:a16="http://schemas.microsoft.com/office/drawing/2014/main" id="{2D2AFCB1-FEC1-A98B-5086-77657B153159}"/>
                  </a:ext>
                </a:extLst>
              </p:cNvPr>
              <p:cNvSpPr/>
              <p:nvPr/>
            </p:nvSpPr>
            <p:spPr>
              <a:xfrm>
                <a:off x="2214838" y="3928638"/>
                <a:ext cx="104685" cy="104486"/>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110" name="Rectangle 3109">
                <a:extLst>
                  <a:ext uri="{FF2B5EF4-FFF2-40B4-BE49-F238E27FC236}">
                    <a16:creationId xmlns:a16="http://schemas.microsoft.com/office/drawing/2014/main" id="{6E82AD4E-2CF8-1F0A-1F3D-469BAF104761}"/>
                  </a:ext>
                </a:extLst>
              </p:cNvPr>
              <p:cNvSpPr/>
              <p:nvPr/>
            </p:nvSpPr>
            <p:spPr>
              <a:xfrm>
                <a:off x="2323886" y="3928638"/>
                <a:ext cx="104685" cy="104486"/>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111" name="Rectangle 3110">
                <a:extLst>
                  <a:ext uri="{FF2B5EF4-FFF2-40B4-BE49-F238E27FC236}">
                    <a16:creationId xmlns:a16="http://schemas.microsoft.com/office/drawing/2014/main" id="{0EAF5A5E-9DB6-CA50-5EF0-2BBB76674EDD}"/>
                  </a:ext>
                </a:extLst>
              </p:cNvPr>
              <p:cNvSpPr/>
              <p:nvPr/>
            </p:nvSpPr>
            <p:spPr>
              <a:xfrm>
                <a:off x="2432933" y="3928638"/>
                <a:ext cx="104685" cy="104486"/>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112" name="Rectangle 3111">
                <a:extLst>
                  <a:ext uri="{FF2B5EF4-FFF2-40B4-BE49-F238E27FC236}">
                    <a16:creationId xmlns:a16="http://schemas.microsoft.com/office/drawing/2014/main" id="{3B1E287B-A446-7409-BB96-708D801E75C9}"/>
                  </a:ext>
                </a:extLst>
              </p:cNvPr>
              <p:cNvSpPr/>
              <p:nvPr/>
            </p:nvSpPr>
            <p:spPr>
              <a:xfrm>
                <a:off x="2541980" y="3928638"/>
                <a:ext cx="104685" cy="104486"/>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113" name="Rectangle 3112">
                <a:extLst>
                  <a:ext uri="{FF2B5EF4-FFF2-40B4-BE49-F238E27FC236}">
                    <a16:creationId xmlns:a16="http://schemas.microsoft.com/office/drawing/2014/main" id="{60EC2F77-C2C8-C882-2022-CF1659258E6F}"/>
                  </a:ext>
                </a:extLst>
              </p:cNvPr>
              <p:cNvSpPr/>
              <p:nvPr/>
            </p:nvSpPr>
            <p:spPr>
              <a:xfrm>
                <a:off x="2214838" y="4026593"/>
                <a:ext cx="104685" cy="104486"/>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114" name="Rectangle 3113">
                <a:extLst>
                  <a:ext uri="{FF2B5EF4-FFF2-40B4-BE49-F238E27FC236}">
                    <a16:creationId xmlns:a16="http://schemas.microsoft.com/office/drawing/2014/main" id="{40B67941-E816-CA04-9844-A9E340B144B3}"/>
                  </a:ext>
                </a:extLst>
              </p:cNvPr>
              <p:cNvSpPr/>
              <p:nvPr/>
            </p:nvSpPr>
            <p:spPr>
              <a:xfrm>
                <a:off x="2323886" y="4026593"/>
                <a:ext cx="104685" cy="104486"/>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115" name="Rectangle 3114">
                <a:extLst>
                  <a:ext uri="{FF2B5EF4-FFF2-40B4-BE49-F238E27FC236}">
                    <a16:creationId xmlns:a16="http://schemas.microsoft.com/office/drawing/2014/main" id="{A901475F-6B08-1510-9706-986ACCD2419D}"/>
                  </a:ext>
                </a:extLst>
              </p:cNvPr>
              <p:cNvSpPr/>
              <p:nvPr/>
            </p:nvSpPr>
            <p:spPr>
              <a:xfrm>
                <a:off x="2432933" y="4026593"/>
                <a:ext cx="104685" cy="104486"/>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116" name="Rectangle 3115">
                <a:extLst>
                  <a:ext uri="{FF2B5EF4-FFF2-40B4-BE49-F238E27FC236}">
                    <a16:creationId xmlns:a16="http://schemas.microsoft.com/office/drawing/2014/main" id="{36CE7739-AE0D-96AB-7175-7BFB2CC1B009}"/>
                  </a:ext>
                </a:extLst>
              </p:cNvPr>
              <p:cNvSpPr/>
              <p:nvPr/>
            </p:nvSpPr>
            <p:spPr>
              <a:xfrm>
                <a:off x="2541980" y="4026593"/>
                <a:ext cx="104685" cy="104486"/>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117" name="Rectangle 3116">
                <a:extLst>
                  <a:ext uri="{FF2B5EF4-FFF2-40B4-BE49-F238E27FC236}">
                    <a16:creationId xmlns:a16="http://schemas.microsoft.com/office/drawing/2014/main" id="{83930C71-44B7-8321-1000-62D2FA267C9A}"/>
                  </a:ext>
                </a:extLst>
              </p:cNvPr>
              <p:cNvSpPr/>
              <p:nvPr/>
            </p:nvSpPr>
            <p:spPr>
              <a:xfrm>
                <a:off x="2214838" y="4131079"/>
                <a:ext cx="104685" cy="104486"/>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118" name="Rectangle 3117">
                <a:extLst>
                  <a:ext uri="{FF2B5EF4-FFF2-40B4-BE49-F238E27FC236}">
                    <a16:creationId xmlns:a16="http://schemas.microsoft.com/office/drawing/2014/main" id="{ACF760E4-EA73-0A11-D5A2-2832B66EC596}"/>
                  </a:ext>
                </a:extLst>
              </p:cNvPr>
              <p:cNvSpPr/>
              <p:nvPr/>
            </p:nvSpPr>
            <p:spPr>
              <a:xfrm>
                <a:off x="2323886" y="4131079"/>
                <a:ext cx="104685" cy="104486"/>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119" name="Rectangle 3118">
                <a:extLst>
                  <a:ext uri="{FF2B5EF4-FFF2-40B4-BE49-F238E27FC236}">
                    <a16:creationId xmlns:a16="http://schemas.microsoft.com/office/drawing/2014/main" id="{D62C4F98-4EB9-CDB8-07C0-C3A8D2596708}"/>
                  </a:ext>
                </a:extLst>
              </p:cNvPr>
              <p:cNvSpPr/>
              <p:nvPr/>
            </p:nvSpPr>
            <p:spPr>
              <a:xfrm>
                <a:off x="2432933" y="4131079"/>
                <a:ext cx="104685" cy="104486"/>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120" name="Rectangle 3119">
                <a:extLst>
                  <a:ext uri="{FF2B5EF4-FFF2-40B4-BE49-F238E27FC236}">
                    <a16:creationId xmlns:a16="http://schemas.microsoft.com/office/drawing/2014/main" id="{46CDBFAB-C137-2004-89F7-C430AFBA9EC1}"/>
                  </a:ext>
                </a:extLst>
              </p:cNvPr>
              <p:cNvSpPr/>
              <p:nvPr/>
            </p:nvSpPr>
            <p:spPr>
              <a:xfrm>
                <a:off x="2541980" y="4131079"/>
                <a:ext cx="104685" cy="104486"/>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grpSp>
        <p:sp>
          <p:nvSpPr>
            <p:cNvPr id="2861" name="Rectangle 2860">
              <a:extLst>
                <a:ext uri="{FF2B5EF4-FFF2-40B4-BE49-F238E27FC236}">
                  <a16:creationId xmlns:a16="http://schemas.microsoft.com/office/drawing/2014/main" id="{FE92F7E8-30E3-CA05-3238-A3F9F70D2D94}"/>
                </a:ext>
              </a:extLst>
            </p:cNvPr>
            <p:cNvSpPr/>
            <p:nvPr/>
          </p:nvSpPr>
          <p:spPr>
            <a:xfrm>
              <a:off x="7988900" y="2753385"/>
              <a:ext cx="104685" cy="104486"/>
            </a:xfrm>
            <a:prstGeom prst="rect">
              <a:avLst/>
            </a:prstGeom>
            <a:solidFill>
              <a:schemeClr val="accent6">
                <a:lumMod val="50000"/>
              </a:schemeClr>
            </a:solid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2862" name="Rectangle 2861">
              <a:extLst>
                <a:ext uri="{FF2B5EF4-FFF2-40B4-BE49-F238E27FC236}">
                  <a16:creationId xmlns:a16="http://schemas.microsoft.com/office/drawing/2014/main" id="{8E06B5C4-F3FA-55E4-B450-F08EF80B27F4}"/>
                </a:ext>
              </a:extLst>
            </p:cNvPr>
            <p:cNvSpPr/>
            <p:nvPr/>
          </p:nvSpPr>
          <p:spPr>
            <a:xfrm>
              <a:off x="8097948" y="2753385"/>
              <a:ext cx="104685" cy="104486"/>
            </a:xfrm>
            <a:prstGeom prst="rect">
              <a:avLst/>
            </a:prstGeom>
            <a:solidFill>
              <a:schemeClr val="accent6">
                <a:lumMod val="50000"/>
              </a:schemeClr>
            </a:solid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2863" name="Rectangle 2862">
              <a:extLst>
                <a:ext uri="{FF2B5EF4-FFF2-40B4-BE49-F238E27FC236}">
                  <a16:creationId xmlns:a16="http://schemas.microsoft.com/office/drawing/2014/main" id="{499E4815-DBBC-3579-071B-27D4ABA6CA44}"/>
                </a:ext>
              </a:extLst>
            </p:cNvPr>
            <p:cNvSpPr/>
            <p:nvPr/>
          </p:nvSpPr>
          <p:spPr>
            <a:xfrm>
              <a:off x="8206995" y="2753385"/>
              <a:ext cx="104685" cy="104486"/>
            </a:xfrm>
            <a:prstGeom prst="rect">
              <a:avLst/>
            </a:prstGeom>
            <a:solidFill>
              <a:schemeClr val="accent6">
                <a:lumMod val="50000"/>
              </a:schemeClr>
            </a:solid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2864" name="Rectangle 2863">
              <a:extLst>
                <a:ext uri="{FF2B5EF4-FFF2-40B4-BE49-F238E27FC236}">
                  <a16:creationId xmlns:a16="http://schemas.microsoft.com/office/drawing/2014/main" id="{6DC2637E-8833-933B-0D44-63BC1FE7177C}"/>
                </a:ext>
              </a:extLst>
            </p:cNvPr>
            <p:cNvSpPr/>
            <p:nvPr/>
          </p:nvSpPr>
          <p:spPr>
            <a:xfrm>
              <a:off x="8316042" y="2753385"/>
              <a:ext cx="104685" cy="104486"/>
            </a:xfrm>
            <a:prstGeom prst="rect">
              <a:avLst/>
            </a:prstGeom>
            <a:solidFill>
              <a:schemeClr val="accent6">
                <a:lumMod val="50000"/>
              </a:schemeClr>
            </a:solid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2865" name="Rectangle 2864">
              <a:extLst>
                <a:ext uri="{FF2B5EF4-FFF2-40B4-BE49-F238E27FC236}">
                  <a16:creationId xmlns:a16="http://schemas.microsoft.com/office/drawing/2014/main" id="{1E164D2C-32CD-984B-6111-9DCFCFE3033C}"/>
                </a:ext>
              </a:extLst>
            </p:cNvPr>
            <p:cNvSpPr/>
            <p:nvPr/>
          </p:nvSpPr>
          <p:spPr>
            <a:xfrm>
              <a:off x="7988900" y="2857871"/>
              <a:ext cx="104685" cy="104486"/>
            </a:xfrm>
            <a:prstGeom prst="rect">
              <a:avLst/>
            </a:prstGeom>
            <a:solidFill>
              <a:schemeClr val="accent6">
                <a:lumMod val="50000"/>
              </a:schemeClr>
            </a:solid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2866" name="Rectangle 2865">
              <a:extLst>
                <a:ext uri="{FF2B5EF4-FFF2-40B4-BE49-F238E27FC236}">
                  <a16:creationId xmlns:a16="http://schemas.microsoft.com/office/drawing/2014/main" id="{7577EF3B-D31C-0FD7-DF3A-D393393D4BC0}"/>
                </a:ext>
              </a:extLst>
            </p:cNvPr>
            <p:cNvSpPr/>
            <p:nvPr/>
          </p:nvSpPr>
          <p:spPr>
            <a:xfrm>
              <a:off x="8097948" y="2857871"/>
              <a:ext cx="104685" cy="104486"/>
            </a:xfrm>
            <a:prstGeom prst="rect">
              <a:avLst/>
            </a:prstGeom>
            <a:solidFill>
              <a:schemeClr val="accent6">
                <a:lumMod val="20000"/>
                <a:lumOff val="80000"/>
              </a:schemeClr>
            </a:solid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2867" name="Rectangle 2866">
              <a:extLst>
                <a:ext uri="{FF2B5EF4-FFF2-40B4-BE49-F238E27FC236}">
                  <a16:creationId xmlns:a16="http://schemas.microsoft.com/office/drawing/2014/main" id="{B99F3E88-7A85-6BBC-B488-1BC3F15E0195}"/>
                </a:ext>
              </a:extLst>
            </p:cNvPr>
            <p:cNvSpPr/>
            <p:nvPr/>
          </p:nvSpPr>
          <p:spPr>
            <a:xfrm>
              <a:off x="8206995" y="2857871"/>
              <a:ext cx="104685" cy="104486"/>
            </a:xfrm>
            <a:prstGeom prst="rect">
              <a:avLst/>
            </a:prstGeom>
            <a:solidFill>
              <a:schemeClr val="accent6">
                <a:lumMod val="20000"/>
                <a:lumOff val="80000"/>
              </a:schemeClr>
            </a:solid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2868" name="Rectangle 2867">
              <a:extLst>
                <a:ext uri="{FF2B5EF4-FFF2-40B4-BE49-F238E27FC236}">
                  <a16:creationId xmlns:a16="http://schemas.microsoft.com/office/drawing/2014/main" id="{7A6B41A6-8709-379F-316C-2C25F7076099}"/>
                </a:ext>
              </a:extLst>
            </p:cNvPr>
            <p:cNvSpPr/>
            <p:nvPr/>
          </p:nvSpPr>
          <p:spPr>
            <a:xfrm>
              <a:off x="8316042" y="2857871"/>
              <a:ext cx="104685" cy="104486"/>
            </a:xfrm>
            <a:prstGeom prst="rect">
              <a:avLst/>
            </a:prstGeom>
            <a:solidFill>
              <a:schemeClr val="accent6">
                <a:lumMod val="20000"/>
                <a:lumOff val="80000"/>
              </a:schemeClr>
            </a:solid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2869" name="Rectangle 2868">
              <a:extLst>
                <a:ext uri="{FF2B5EF4-FFF2-40B4-BE49-F238E27FC236}">
                  <a16:creationId xmlns:a16="http://schemas.microsoft.com/office/drawing/2014/main" id="{CD797147-7A0E-A49C-E7DB-3AA19662A7BE}"/>
                </a:ext>
              </a:extLst>
            </p:cNvPr>
            <p:cNvSpPr/>
            <p:nvPr/>
          </p:nvSpPr>
          <p:spPr>
            <a:xfrm>
              <a:off x="7988900" y="2955826"/>
              <a:ext cx="104685" cy="104486"/>
            </a:xfrm>
            <a:prstGeom prst="rect">
              <a:avLst/>
            </a:prstGeom>
            <a:solidFill>
              <a:schemeClr val="accent6">
                <a:lumMod val="50000"/>
              </a:schemeClr>
            </a:solid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2870" name="Rectangle 2869">
              <a:extLst>
                <a:ext uri="{FF2B5EF4-FFF2-40B4-BE49-F238E27FC236}">
                  <a16:creationId xmlns:a16="http://schemas.microsoft.com/office/drawing/2014/main" id="{D9384B7E-D5D3-95DD-0DD9-B0BB55821569}"/>
                </a:ext>
              </a:extLst>
            </p:cNvPr>
            <p:cNvSpPr/>
            <p:nvPr/>
          </p:nvSpPr>
          <p:spPr>
            <a:xfrm>
              <a:off x="8097948" y="2955826"/>
              <a:ext cx="104685" cy="104486"/>
            </a:xfrm>
            <a:prstGeom prst="rect">
              <a:avLst/>
            </a:prstGeom>
            <a:solidFill>
              <a:schemeClr val="accent6">
                <a:lumMod val="20000"/>
                <a:lumOff val="80000"/>
              </a:schemeClr>
            </a:solid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2871" name="Rectangle 2870">
              <a:extLst>
                <a:ext uri="{FF2B5EF4-FFF2-40B4-BE49-F238E27FC236}">
                  <a16:creationId xmlns:a16="http://schemas.microsoft.com/office/drawing/2014/main" id="{9E4D4034-BBB8-1A3A-0181-2A534720A9B1}"/>
                </a:ext>
              </a:extLst>
            </p:cNvPr>
            <p:cNvSpPr/>
            <p:nvPr/>
          </p:nvSpPr>
          <p:spPr>
            <a:xfrm>
              <a:off x="8206995" y="2955826"/>
              <a:ext cx="104685" cy="104486"/>
            </a:xfrm>
            <a:prstGeom prst="rect">
              <a:avLst/>
            </a:prstGeom>
            <a:solidFill>
              <a:schemeClr val="accent6">
                <a:lumMod val="20000"/>
                <a:lumOff val="80000"/>
              </a:schemeClr>
            </a:solid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2872" name="Rectangle 2871">
              <a:extLst>
                <a:ext uri="{FF2B5EF4-FFF2-40B4-BE49-F238E27FC236}">
                  <a16:creationId xmlns:a16="http://schemas.microsoft.com/office/drawing/2014/main" id="{B3674733-CFFF-9DEC-B214-645E34F8F858}"/>
                </a:ext>
              </a:extLst>
            </p:cNvPr>
            <p:cNvSpPr/>
            <p:nvPr/>
          </p:nvSpPr>
          <p:spPr>
            <a:xfrm>
              <a:off x="8316042" y="2955826"/>
              <a:ext cx="104685" cy="104486"/>
            </a:xfrm>
            <a:prstGeom prst="rect">
              <a:avLst/>
            </a:prstGeom>
            <a:solidFill>
              <a:schemeClr val="accent6">
                <a:lumMod val="20000"/>
                <a:lumOff val="80000"/>
              </a:schemeClr>
            </a:solid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2873" name="Rectangle 2872">
              <a:extLst>
                <a:ext uri="{FF2B5EF4-FFF2-40B4-BE49-F238E27FC236}">
                  <a16:creationId xmlns:a16="http://schemas.microsoft.com/office/drawing/2014/main" id="{91DE9CCF-ED5D-222F-5570-42D357E71F65}"/>
                </a:ext>
              </a:extLst>
            </p:cNvPr>
            <p:cNvSpPr/>
            <p:nvPr/>
          </p:nvSpPr>
          <p:spPr>
            <a:xfrm>
              <a:off x="7988900" y="3060312"/>
              <a:ext cx="104685" cy="104486"/>
            </a:xfrm>
            <a:prstGeom prst="rect">
              <a:avLst/>
            </a:prstGeom>
            <a:solidFill>
              <a:schemeClr val="accent6">
                <a:lumMod val="50000"/>
              </a:schemeClr>
            </a:solid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2874" name="Rectangle 2873">
              <a:extLst>
                <a:ext uri="{FF2B5EF4-FFF2-40B4-BE49-F238E27FC236}">
                  <a16:creationId xmlns:a16="http://schemas.microsoft.com/office/drawing/2014/main" id="{346648D4-E355-A2F2-CAF1-8CE3321AB68F}"/>
                </a:ext>
              </a:extLst>
            </p:cNvPr>
            <p:cNvSpPr/>
            <p:nvPr/>
          </p:nvSpPr>
          <p:spPr>
            <a:xfrm>
              <a:off x="8097948" y="3060312"/>
              <a:ext cx="104685" cy="104486"/>
            </a:xfrm>
            <a:prstGeom prst="rect">
              <a:avLst/>
            </a:prstGeom>
            <a:solidFill>
              <a:schemeClr val="accent6">
                <a:lumMod val="20000"/>
                <a:lumOff val="80000"/>
              </a:schemeClr>
            </a:solid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2875" name="Rectangle 2874">
              <a:extLst>
                <a:ext uri="{FF2B5EF4-FFF2-40B4-BE49-F238E27FC236}">
                  <a16:creationId xmlns:a16="http://schemas.microsoft.com/office/drawing/2014/main" id="{544C2D37-3D2B-C9AA-D06A-15BB118794BA}"/>
                </a:ext>
              </a:extLst>
            </p:cNvPr>
            <p:cNvSpPr/>
            <p:nvPr/>
          </p:nvSpPr>
          <p:spPr>
            <a:xfrm>
              <a:off x="8206995" y="3060312"/>
              <a:ext cx="104685" cy="104486"/>
            </a:xfrm>
            <a:prstGeom prst="rect">
              <a:avLst/>
            </a:prstGeom>
            <a:solidFill>
              <a:schemeClr val="accent6">
                <a:lumMod val="20000"/>
                <a:lumOff val="80000"/>
              </a:schemeClr>
            </a:solid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2876" name="Rectangle 2875">
              <a:extLst>
                <a:ext uri="{FF2B5EF4-FFF2-40B4-BE49-F238E27FC236}">
                  <a16:creationId xmlns:a16="http://schemas.microsoft.com/office/drawing/2014/main" id="{A7229DAC-ECDD-8623-A266-673E72511A7B}"/>
                </a:ext>
              </a:extLst>
            </p:cNvPr>
            <p:cNvSpPr/>
            <p:nvPr/>
          </p:nvSpPr>
          <p:spPr>
            <a:xfrm>
              <a:off x="8316042" y="3060312"/>
              <a:ext cx="104685" cy="104486"/>
            </a:xfrm>
            <a:prstGeom prst="rect">
              <a:avLst/>
            </a:prstGeom>
            <a:solidFill>
              <a:schemeClr val="accent6">
                <a:lumMod val="20000"/>
                <a:lumOff val="80000"/>
              </a:schemeClr>
            </a:solid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grpSp>
          <p:nvGrpSpPr>
            <p:cNvPr id="2877" name="Group 2876">
              <a:extLst>
                <a:ext uri="{FF2B5EF4-FFF2-40B4-BE49-F238E27FC236}">
                  <a16:creationId xmlns:a16="http://schemas.microsoft.com/office/drawing/2014/main" id="{D34BD39C-5096-27FC-5EBB-CF59837F8FB4}"/>
                </a:ext>
              </a:extLst>
            </p:cNvPr>
            <p:cNvGrpSpPr/>
            <p:nvPr/>
          </p:nvGrpSpPr>
          <p:grpSpPr>
            <a:xfrm>
              <a:off x="6665567" y="3738625"/>
              <a:ext cx="431827" cy="411413"/>
              <a:chOff x="2214838" y="3824152"/>
              <a:chExt cx="431827" cy="411413"/>
            </a:xfrm>
            <a:solidFill>
              <a:schemeClr val="accent6">
                <a:lumMod val="60000"/>
                <a:lumOff val="40000"/>
              </a:schemeClr>
            </a:solidFill>
          </p:grpSpPr>
          <p:sp>
            <p:nvSpPr>
              <p:cNvPr id="3089" name="Rectangle 3088">
                <a:extLst>
                  <a:ext uri="{FF2B5EF4-FFF2-40B4-BE49-F238E27FC236}">
                    <a16:creationId xmlns:a16="http://schemas.microsoft.com/office/drawing/2014/main" id="{3916468D-492D-D035-4B65-31F7CE95DB2A}"/>
                  </a:ext>
                </a:extLst>
              </p:cNvPr>
              <p:cNvSpPr/>
              <p:nvPr/>
            </p:nvSpPr>
            <p:spPr>
              <a:xfrm>
                <a:off x="2214838" y="3824152"/>
                <a:ext cx="104685" cy="104486"/>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090" name="Rectangle 3089">
                <a:extLst>
                  <a:ext uri="{FF2B5EF4-FFF2-40B4-BE49-F238E27FC236}">
                    <a16:creationId xmlns:a16="http://schemas.microsoft.com/office/drawing/2014/main" id="{BAC695C1-D70F-FA03-50F2-76B6F0E26B20}"/>
                  </a:ext>
                </a:extLst>
              </p:cNvPr>
              <p:cNvSpPr/>
              <p:nvPr/>
            </p:nvSpPr>
            <p:spPr>
              <a:xfrm>
                <a:off x="2323886" y="3824152"/>
                <a:ext cx="104685" cy="104486"/>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091" name="Rectangle 3090">
                <a:extLst>
                  <a:ext uri="{FF2B5EF4-FFF2-40B4-BE49-F238E27FC236}">
                    <a16:creationId xmlns:a16="http://schemas.microsoft.com/office/drawing/2014/main" id="{B6E1097F-441D-E8DB-8D7C-AE348126BAA9}"/>
                  </a:ext>
                </a:extLst>
              </p:cNvPr>
              <p:cNvSpPr/>
              <p:nvPr/>
            </p:nvSpPr>
            <p:spPr>
              <a:xfrm>
                <a:off x="2432933" y="3824152"/>
                <a:ext cx="104685" cy="104486"/>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092" name="Rectangle 3091">
                <a:extLst>
                  <a:ext uri="{FF2B5EF4-FFF2-40B4-BE49-F238E27FC236}">
                    <a16:creationId xmlns:a16="http://schemas.microsoft.com/office/drawing/2014/main" id="{09F21F77-3B19-1DC6-F131-36DCB4B9DFC5}"/>
                  </a:ext>
                </a:extLst>
              </p:cNvPr>
              <p:cNvSpPr/>
              <p:nvPr/>
            </p:nvSpPr>
            <p:spPr>
              <a:xfrm>
                <a:off x="2541980" y="3824152"/>
                <a:ext cx="104685" cy="104486"/>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093" name="Rectangle 3092">
                <a:extLst>
                  <a:ext uri="{FF2B5EF4-FFF2-40B4-BE49-F238E27FC236}">
                    <a16:creationId xmlns:a16="http://schemas.microsoft.com/office/drawing/2014/main" id="{8E9618D0-A3EB-7D93-087B-9136CD46B37C}"/>
                  </a:ext>
                </a:extLst>
              </p:cNvPr>
              <p:cNvSpPr/>
              <p:nvPr/>
            </p:nvSpPr>
            <p:spPr>
              <a:xfrm>
                <a:off x="2214838" y="3928638"/>
                <a:ext cx="104685" cy="104486"/>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094" name="Rectangle 3093">
                <a:extLst>
                  <a:ext uri="{FF2B5EF4-FFF2-40B4-BE49-F238E27FC236}">
                    <a16:creationId xmlns:a16="http://schemas.microsoft.com/office/drawing/2014/main" id="{D581D029-94A2-AB0C-0A53-A7A546FEED29}"/>
                  </a:ext>
                </a:extLst>
              </p:cNvPr>
              <p:cNvSpPr/>
              <p:nvPr/>
            </p:nvSpPr>
            <p:spPr>
              <a:xfrm>
                <a:off x="2323886" y="3928638"/>
                <a:ext cx="104685" cy="104486"/>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095" name="Rectangle 3094">
                <a:extLst>
                  <a:ext uri="{FF2B5EF4-FFF2-40B4-BE49-F238E27FC236}">
                    <a16:creationId xmlns:a16="http://schemas.microsoft.com/office/drawing/2014/main" id="{96B26140-CCDE-64CC-A976-A07A4627F542}"/>
                  </a:ext>
                </a:extLst>
              </p:cNvPr>
              <p:cNvSpPr/>
              <p:nvPr/>
            </p:nvSpPr>
            <p:spPr>
              <a:xfrm>
                <a:off x="2432933" y="3928638"/>
                <a:ext cx="104685" cy="104486"/>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096" name="Rectangle 3095">
                <a:extLst>
                  <a:ext uri="{FF2B5EF4-FFF2-40B4-BE49-F238E27FC236}">
                    <a16:creationId xmlns:a16="http://schemas.microsoft.com/office/drawing/2014/main" id="{D1B02B18-BF0D-552E-6DAD-8F70F3333190}"/>
                  </a:ext>
                </a:extLst>
              </p:cNvPr>
              <p:cNvSpPr/>
              <p:nvPr/>
            </p:nvSpPr>
            <p:spPr>
              <a:xfrm>
                <a:off x="2541980" y="3928638"/>
                <a:ext cx="104685" cy="104486"/>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097" name="Rectangle 3096">
                <a:extLst>
                  <a:ext uri="{FF2B5EF4-FFF2-40B4-BE49-F238E27FC236}">
                    <a16:creationId xmlns:a16="http://schemas.microsoft.com/office/drawing/2014/main" id="{64E6C9E2-D27F-17D1-8BA2-2F86501219C4}"/>
                  </a:ext>
                </a:extLst>
              </p:cNvPr>
              <p:cNvSpPr/>
              <p:nvPr/>
            </p:nvSpPr>
            <p:spPr>
              <a:xfrm>
                <a:off x="2214838" y="4026593"/>
                <a:ext cx="104685" cy="104486"/>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098" name="Rectangle 3097">
                <a:extLst>
                  <a:ext uri="{FF2B5EF4-FFF2-40B4-BE49-F238E27FC236}">
                    <a16:creationId xmlns:a16="http://schemas.microsoft.com/office/drawing/2014/main" id="{5C741C5A-708C-F955-D972-785C797B3C6F}"/>
                  </a:ext>
                </a:extLst>
              </p:cNvPr>
              <p:cNvSpPr/>
              <p:nvPr/>
            </p:nvSpPr>
            <p:spPr>
              <a:xfrm>
                <a:off x="2323886" y="4026593"/>
                <a:ext cx="104685" cy="104486"/>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099" name="Rectangle 3098">
                <a:extLst>
                  <a:ext uri="{FF2B5EF4-FFF2-40B4-BE49-F238E27FC236}">
                    <a16:creationId xmlns:a16="http://schemas.microsoft.com/office/drawing/2014/main" id="{9A0597A3-D1B4-6DA2-1327-9F528DD6546C}"/>
                  </a:ext>
                </a:extLst>
              </p:cNvPr>
              <p:cNvSpPr/>
              <p:nvPr/>
            </p:nvSpPr>
            <p:spPr>
              <a:xfrm>
                <a:off x="2432933" y="4026593"/>
                <a:ext cx="104685" cy="104486"/>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100" name="Rectangle 3099">
                <a:extLst>
                  <a:ext uri="{FF2B5EF4-FFF2-40B4-BE49-F238E27FC236}">
                    <a16:creationId xmlns:a16="http://schemas.microsoft.com/office/drawing/2014/main" id="{164EAD2D-1E79-4BF6-5A2C-E155C0B2BA66}"/>
                  </a:ext>
                </a:extLst>
              </p:cNvPr>
              <p:cNvSpPr/>
              <p:nvPr/>
            </p:nvSpPr>
            <p:spPr>
              <a:xfrm>
                <a:off x="2541980" y="4026593"/>
                <a:ext cx="104685" cy="104486"/>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101" name="Rectangle 3100">
                <a:extLst>
                  <a:ext uri="{FF2B5EF4-FFF2-40B4-BE49-F238E27FC236}">
                    <a16:creationId xmlns:a16="http://schemas.microsoft.com/office/drawing/2014/main" id="{EC3A899B-EA8A-BE9F-6174-B6C08A42F14C}"/>
                  </a:ext>
                </a:extLst>
              </p:cNvPr>
              <p:cNvSpPr/>
              <p:nvPr/>
            </p:nvSpPr>
            <p:spPr>
              <a:xfrm>
                <a:off x="2214838" y="4131079"/>
                <a:ext cx="104685" cy="104486"/>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102" name="Rectangle 3101">
                <a:extLst>
                  <a:ext uri="{FF2B5EF4-FFF2-40B4-BE49-F238E27FC236}">
                    <a16:creationId xmlns:a16="http://schemas.microsoft.com/office/drawing/2014/main" id="{EBF16E16-36B3-2249-EDA1-EA5E4A1B2B0D}"/>
                  </a:ext>
                </a:extLst>
              </p:cNvPr>
              <p:cNvSpPr/>
              <p:nvPr/>
            </p:nvSpPr>
            <p:spPr>
              <a:xfrm>
                <a:off x="2323886" y="4131079"/>
                <a:ext cx="104685" cy="104486"/>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103" name="Rectangle 3102">
                <a:extLst>
                  <a:ext uri="{FF2B5EF4-FFF2-40B4-BE49-F238E27FC236}">
                    <a16:creationId xmlns:a16="http://schemas.microsoft.com/office/drawing/2014/main" id="{1F67844C-E496-F9B1-7335-68FC7B7D419E}"/>
                  </a:ext>
                </a:extLst>
              </p:cNvPr>
              <p:cNvSpPr/>
              <p:nvPr/>
            </p:nvSpPr>
            <p:spPr>
              <a:xfrm>
                <a:off x="2432933" y="4131079"/>
                <a:ext cx="104685" cy="104486"/>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104" name="Rectangle 3103">
                <a:extLst>
                  <a:ext uri="{FF2B5EF4-FFF2-40B4-BE49-F238E27FC236}">
                    <a16:creationId xmlns:a16="http://schemas.microsoft.com/office/drawing/2014/main" id="{8B98FC12-8B99-806F-660D-4CD7F1E93412}"/>
                  </a:ext>
                </a:extLst>
              </p:cNvPr>
              <p:cNvSpPr/>
              <p:nvPr/>
            </p:nvSpPr>
            <p:spPr>
              <a:xfrm>
                <a:off x="2541980" y="4131079"/>
                <a:ext cx="104685" cy="104486"/>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grpSp>
        <p:grpSp>
          <p:nvGrpSpPr>
            <p:cNvPr id="2878" name="Group 2877">
              <a:extLst>
                <a:ext uri="{FF2B5EF4-FFF2-40B4-BE49-F238E27FC236}">
                  <a16:creationId xmlns:a16="http://schemas.microsoft.com/office/drawing/2014/main" id="{58F00584-70AB-33CF-A4E6-1CC80483FC4D}"/>
                </a:ext>
              </a:extLst>
            </p:cNvPr>
            <p:cNvGrpSpPr/>
            <p:nvPr/>
          </p:nvGrpSpPr>
          <p:grpSpPr>
            <a:xfrm>
              <a:off x="6722835" y="3824992"/>
              <a:ext cx="431827" cy="411413"/>
              <a:chOff x="2214838" y="3824152"/>
              <a:chExt cx="431827" cy="411413"/>
            </a:xfrm>
            <a:solidFill>
              <a:schemeClr val="accent6">
                <a:lumMod val="40000"/>
                <a:lumOff val="60000"/>
              </a:schemeClr>
            </a:solidFill>
          </p:grpSpPr>
          <p:sp>
            <p:nvSpPr>
              <p:cNvPr id="3073" name="Rectangle 3072">
                <a:extLst>
                  <a:ext uri="{FF2B5EF4-FFF2-40B4-BE49-F238E27FC236}">
                    <a16:creationId xmlns:a16="http://schemas.microsoft.com/office/drawing/2014/main" id="{65824499-E2A4-9F32-E541-BBE12E1CA077}"/>
                  </a:ext>
                </a:extLst>
              </p:cNvPr>
              <p:cNvSpPr/>
              <p:nvPr/>
            </p:nvSpPr>
            <p:spPr>
              <a:xfrm>
                <a:off x="2214838" y="3824152"/>
                <a:ext cx="104685" cy="104486"/>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074" name="Rectangle 3073">
                <a:extLst>
                  <a:ext uri="{FF2B5EF4-FFF2-40B4-BE49-F238E27FC236}">
                    <a16:creationId xmlns:a16="http://schemas.microsoft.com/office/drawing/2014/main" id="{40963030-72C4-7740-1D89-135B152ADC30}"/>
                  </a:ext>
                </a:extLst>
              </p:cNvPr>
              <p:cNvSpPr/>
              <p:nvPr/>
            </p:nvSpPr>
            <p:spPr>
              <a:xfrm>
                <a:off x="2323886" y="3824152"/>
                <a:ext cx="104685" cy="104486"/>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075" name="Rectangle 3074">
                <a:extLst>
                  <a:ext uri="{FF2B5EF4-FFF2-40B4-BE49-F238E27FC236}">
                    <a16:creationId xmlns:a16="http://schemas.microsoft.com/office/drawing/2014/main" id="{6D8905D7-62C4-754E-3DD2-EFBA6545629D}"/>
                  </a:ext>
                </a:extLst>
              </p:cNvPr>
              <p:cNvSpPr/>
              <p:nvPr/>
            </p:nvSpPr>
            <p:spPr>
              <a:xfrm>
                <a:off x="2432933" y="3824152"/>
                <a:ext cx="104685" cy="104486"/>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076" name="Rectangle 3075">
                <a:extLst>
                  <a:ext uri="{FF2B5EF4-FFF2-40B4-BE49-F238E27FC236}">
                    <a16:creationId xmlns:a16="http://schemas.microsoft.com/office/drawing/2014/main" id="{91BD87C4-FE7B-D875-5482-E97A1FB2CA0E}"/>
                  </a:ext>
                </a:extLst>
              </p:cNvPr>
              <p:cNvSpPr/>
              <p:nvPr/>
            </p:nvSpPr>
            <p:spPr>
              <a:xfrm>
                <a:off x="2541980" y="3824152"/>
                <a:ext cx="104685" cy="104486"/>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077" name="Rectangle 3076">
                <a:extLst>
                  <a:ext uri="{FF2B5EF4-FFF2-40B4-BE49-F238E27FC236}">
                    <a16:creationId xmlns:a16="http://schemas.microsoft.com/office/drawing/2014/main" id="{F50CADCE-4346-FFA7-2A54-CBCD6CC6D6E6}"/>
                  </a:ext>
                </a:extLst>
              </p:cNvPr>
              <p:cNvSpPr/>
              <p:nvPr/>
            </p:nvSpPr>
            <p:spPr>
              <a:xfrm>
                <a:off x="2214838" y="3928638"/>
                <a:ext cx="104685" cy="104486"/>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078" name="Rectangle 3077">
                <a:extLst>
                  <a:ext uri="{FF2B5EF4-FFF2-40B4-BE49-F238E27FC236}">
                    <a16:creationId xmlns:a16="http://schemas.microsoft.com/office/drawing/2014/main" id="{D4E9ACD3-ACD4-2401-30EF-FED223B679A0}"/>
                  </a:ext>
                </a:extLst>
              </p:cNvPr>
              <p:cNvSpPr/>
              <p:nvPr/>
            </p:nvSpPr>
            <p:spPr>
              <a:xfrm>
                <a:off x="2323886" y="3928638"/>
                <a:ext cx="104685" cy="104486"/>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079" name="Rectangle 3078">
                <a:extLst>
                  <a:ext uri="{FF2B5EF4-FFF2-40B4-BE49-F238E27FC236}">
                    <a16:creationId xmlns:a16="http://schemas.microsoft.com/office/drawing/2014/main" id="{EBFF721D-1900-581D-839A-6749CD4A2670}"/>
                  </a:ext>
                </a:extLst>
              </p:cNvPr>
              <p:cNvSpPr/>
              <p:nvPr/>
            </p:nvSpPr>
            <p:spPr>
              <a:xfrm>
                <a:off x="2432933" y="3928638"/>
                <a:ext cx="104685" cy="104486"/>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080" name="Rectangle 3079">
                <a:extLst>
                  <a:ext uri="{FF2B5EF4-FFF2-40B4-BE49-F238E27FC236}">
                    <a16:creationId xmlns:a16="http://schemas.microsoft.com/office/drawing/2014/main" id="{4F74EE56-05A4-3B99-D4C7-F004325DFCD7}"/>
                  </a:ext>
                </a:extLst>
              </p:cNvPr>
              <p:cNvSpPr/>
              <p:nvPr/>
            </p:nvSpPr>
            <p:spPr>
              <a:xfrm>
                <a:off x="2541980" y="3928638"/>
                <a:ext cx="104685" cy="104486"/>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081" name="Rectangle 3080">
                <a:extLst>
                  <a:ext uri="{FF2B5EF4-FFF2-40B4-BE49-F238E27FC236}">
                    <a16:creationId xmlns:a16="http://schemas.microsoft.com/office/drawing/2014/main" id="{90B9C5A6-AE2A-3187-1CD3-0903DC1A5F93}"/>
                  </a:ext>
                </a:extLst>
              </p:cNvPr>
              <p:cNvSpPr/>
              <p:nvPr/>
            </p:nvSpPr>
            <p:spPr>
              <a:xfrm>
                <a:off x="2214838" y="4026593"/>
                <a:ext cx="104685" cy="104486"/>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082" name="Rectangle 3081">
                <a:extLst>
                  <a:ext uri="{FF2B5EF4-FFF2-40B4-BE49-F238E27FC236}">
                    <a16:creationId xmlns:a16="http://schemas.microsoft.com/office/drawing/2014/main" id="{238448DF-A0AC-485C-3A5E-DDBDBDAEAE55}"/>
                  </a:ext>
                </a:extLst>
              </p:cNvPr>
              <p:cNvSpPr/>
              <p:nvPr/>
            </p:nvSpPr>
            <p:spPr>
              <a:xfrm>
                <a:off x="2323886" y="4026593"/>
                <a:ext cx="104685" cy="104486"/>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083" name="Rectangle 3082">
                <a:extLst>
                  <a:ext uri="{FF2B5EF4-FFF2-40B4-BE49-F238E27FC236}">
                    <a16:creationId xmlns:a16="http://schemas.microsoft.com/office/drawing/2014/main" id="{722FB88E-9542-0D4E-C70B-FC967E2D9D35}"/>
                  </a:ext>
                </a:extLst>
              </p:cNvPr>
              <p:cNvSpPr/>
              <p:nvPr/>
            </p:nvSpPr>
            <p:spPr>
              <a:xfrm>
                <a:off x="2432933" y="4026593"/>
                <a:ext cx="104685" cy="104486"/>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084" name="Rectangle 3083">
                <a:extLst>
                  <a:ext uri="{FF2B5EF4-FFF2-40B4-BE49-F238E27FC236}">
                    <a16:creationId xmlns:a16="http://schemas.microsoft.com/office/drawing/2014/main" id="{99D5F4ED-4CF1-2583-D58B-18A3D75A21EB}"/>
                  </a:ext>
                </a:extLst>
              </p:cNvPr>
              <p:cNvSpPr/>
              <p:nvPr/>
            </p:nvSpPr>
            <p:spPr>
              <a:xfrm>
                <a:off x="2541980" y="4026593"/>
                <a:ext cx="104685" cy="104486"/>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085" name="Rectangle 3084">
                <a:extLst>
                  <a:ext uri="{FF2B5EF4-FFF2-40B4-BE49-F238E27FC236}">
                    <a16:creationId xmlns:a16="http://schemas.microsoft.com/office/drawing/2014/main" id="{7908DFFB-CDA1-285D-30AC-5E53C8EAC01A}"/>
                  </a:ext>
                </a:extLst>
              </p:cNvPr>
              <p:cNvSpPr/>
              <p:nvPr/>
            </p:nvSpPr>
            <p:spPr>
              <a:xfrm>
                <a:off x="2214838" y="4131079"/>
                <a:ext cx="104685" cy="104486"/>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086" name="Rectangle 3085">
                <a:extLst>
                  <a:ext uri="{FF2B5EF4-FFF2-40B4-BE49-F238E27FC236}">
                    <a16:creationId xmlns:a16="http://schemas.microsoft.com/office/drawing/2014/main" id="{001F2E54-ADDA-C1B3-D9F1-DD25006FE536}"/>
                  </a:ext>
                </a:extLst>
              </p:cNvPr>
              <p:cNvSpPr/>
              <p:nvPr/>
            </p:nvSpPr>
            <p:spPr>
              <a:xfrm>
                <a:off x="2323886" y="4131079"/>
                <a:ext cx="104685" cy="104486"/>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087" name="Rectangle 3086">
                <a:extLst>
                  <a:ext uri="{FF2B5EF4-FFF2-40B4-BE49-F238E27FC236}">
                    <a16:creationId xmlns:a16="http://schemas.microsoft.com/office/drawing/2014/main" id="{C49068FD-C1B4-7641-37FE-5A3D1B8A3DAE}"/>
                  </a:ext>
                </a:extLst>
              </p:cNvPr>
              <p:cNvSpPr/>
              <p:nvPr/>
            </p:nvSpPr>
            <p:spPr>
              <a:xfrm>
                <a:off x="2432933" y="4131079"/>
                <a:ext cx="104685" cy="104486"/>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088" name="Rectangle 3087">
                <a:extLst>
                  <a:ext uri="{FF2B5EF4-FFF2-40B4-BE49-F238E27FC236}">
                    <a16:creationId xmlns:a16="http://schemas.microsoft.com/office/drawing/2014/main" id="{2E640D0A-C88D-79A9-ADA7-B16E4AEBDC05}"/>
                  </a:ext>
                </a:extLst>
              </p:cNvPr>
              <p:cNvSpPr/>
              <p:nvPr/>
            </p:nvSpPr>
            <p:spPr>
              <a:xfrm>
                <a:off x="2541980" y="4131079"/>
                <a:ext cx="104685" cy="104486"/>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grpSp>
        <p:sp>
          <p:nvSpPr>
            <p:cNvPr id="2879" name="Rectangle 2878">
              <a:extLst>
                <a:ext uri="{FF2B5EF4-FFF2-40B4-BE49-F238E27FC236}">
                  <a16:creationId xmlns:a16="http://schemas.microsoft.com/office/drawing/2014/main" id="{DB79DA88-38A2-FF4E-A4B9-42071B4E6D3B}"/>
                </a:ext>
              </a:extLst>
            </p:cNvPr>
            <p:cNvSpPr/>
            <p:nvPr/>
          </p:nvSpPr>
          <p:spPr>
            <a:xfrm>
              <a:off x="6813368" y="3932744"/>
              <a:ext cx="104685" cy="104486"/>
            </a:xfrm>
            <a:prstGeom prst="rect">
              <a:avLst/>
            </a:prstGeom>
            <a:solidFill>
              <a:schemeClr val="accent6">
                <a:lumMod val="50000"/>
              </a:schemeClr>
            </a:solid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2880" name="Rectangle 2879">
              <a:extLst>
                <a:ext uri="{FF2B5EF4-FFF2-40B4-BE49-F238E27FC236}">
                  <a16:creationId xmlns:a16="http://schemas.microsoft.com/office/drawing/2014/main" id="{70FE5C9E-3BDB-883A-9AF5-1191E650949E}"/>
                </a:ext>
              </a:extLst>
            </p:cNvPr>
            <p:cNvSpPr/>
            <p:nvPr/>
          </p:nvSpPr>
          <p:spPr>
            <a:xfrm>
              <a:off x="6922416" y="3932744"/>
              <a:ext cx="104685" cy="104486"/>
            </a:xfrm>
            <a:prstGeom prst="rect">
              <a:avLst/>
            </a:prstGeom>
            <a:solidFill>
              <a:schemeClr val="accent6">
                <a:lumMod val="50000"/>
              </a:schemeClr>
            </a:solid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2881" name="Rectangle 2880">
              <a:extLst>
                <a:ext uri="{FF2B5EF4-FFF2-40B4-BE49-F238E27FC236}">
                  <a16:creationId xmlns:a16="http://schemas.microsoft.com/office/drawing/2014/main" id="{4D1191EF-1A90-16BF-2615-14A26CA8AB79}"/>
                </a:ext>
              </a:extLst>
            </p:cNvPr>
            <p:cNvSpPr/>
            <p:nvPr/>
          </p:nvSpPr>
          <p:spPr>
            <a:xfrm>
              <a:off x="7031463" y="3932744"/>
              <a:ext cx="104685" cy="104486"/>
            </a:xfrm>
            <a:prstGeom prst="rect">
              <a:avLst/>
            </a:prstGeom>
            <a:solidFill>
              <a:schemeClr val="accent6">
                <a:lumMod val="50000"/>
              </a:schemeClr>
            </a:solid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2882" name="Rectangle 2881">
              <a:extLst>
                <a:ext uri="{FF2B5EF4-FFF2-40B4-BE49-F238E27FC236}">
                  <a16:creationId xmlns:a16="http://schemas.microsoft.com/office/drawing/2014/main" id="{C804221B-B84E-8D3F-FF8E-2CF324E0D5BB}"/>
                </a:ext>
              </a:extLst>
            </p:cNvPr>
            <p:cNvSpPr/>
            <p:nvPr/>
          </p:nvSpPr>
          <p:spPr>
            <a:xfrm>
              <a:off x="7140510" y="3932744"/>
              <a:ext cx="104685" cy="104486"/>
            </a:xfrm>
            <a:prstGeom prst="rect">
              <a:avLst/>
            </a:prstGeom>
            <a:solidFill>
              <a:schemeClr val="accent6">
                <a:lumMod val="50000"/>
              </a:schemeClr>
            </a:solid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2883" name="Rectangle 2882">
              <a:extLst>
                <a:ext uri="{FF2B5EF4-FFF2-40B4-BE49-F238E27FC236}">
                  <a16:creationId xmlns:a16="http://schemas.microsoft.com/office/drawing/2014/main" id="{3622058C-354A-A95A-779A-0117E8773428}"/>
                </a:ext>
              </a:extLst>
            </p:cNvPr>
            <p:cNvSpPr/>
            <p:nvPr/>
          </p:nvSpPr>
          <p:spPr>
            <a:xfrm>
              <a:off x="6813368" y="4037230"/>
              <a:ext cx="104685" cy="104486"/>
            </a:xfrm>
            <a:prstGeom prst="rect">
              <a:avLst/>
            </a:prstGeom>
            <a:solidFill>
              <a:schemeClr val="accent6">
                <a:lumMod val="50000"/>
              </a:schemeClr>
            </a:solid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2884" name="Rectangle 2883">
              <a:extLst>
                <a:ext uri="{FF2B5EF4-FFF2-40B4-BE49-F238E27FC236}">
                  <a16:creationId xmlns:a16="http://schemas.microsoft.com/office/drawing/2014/main" id="{FCF3E2D3-4709-840C-CCFF-B4977AC722DE}"/>
                </a:ext>
              </a:extLst>
            </p:cNvPr>
            <p:cNvSpPr/>
            <p:nvPr/>
          </p:nvSpPr>
          <p:spPr>
            <a:xfrm>
              <a:off x="6922416" y="4037230"/>
              <a:ext cx="104685" cy="104486"/>
            </a:xfrm>
            <a:prstGeom prst="rect">
              <a:avLst/>
            </a:prstGeom>
            <a:solidFill>
              <a:schemeClr val="accent6">
                <a:lumMod val="20000"/>
                <a:lumOff val="80000"/>
              </a:schemeClr>
            </a:solid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2885" name="Rectangle 2884">
              <a:extLst>
                <a:ext uri="{FF2B5EF4-FFF2-40B4-BE49-F238E27FC236}">
                  <a16:creationId xmlns:a16="http://schemas.microsoft.com/office/drawing/2014/main" id="{8A05ED79-7258-A85C-E145-70E6DEAD2B6F}"/>
                </a:ext>
              </a:extLst>
            </p:cNvPr>
            <p:cNvSpPr/>
            <p:nvPr/>
          </p:nvSpPr>
          <p:spPr>
            <a:xfrm>
              <a:off x="7031463" y="4037230"/>
              <a:ext cx="104685" cy="104486"/>
            </a:xfrm>
            <a:prstGeom prst="rect">
              <a:avLst/>
            </a:prstGeom>
            <a:solidFill>
              <a:schemeClr val="accent6">
                <a:lumMod val="20000"/>
                <a:lumOff val="80000"/>
              </a:schemeClr>
            </a:solid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2886" name="Rectangle 2885">
              <a:extLst>
                <a:ext uri="{FF2B5EF4-FFF2-40B4-BE49-F238E27FC236}">
                  <a16:creationId xmlns:a16="http://schemas.microsoft.com/office/drawing/2014/main" id="{88D44F20-FDDF-5269-35DC-1207FAB94346}"/>
                </a:ext>
              </a:extLst>
            </p:cNvPr>
            <p:cNvSpPr/>
            <p:nvPr/>
          </p:nvSpPr>
          <p:spPr>
            <a:xfrm>
              <a:off x="7140510" y="4037230"/>
              <a:ext cx="104685" cy="104486"/>
            </a:xfrm>
            <a:prstGeom prst="rect">
              <a:avLst/>
            </a:prstGeom>
            <a:solidFill>
              <a:schemeClr val="accent6">
                <a:lumMod val="20000"/>
                <a:lumOff val="80000"/>
              </a:schemeClr>
            </a:solid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2887" name="Rectangle 2886">
              <a:extLst>
                <a:ext uri="{FF2B5EF4-FFF2-40B4-BE49-F238E27FC236}">
                  <a16:creationId xmlns:a16="http://schemas.microsoft.com/office/drawing/2014/main" id="{5417DBB5-DEB5-8D54-291E-99E3277C0ACB}"/>
                </a:ext>
              </a:extLst>
            </p:cNvPr>
            <p:cNvSpPr/>
            <p:nvPr/>
          </p:nvSpPr>
          <p:spPr>
            <a:xfrm>
              <a:off x="6813368" y="4135185"/>
              <a:ext cx="104685" cy="104486"/>
            </a:xfrm>
            <a:prstGeom prst="rect">
              <a:avLst/>
            </a:prstGeom>
            <a:solidFill>
              <a:schemeClr val="accent6">
                <a:lumMod val="50000"/>
              </a:schemeClr>
            </a:solid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2888" name="Rectangle 2887">
              <a:extLst>
                <a:ext uri="{FF2B5EF4-FFF2-40B4-BE49-F238E27FC236}">
                  <a16:creationId xmlns:a16="http://schemas.microsoft.com/office/drawing/2014/main" id="{255DC029-C4FE-7378-2E27-512D29442C1E}"/>
                </a:ext>
              </a:extLst>
            </p:cNvPr>
            <p:cNvSpPr/>
            <p:nvPr/>
          </p:nvSpPr>
          <p:spPr>
            <a:xfrm>
              <a:off x="6922416" y="4135185"/>
              <a:ext cx="104685" cy="104486"/>
            </a:xfrm>
            <a:prstGeom prst="rect">
              <a:avLst/>
            </a:prstGeom>
            <a:solidFill>
              <a:schemeClr val="accent6">
                <a:lumMod val="20000"/>
                <a:lumOff val="80000"/>
              </a:schemeClr>
            </a:solid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2889" name="Rectangle 2888">
              <a:extLst>
                <a:ext uri="{FF2B5EF4-FFF2-40B4-BE49-F238E27FC236}">
                  <a16:creationId xmlns:a16="http://schemas.microsoft.com/office/drawing/2014/main" id="{D1295B80-C954-530B-3ECC-84D36E611F57}"/>
                </a:ext>
              </a:extLst>
            </p:cNvPr>
            <p:cNvSpPr/>
            <p:nvPr/>
          </p:nvSpPr>
          <p:spPr>
            <a:xfrm>
              <a:off x="7031463" y="4135185"/>
              <a:ext cx="104685" cy="104486"/>
            </a:xfrm>
            <a:prstGeom prst="rect">
              <a:avLst/>
            </a:prstGeom>
            <a:solidFill>
              <a:schemeClr val="accent6">
                <a:lumMod val="20000"/>
                <a:lumOff val="80000"/>
              </a:schemeClr>
            </a:solid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2890" name="Rectangle 2889">
              <a:extLst>
                <a:ext uri="{FF2B5EF4-FFF2-40B4-BE49-F238E27FC236}">
                  <a16:creationId xmlns:a16="http://schemas.microsoft.com/office/drawing/2014/main" id="{3D16158C-A29A-6B68-1047-A66B2933715F}"/>
                </a:ext>
              </a:extLst>
            </p:cNvPr>
            <p:cNvSpPr/>
            <p:nvPr/>
          </p:nvSpPr>
          <p:spPr>
            <a:xfrm>
              <a:off x="7140510" y="4135185"/>
              <a:ext cx="104685" cy="104486"/>
            </a:xfrm>
            <a:prstGeom prst="rect">
              <a:avLst/>
            </a:prstGeom>
            <a:solidFill>
              <a:schemeClr val="accent6">
                <a:lumMod val="20000"/>
                <a:lumOff val="80000"/>
              </a:schemeClr>
            </a:solid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2891" name="Rectangle 2890">
              <a:extLst>
                <a:ext uri="{FF2B5EF4-FFF2-40B4-BE49-F238E27FC236}">
                  <a16:creationId xmlns:a16="http://schemas.microsoft.com/office/drawing/2014/main" id="{48428809-E2E1-1CF4-1BE0-AB75D0C2E9BA}"/>
                </a:ext>
              </a:extLst>
            </p:cNvPr>
            <p:cNvSpPr/>
            <p:nvPr/>
          </p:nvSpPr>
          <p:spPr>
            <a:xfrm>
              <a:off x="6813368" y="4239671"/>
              <a:ext cx="104685" cy="104486"/>
            </a:xfrm>
            <a:prstGeom prst="rect">
              <a:avLst/>
            </a:prstGeom>
            <a:solidFill>
              <a:schemeClr val="accent6">
                <a:lumMod val="50000"/>
              </a:schemeClr>
            </a:solid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2892" name="Rectangle 2891">
              <a:extLst>
                <a:ext uri="{FF2B5EF4-FFF2-40B4-BE49-F238E27FC236}">
                  <a16:creationId xmlns:a16="http://schemas.microsoft.com/office/drawing/2014/main" id="{0F7CE3C9-3936-75C2-F40C-B12E1AAC7276}"/>
                </a:ext>
              </a:extLst>
            </p:cNvPr>
            <p:cNvSpPr/>
            <p:nvPr/>
          </p:nvSpPr>
          <p:spPr>
            <a:xfrm>
              <a:off x="6922416" y="4239671"/>
              <a:ext cx="104685" cy="104486"/>
            </a:xfrm>
            <a:prstGeom prst="rect">
              <a:avLst/>
            </a:prstGeom>
            <a:solidFill>
              <a:schemeClr val="accent6">
                <a:lumMod val="20000"/>
                <a:lumOff val="80000"/>
              </a:schemeClr>
            </a:solid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2893" name="Rectangle 2892">
              <a:extLst>
                <a:ext uri="{FF2B5EF4-FFF2-40B4-BE49-F238E27FC236}">
                  <a16:creationId xmlns:a16="http://schemas.microsoft.com/office/drawing/2014/main" id="{1C27F470-1448-773D-83C5-8151E8331811}"/>
                </a:ext>
              </a:extLst>
            </p:cNvPr>
            <p:cNvSpPr/>
            <p:nvPr/>
          </p:nvSpPr>
          <p:spPr>
            <a:xfrm>
              <a:off x="7031463" y="4239671"/>
              <a:ext cx="104685" cy="104486"/>
            </a:xfrm>
            <a:prstGeom prst="rect">
              <a:avLst/>
            </a:prstGeom>
            <a:solidFill>
              <a:schemeClr val="accent6">
                <a:lumMod val="20000"/>
                <a:lumOff val="80000"/>
              </a:schemeClr>
            </a:solid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2894" name="Rectangle 2893">
              <a:extLst>
                <a:ext uri="{FF2B5EF4-FFF2-40B4-BE49-F238E27FC236}">
                  <a16:creationId xmlns:a16="http://schemas.microsoft.com/office/drawing/2014/main" id="{90B5C039-0EB2-E931-715F-17A7E9602396}"/>
                </a:ext>
              </a:extLst>
            </p:cNvPr>
            <p:cNvSpPr/>
            <p:nvPr/>
          </p:nvSpPr>
          <p:spPr>
            <a:xfrm>
              <a:off x="7140510" y="4239671"/>
              <a:ext cx="104685" cy="104486"/>
            </a:xfrm>
            <a:prstGeom prst="rect">
              <a:avLst/>
            </a:prstGeom>
            <a:solidFill>
              <a:schemeClr val="accent6">
                <a:lumMod val="20000"/>
                <a:lumOff val="80000"/>
              </a:schemeClr>
            </a:solid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grpSp>
          <p:nvGrpSpPr>
            <p:cNvPr id="2895" name="Group 2894">
              <a:extLst>
                <a:ext uri="{FF2B5EF4-FFF2-40B4-BE49-F238E27FC236}">
                  <a16:creationId xmlns:a16="http://schemas.microsoft.com/office/drawing/2014/main" id="{54710E29-FC3E-F942-EB82-B96F13DA7C59}"/>
                </a:ext>
              </a:extLst>
            </p:cNvPr>
            <p:cNvGrpSpPr/>
            <p:nvPr/>
          </p:nvGrpSpPr>
          <p:grpSpPr>
            <a:xfrm>
              <a:off x="7837648" y="3751413"/>
              <a:ext cx="431827" cy="411413"/>
              <a:chOff x="2214838" y="3824152"/>
              <a:chExt cx="431827" cy="411413"/>
            </a:xfrm>
            <a:solidFill>
              <a:schemeClr val="accent6">
                <a:lumMod val="60000"/>
                <a:lumOff val="40000"/>
              </a:schemeClr>
            </a:solidFill>
          </p:grpSpPr>
          <p:sp>
            <p:nvSpPr>
              <p:cNvPr id="3057" name="Rectangle 3056">
                <a:extLst>
                  <a:ext uri="{FF2B5EF4-FFF2-40B4-BE49-F238E27FC236}">
                    <a16:creationId xmlns:a16="http://schemas.microsoft.com/office/drawing/2014/main" id="{7694C094-40DB-39E1-C383-839C634E302F}"/>
                  </a:ext>
                </a:extLst>
              </p:cNvPr>
              <p:cNvSpPr/>
              <p:nvPr/>
            </p:nvSpPr>
            <p:spPr>
              <a:xfrm>
                <a:off x="2214838" y="3824152"/>
                <a:ext cx="104685" cy="104486"/>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058" name="Rectangle 3057">
                <a:extLst>
                  <a:ext uri="{FF2B5EF4-FFF2-40B4-BE49-F238E27FC236}">
                    <a16:creationId xmlns:a16="http://schemas.microsoft.com/office/drawing/2014/main" id="{BD8CD15F-1CFC-585E-EED4-2C181AF97FBE}"/>
                  </a:ext>
                </a:extLst>
              </p:cNvPr>
              <p:cNvSpPr/>
              <p:nvPr/>
            </p:nvSpPr>
            <p:spPr>
              <a:xfrm>
                <a:off x="2323886" y="3824152"/>
                <a:ext cx="104685" cy="104486"/>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059" name="Rectangle 3058">
                <a:extLst>
                  <a:ext uri="{FF2B5EF4-FFF2-40B4-BE49-F238E27FC236}">
                    <a16:creationId xmlns:a16="http://schemas.microsoft.com/office/drawing/2014/main" id="{4AFFBA90-1B42-A59A-E7EF-2A40897FB1FB}"/>
                  </a:ext>
                </a:extLst>
              </p:cNvPr>
              <p:cNvSpPr/>
              <p:nvPr/>
            </p:nvSpPr>
            <p:spPr>
              <a:xfrm>
                <a:off x="2432933" y="3824152"/>
                <a:ext cx="104685" cy="104486"/>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060" name="Rectangle 3059">
                <a:extLst>
                  <a:ext uri="{FF2B5EF4-FFF2-40B4-BE49-F238E27FC236}">
                    <a16:creationId xmlns:a16="http://schemas.microsoft.com/office/drawing/2014/main" id="{E25C3148-42DC-41B0-0B4F-331E588E3848}"/>
                  </a:ext>
                </a:extLst>
              </p:cNvPr>
              <p:cNvSpPr/>
              <p:nvPr/>
            </p:nvSpPr>
            <p:spPr>
              <a:xfrm>
                <a:off x="2541980" y="3824152"/>
                <a:ext cx="104685" cy="104486"/>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061" name="Rectangle 3060">
                <a:extLst>
                  <a:ext uri="{FF2B5EF4-FFF2-40B4-BE49-F238E27FC236}">
                    <a16:creationId xmlns:a16="http://schemas.microsoft.com/office/drawing/2014/main" id="{F91BB844-08B2-A839-9470-CDE8FEFC3D74}"/>
                  </a:ext>
                </a:extLst>
              </p:cNvPr>
              <p:cNvSpPr/>
              <p:nvPr/>
            </p:nvSpPr>
            <p:spPr>
              <a:xfrm>
                <a:off x="2214838" y="3928638"/>
                <a:ext cx="104685" cy="104486"/>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062" name="Rectangle 3061">
                <a:extLst>
                  <a:ext uri="{FF2B5EF4-FFF2-40B4-BE49-F238E27FC236}">
                    <a16:creationId xmlns:a16="http://schemas.microsoft.com/office/drawing/2014/main" id="{14DFD5B3-3B52-123A-3B81-2834705E3954}"/>
                  </a:ext>
                </a:extLst>
              </p:cNvPr>
              <p:cNvSpPr/>
              <p:nvPr/>
            </p:nvSpPr>
            <p:spPr>
              <a:xfrm>
                <a:off x="2323886" y="3928638"/>
                <a:ext cx="104685" cy="104486"/>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063" name="Rectangle 3062">
                <a:extLst>
                  <a:ext uri="{FF2B5EF4-FFF2-40B4-BE49-F238E27FC236}">
                    <a16:creationId xmlns:a16="http://schemas.microsoft.com/office/drawing/2014/main" id="{D7A96348-6A32-9DF7-A5F3-A7EA981C1521}"/>
                  </a:ext>
                </a:extLst>
              </p:cNvPr>
              <p:cNvSpPr/>
              <p:nvPr/>
            </p:nvSpPr>
            <p:spPr>
              <a:xfrm>
                <a:off x="2432933" y="3928638"/>
                <a:ext cx="104685" cy="104486"/>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064" name="Rectangle 3063">
                <a:extLst>
                  <a:ext uri="{FF2B5EF4-FFF2-40B4-BE49-F238E27FC236}">
                    <a16:creationId xmlns:a16="http://schemas.microsoft.com/office/drawing/2014/main" id="{B9A23147-6226-740D-D9B6-550789E5E67D}"/>
                  </a:ext>
                </a:extLst>
              </p:cNvPr>
              <p:cNvSpPr/>
              <p:nvPr/>
            </p:nvSpPr>
            <p:spPr>
              <a:xfrm>
                <a:off x="2541980" y="3928638"/>
                <a:ext cx="104685" cy="104486"/>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065" name="Rectangle 3064">
                <a:extLst>
                  <a:ext uri="{FF2B5EF4-FFF2-40B4-BE49-F238E27FC236}">
                    <a16:creationId xmlns:a16="http://schemas.microsoft.com/office/drawing/2014/main" id="{3BCA5231-E4FC-2422-9AEA-FC00F23EF65F}"/>
                  </a:ext>
                </a:extLst>
              </p:cNvPr>
              <p:cNvSpPr/>
              <p:nvPr/>
            </p:nvSpPr>
            <p:spPr>
              <a:xfrm>
                <a:off x="2214838" y="4026593"/>
                <a:ext cx="104685" cy="104486"/>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066" name="Rectangle 3065">
                <a:extLst>
                  <a:ext uri="{FF2B5EF4-FFF2-40B4-BE49-F238E27FC236}">
                    <a16:creationId xmlns:a16="http://schemas.microsoft.com/office/drawing/2014/main" id="{3601F0B6-965D-0DBC-7B9E-BBB58911D89A}"/>
                  </a:ext>
                </a:extLst>
              </p:cNvPr>
              <p:cNvSpPr/>
              <p:nvPr/>
            </p:nvSpPr>
            <p:spPr>
              <a:xfrm>
                <a:off x="2323886" y="4026593"/>
                <a:ext cx="104685" cy="104486"/>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067" name="Rectangle 3066">
                <a:extLst>
                  <a:ext uri="{FF2B5EF4-FFF2-40B4-BE49-F238E27FC236}">
                    <a16:creationId xmlns:a16="http://schemas.microsoft.com/office/drawing/2014/main" id="{97F85179-3ECD-7DD6-BB46-795852C541A8}"/>
                  </a:ext>
                </a:extLst>
              </p:cNvPr>
              <p:cNvSpPr/>
              <p:nvPr/>
            </p:nvSpPr>
            <p:spPr>
              <a:xfrm>
                <a:off x="2432933" y="4026593"/>
                <a:ext cx="104685" cy="104486"/>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068" name="Rectangle 3067">
                <a:extLst>
                  <a:ext uri="{FF2B5EF4-FFF2-40B4-BE49-F238E27FC236}">
                    <a16:creationId xmlns:a16="http://schemas.microsoft.com/office/drawing/2014/main" id="{D859C065-275C-4016-ADB3-3C0417B58096}"/>
                  </a:ext>
                </a:extLst>
              </p:cNvPr>
              <p:cNvSpPr/>
              <p:nvPr/>
            </p:nvSpPr>
            <p:spPr>
              <a:xfrm>
                <a:off x="2541980" y="4026593"/>
                <a:ext cx="104685" cy="104486"/>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069" name="Rectangle 3068">
                <a:extLst>
                  <a:ext uri="{FF2B5EF4-FFF2-40B4-BE49-F238E27FC236}">
                    <a16:creationId xmlns:a16="http://schemas.microsoft.com/office/drawing/2014/main" id="{0414D07F-5A9C-D363-663A-67DE12703FCD}"/>
                  </a:ext>
                </a:extLst>
              </p:cNvPr>
              <p:cNvSpPr/>
              <p:nvPr/>
            </p:nvSpPr>
            <p:spPr>
              <a:xfrm>
                <a:off x="2214838" y="4131079"/>
                <a:ext cx="104685" cy="104486"/>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070" name="Rectangle 3069">
                <a:extLst>
                  <a:ext uri="{FF2B5EF4-FFF2-40B4-BE49-F238E27FC236}">
                    <a16:creationId xmlns:a16="http://schemas.microsoft.com/office/drawing/2014/main" id="{36919014-21CC-3072-9529-220225893219}"/>
                  </a:ext>
                </a:extLst>
              </p:cNvPr>
              <p:cNvSpPr/>
              <p:nvPr/>
            </p:nvSpPr>
            <p:spPr>
              <a:xfrm>
                <a:off x="2323886" y="4131079"/>
                <a:ext cx="104685" cy="104486"/>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071" name="Rectangle 3070">
                <a:extLst>
                  <a:ext uri="{FF2B5EF4-FFF2-40B4-BE49-F238E27FC236}">
                    <a16:creationId xmlns:a16="http://schemas.microsoft.com/office/drawing/2014/main" id="{2292E614-686A-844B-0E93-234ACD38D967}"/>
                  </a:ext>
                </a:extLst>
              </p:cNvPr>
              <p:cNvSpPr/>
              <p:nvPr/>
            </p:nvSpPr>
            <p:spPr>
              <a:xfrm>
                <a:off x="2432933" y="4131079"/>
                <a:ext cx="104685" cy="104486"/>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072" name="Rectangle 3071">
                <a:extLst>
                  <a:ext uri="{FF2B5EF4-FFF2-40B4-BE49-F238E27FC236}">
                    <a16:creationId xmlns:a16="http://schemas.microsoft.com/office/drawing/2014/main" id="{F39FA68B-A3F6-A103-A624-2C99368B9E8B}"/>
                  </a:ext>
                </a:extLst>
              </p:cNvPr>
              <p:cNvSpPr/>
              <p:nvPr/>
            </p:nvSpPr>
            <p:spPr>
              <a:xfrm>
                <a:off x="2541980" y="4131079"/>
                <a:ext cx="104685" cy="104486"/>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grpSp>
        <p:grpSp>
          <p:nvGrpSpPr>
            <p:cNvPr id="2896" name="Group 2895">
              <a:extLst>
                <a:ext uri="{FF2B5EF4-FFF2-40B4-BE49-F238E27FC236}">
                  <a16:creationId xmlns:a16="http://schemas.microsoft.com/office/drawing/2014/main" id="{5E096837-A0BA-B37E-F368-8FF92486AF71}"/>
                </a:ext>
              </a:extLst>
            </p:cNvPr>
            <p:cNvGrpSpPr/>
            <p:nvPr/>
          </p:nvGrpSpPr>
          <p:grpSpPr>
            <a:xfrm>
              <a:off x="7894916" y="3837780"/>
              <a:ext cx="431827" cy="411413"/>
              <a:chOff x="2214838" y="3824152"/>
              <a:chExt cx="431827" cy="411413"/>
            </a:xfrm>
            <a:solidFill>
              <a:schemeClr val="accent6">
                <a:lumMod val="40000"/>
                <a:lumOff val="60000"/>
              </a:schemeClr>
            </a:solidFill>
          </p:grpSpPr>
          <p:sp>
            <p:nvSpPr>
              <p:cNvPr id="3041" name="Rectangle 3040">
                <a:extLst>
                  <a:ext uri="{FF2B5EF4-FFF2-40B4-BE49-F238E27FC236}">
                    <a16:creationId xmlns:a16="http://schemas.microsoft.com/office/drawing/2014/main" id="{99A26029-2759-79E2-C417-A5C0DD9F31AF}"/>
                  </a:ext>
                </a:extLst>
              </p:cNvPr>
              <p:cNvSpPr/>
              <p:nvPr/>
            </p:nvSpPr>
            <p:spPr>
              <a:xfrm>
                <a:off x="2214838" y="3824152"/>
                <a:ext cx="104685" cy="104486"/>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042" name="Rectangle 3041">
                <a:extLst>
                  <a:ext uri="{FF2B5EF4-FFF2-40B4-BE49-F238E27FC236}">
                    <a16:creationId xmlns:a16="http://schemas.microsoft.com/office/drawing/2014/main" id="{DD4B97D3-DCD6-9B55-44FF-38D91EF0C89C}"/>
                  </a:ext>
                </a:extLst>
              </p:cNvPr>
              <p:cNvSpPr/>
              <p:nvPr/>
            </p:nvSpPr>
            <p:spPr>
              <a:xfrm>
                <a:off x="2323886" y="3824152"/>
                <a:ext cx="104685" cy="104486"/>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043" name="Rectangle 3042">
                <a:extLst>
                  <a:ext uri="{FF2B5EF4-FFF2-40B4-BE49-F238E27FC236}">
                    <a16:creationId xmlns:a16="http://schemas.microsoft.com/office/drawing/2014/main" id="{EF03AE35-41E9-E7A4-EA2C-F216C25D39D9}"/>
                  </a:ext>
                </a:extLst>
              </p:cNvPr>
              <p:cNvSpPr/>
              <p:nvPr/>
            </p:nvSpPr>
            <p:spPr>
              <a:xfrm>
                <a:off x="2432933" y="3824152"/>
                <a:ext cx="104685" cy="104486"/>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044" name="Rectangle 3043">
                <a:extLst>
                  <a:ext uri="{FF2B5EF4-FFF2-40B4-BE49-F238E27FC236}">
                    <a16:creationId xmlns:a16="http://schemas.microsoft.com/office/drawing/2014/main" id="{514CFF94-CA80-5018-3E81-409D0AB2579B}"/>
                  </a:ext>
                </a:extLst>
              </p:cNvPr>
              <p:cNvSpPr/>
              <p:nvPr/>
            </p:nvSpPr>
            <p:spPr>
              <a:xfrm>
                <a:off x="2541980" y="3824152"/>
                <a:ext cx="104685" cy="104486"/>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045" name="Rectangle 3044">
                <a:extLst>
                  <a:ext uri="{FF2B5EF4-FFF2-40B4-BE49-F238E27FC236}">
                    <a16:creationId xmlns:a16="http://schemas.microsoft.com/office/drawing/2014/main" id="{6B8AE98F-DC42-68CE-FB45-AEFA0C84E92E}"/>
                  </a:ext>
                </a:extLst>
              </p:cNvPr>
              <p:cNvSpPr/>
              <p:nvPr/>
            </p:nvSpPr>
            <p:spPr>
              <a:xfrm>
                <a:off x="2214838" y="3928638"/>
                <a:ext cx="104685" cy="104486"/>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046" name="Rectangle 3045">
                <a:extLst>
                  <a:ext uri="{FF2B5EF4-FFF2-40B4-BE49-F238E27FC236}">
                    <a16:creationId xmlns:a16="http://schemas.microsoft.com/office/drawing/2014/main" id="{EA7259EE-659A-628C-9044-6891D02C70CB}"/>
                  </a:ext>
                </a:extLst>
              </p:cNvPr>
              <p:cNvSpPr/>
              <p:nvPr/>
            </p:nvSpPr>
            <p:spPr>
              <a:xfrm>
                <a:off x="2323886" y="3928638"/>
                <a:ext cx="104685" cy="104486"/>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047" name="Rectangle 3046">
                <a:extLst>
                  <a:ext uri="{FF2B5EF4-FFF2-40B4-BE49-F238E27FC236}">
                    <a16:creationId xmlns:a16="http://schemas.microsoft.com/office/drawing/2014/main" id="{7B40391B-63A5-D69F-F6BA-9A8085EC3004}"/>
                  </a:ext>
                </a:extLst>
              </p:cNvPr>
              <p:cNvSpPr/>
              <p:nvPr/>
            </p:nvSpPr>
            <p:spPr>
              <a:xfrm>
                <a:off x="2432933" y="3928638"/>
                <a:ext cx="104685" cy="104486"/>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048" name="Rectangle 3047">
                <a:extLst>
                  <a:ext uri="{FF2B5EF4-FFF2-40B4-BE49-F238E27FC236}">
                    <a16:creationId xmlns:a16="http://schemas.microsoft.com/office/drawing/2014/main" id="{3C32F896-BD66-5988-CD04-D395D478A2E1}"/>
                  </a:ext>
                </a:extLst>
              </p:cNvPr>
              <p:cNvSpPr/>
              <p:nvPr/>
            </p:nvSpPr>
            <p:spPr>
              <a:xfrm>
                <a:off x="2541980" y="3928638"/>
                <a:ext cx="104685" cy="104486"/>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049" name="Rectangle 3048">
                <a:extLst>
                  <a:ext uri="{FF2B5EF4-FFF2-40B4-BE49-F238E27FC236}">
                    <a16:creationId xmlns:a16="http://schemas.microsoft.com/office/drawing/2014/main" id="{EA335C6F-62EF-99FF-200F-D86C626E37E2}"/>
                  </a:ext>
                </a:extLst>
              </p:cNvPr>
              <p:cNvSpPr/>
              <p:nvPr/>
            </p:nvSpPr>
            <p:spPr>
              <a:xfrm>
                <a:off x="2214838" y="4026593"/>
                <a:ext cx="104685" cy="104486"/>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050" name="Rectangle 3049">
                <a:extLst>
                  <a:ext uri="{FF2B5EF4-FFF2-40B4-BE49-F238E27FC236}">
                    <a16:creationId xmlns:a16="http://schemas.microsoft.com/office/drawing/2014/main" id="{190B2F4E-D837-AD09-EABA-8D22D3606C14}"/>
                  </a:ext>
                </a:extLst>
              </p:cNvPr>
              <p:cNvSpPr/>
              <p:nvPr/>
            </p:nvSpPr>
            <p:spPr>
              <a:xfrm>
                <a:off x="2323886" y="4026593"/>
                <a:ext cx="104685" cy="104486"/>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051" name="Rectangle 3050">
                <a:extLst>
                  <a:ext uri="{FF2B5EF4-FFF2-40B4-BE49-F238E27FC236}">
                    <a16:creationId xmlns:a16="http://schemas.microsoft.com/office/drawing/2014/main" id="{F405147B-1C91-9C84-767B-330241541FEA}"/>
                  </a:ext>
                </a:extLst>
              </p:cNvPr>
              <p:cNvSpPr/>
              <p:nvPr/>
            </p:nvSpPr>
            <p:spPr>
              <a:xfrm>
                <a:off x="2432933" y="4026593"/>
                <a:ext cx="104685" cy="104486"/>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052" name="Rectangle 3051">
                <a:extLst>
                  <a:ext uri="{FF2B5EF4-FFF2-40B4-BE49-F238E27FC236}">
                    <a16:creationId xmlns:a16="http://schemas.microsoft.com/office/drawing/2014/main" id="{DC742549-1D72-9EE3-6E11-7820FC751AB5}"/>
                  </a:ext>
                </a:extLst>
              </p:cNvPr>
              <p:cNvSpPr/>
              <p:nvPr/>
            </p:nvSpPr>
            <p:spPr>
              <a:xfrm>
                <a:off x="2541980" y="4026593"/>
                <a:ext cx="104685" cy="104486"/>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053" name="Rectangle 3052">
                <a:extLst>
                  <a:ext uri="{FF2B5EF4-FFF2-40B4-BE49-F238E27FC236}">
                    <a16:creationId xmlns:a16="http://schemas.microsoft.com/office/drawing/2014/main" id="{72B08D9D-A642-8DBD-A4F3-34421BE510F3}"/>
                  </a:ext>
                </a:extLst>
              </p:cNvPr>
              <p:cNvSpPr/>
              <p:nvPr/>
            </p:nvSpPr>
            <p:spPr>
              <a:xfrm>
                <a:off x="2214838" y="4131079"/>
                <a:ext cx="104685" cy="104486"/>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054" name="Rectangle 3053">
                <a:extLst>
                  <a:ext uri="{FF2B5EF4-FFF2-40B4-BE49-F238E27FC236}">
                    <a16:creationId xmlns:a16="http://schemas.microsoft.com/office/drawing/2014/main" id="{38CD37D8-912F-4525-5FF3-8B2A87618F8F}"/>
                  </a:ext>
                </a:extLst>
              </p:cNvPr>
              <p:cNvSpPr/>
              <p:nvPr/>
            </p:nvSpPr>
            <p:spPr>
              <a:xfrm>
                <a:off x="2323886" y="4131079"/>
                <a:ext cx="104685" cy="104486"/>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055" name="Rectangle 3054">
                <a:extLst>
                  <a:ext uri="{FF2B5EF4-FFF2-40B4-BE49-F238E27FC236}">
                    <a16:creationId xmlns:a16="http://schemas.microsoft.com/office/drawing/2014/main" id="{8B218332-009A-2F8E-6CA6-FB9CCEF6297E}"/>
                  </a:ext>
                </a:extLst>
              </p:cNvPr>
              <p:cNvSpPr/>
              <p:nvPr/>
            </p:nvSpPr>
            <p:spPr>
              <a:xfrm>
                <a:off x="2432933" y="4131079"/>
                <a:ext cx="104685" cy="104486"/>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056" name="Rectangle 3055">
                <a:extLst>
                  <a:ext uri="{FF2B5EF4-FFF2-40B4-BE49-F238E27FC236}">
                    <a16:creationId xmlns:a16="http://schemas.microsoft.com/office/drawing/2014/main" id="{58D06FD6-D065-E41A-2271-61A223829B05}"/>
                  </a:ext>
                </a:extLst>
              </p:cNvPr>
              <p:cNvSpPr/>
              <p:nvPr/>
            </p:nvSpPr>
            <p:spPr>
              <a:xfrm>
                <a:off x="2541980" y="4131079"/>
                <a:ext cx="104685" cy="104486"/>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grpSp>
        <p:sp>
          <p:nvSpPr>
            <p:cNvPr id="2897" name="Rectangle 2896">
              <a:extLst>
                <a:ext uri="{FF2B5EF4-FFF2-40B4-BE49-F238E27FC236}">
                  <a16:creationId xmlns:a16="http://schemas.microsoft.com/office/drawing/2014/main" id="{A3B65E40-C576-CFE2-BD90-94EB2DCA8BE4}"/>
                </a:ext>
              </a:extLst>
            </p:cNvPr>
            <p:cNvSpPr/>
            <p:nvPr/>
          </p:nvSpPr>
          <p:spPr>
            <a:xfrm>
              <a:off x="7985449" y="3945532"/>
              <a:ext cx="104685" cy="104486"/>
            </a:xfrm>
            <a:prstGeom prst="rect">
              <a:avLst/>
            </a:prstGeom>
            <a:solidFill>
              <a:schemeClr val="accent6">
                <a:lumMod val="50000"/>
              </a:schemeClr>
            </a:solid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2898" name="Rectangle 2897">
              <a:extLst>
                <a:ext uri="{FF2B5EF4-FFF2-40B4-BE49-F238E27FC236}">
                  <a16:creationId xmlns:a16="http://schemas.microsoft.com/office/drawing/2014/main" id="{E9AFB9A2-6A8B-11D3-7285-59689B8D55AF}"/>
                </a:ext>
              </a:extLst>
            </p:cNvPr>
            <p:cNvSpPr/>
            <p:nvPr/>
          </p:nvSpPr>
          <p:spPr>
            <a:xfrm>
              <a:off x="8094497" y="3945532"/>
              <a:ext cx="104685" cy="104486"/>
            </a:xfrm>
            <a:prstGeom prst="rect">
              <a:avLst/>
            </a:prstGeom>
            <a:solidFill>
              <a:schemeClr val="accent6">
                <a:lumMod val="50000"/>
              </a:schemeClr>
            </a:solid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2899" name="Rectangle 2898">
              <a:extLst>
                <a:ext uri="{FF2B5EF4-FFF2-40B4-BE49-F238E27FC236}">
                  <a16:creationId xmlns:a16="http://schemas.microsoft.com/office/drawing/2014/main" id="{135D36C5-B78A-37F0-6A6B-D96426376940}"/>
                </a:ext>
              </a:extLst>
            </p:cNvPr>
            <p:cNvSpPr/>
            <p:nvPr/>
          </p:nvSpPr>
          <p:spPr>
            <a:xfrm>
              <a:off x="8203544" y="3945532"/>
              <a:ext cx="104685" cy="104486"/>
            </a:xfrm>
            <a:prstGeom prst="rect">
              <a:avLst/>
            </a:prstGeom>
            <a:solidFill>
              <a:schemeClr val="accent6">
                <a:lumMod val="50000"/>
              </a:schemeClr>
            </a:solid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2900" name="Rectangle 2899">
              <a:extLst>
                <a:ext uri="{FF2B5EF4-FFF2-40B4-BE49-F238E27FC236}">
                  <a16:creationId xmlns:a16="http://schemas.microsoft.com/office/drawing/2014/main" id="{5F5102B9-C5BB-53F4-BFA9-C497A15EDA28}"/>
                </a:ext>
              </a:extLst>
            </p:cNvPr>
            <p:cNvSpPr/>
            <p:nvPr/>
          </p:nvSpPr>
          <p:spPr>
            <a:xfrm>
              <a:off x="8312591" y="3945532"/>
              <a:ext cx="104685" cy="104486"/>
            </a:xfrm>
            <a:prstGeom prst="rect">
              <a:avLst/>
            </a:prstGeom>
            <a:solidFill>
              <a:schemeClr val="accent6">
                <a:lumMod val="50000"/>
              </a:schemeClr>
            </a:solid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2901" name="Rectangle 2900">
              <a:extLst>
                <a:ext uri="{FF2B5EF4-FFF2-40B4-BE49-F238E27FC236}">
                  <a16:creationId xmlns:a16="http://schemas.microsoft.com/office/drawing/2014/main" id="{002CC17E-5120-34B2-158F-218E0E09D0DE}"/>
                </a:ext>
              </a:extLst>
            </p:cNvPr>
            <p:cNvSpPr/>
            <p:nvPr/>
          </p:nvSpPr>
          <p:spPr>
            <a:xfrm>
              <a:off x="7985449" y="4050018"/>
              <a:ext cx="104685" cy="104486"/>
            </a:xfrm>
            <a:prstGeom prst="rect">
              <a:avLst/>
            </a:prstGeom>
            <a:solidFill>
              <a:schemeClr val="accent6">
                <a:lumMod val="50000"/>
              </a:schemeClr>
            </a:solid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2902" name="Rectangle 2901">
              <a:extLst>
                <a:ext uri="{FF2B5EF4-FFF2-40B4-BE49-F238E27FC236}">
                  <a16:creationId xmlns:a16="http://schemas.microsoft.com/office/drawing/2014/main" id="{173DEF44-E00F-9B6F-E738-4D11E7886796}"/>
                </a:ext>
              </a:extLst>
            </p:cNvPr>
            <p:cNvSpPr/>
            <p:nvPr/>
          </p:nvSpPr>
          <p:spPr>
            <a:xfrm>
              <a:off x="8094497" y="4050018"/>
              <a:ext cx="104685" cy="104486"/>
            </a:xfrm>
            <a:prstGeom prst="rect">
              <a:avLst/>
            </a:prstGeom>
            <a:solidFill>
              <a:schemeClr val="accent6">
                <a:lumMod val="20000"/>
                <a:lumOff val="80000"/>
              </a:schemeClr>
            </a:solid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2903" name="Rectangle 2902">
              <a:extLst>
                <a:ext uri="{FF2B5EF4-FFF2-40B4-BE49-F238E27FC236}">
                  <a16:creationId xmlns:a16="http://schemas.microsoft.com/office/drawing/2014/main" id="{96F59DCA-0B1A-0431-FED8-F50733539049}"/>
                </a:ext>
              </a:extLst>
            </p:cNvPr>
            <p:cNvSpPr/>
            <p:nvPr/>
          </p:nvSpPr>
          <p:spPr>
            <a:xfrm>
              <a:off x="8203544" y="4050018"/>
              <a:ext cx="104685" cy="104486"/>
            </a:xfrm>
            <a:prstGeom prst="rect">
              <a:avLst/>
            </a:prstGeom>
            <a:solidFill>
              <a:schemeClr val="accent6">
                <a:lumMod val="20000"/>
                <a:lumOff val="80000"/>
              </a:schemeClr>
            </a:solid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2904" name="Rectangle 2903">
              <a:extLst>
                <a:ext uri="{FF2B5EF4-FFF2-40B4-BE49-F238E27FC236}">
                  <a16:creationId xmlns:a16="http://schemas.microsoft.com/office/drawing/2014/main" id="{DEC1604E-0CB1-069A-8C37-43EAC55F2831}"/>
                </a:ext>
              </a:extLst>
            </p:cNvPr>
            <p:cNvSpPr/>
            <p:nvPr/>
          </p:nvSpPr>
          <p:spPr>
            <a:xfrm>
              <a:off x="8312591" y="4050018"/>
              <a:ext cx="104685" cy="104486"/>
            </a:xfrm>
            <a:prstGeom prst="rect">
              <a:avLst/>
            </a:prstGeom>
            <a:solidFill>
              <a:schemeClr val="accent6">
                <a:lumMod val="20000"/>
                <a:lumOff val="80000"/>
              </a:schemeClr>
            </a:solid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2905" name="Rectangle 2904">
              <a:extLst>
                <a:ext uri="{FF2B5EF4-FFF2-40B4-BE49-F238E27FC236}">
                  <a16:creationId xmlns:a16="http://schemas.microsoft.com/office/drawing/2014/main" id="{DBDB51F5-64B5-19E2-B4FF-AA2DB62FE34F}"/>
                </a:ext>
              </a:extLst>
            </p:cNvPr>
            <p:cNvSpPr/>
            <p:nvPr/>
          </p:nvSpPr>
          <p:spPr>
            <a:xfrm>
              <a:off x="7985449" y="4147973"/>
              <a:ext cx="104685" cy="104486"/>
            </a:xfrm>
            <a:prstGeom prst="rect">
              <a:avLst/>
            </a:prstGeom>
            <a:solidFill>
              <a:schemeClr val="accent6">
                <a:lumMod val="50000"/>
              </a:schemeClr>
            </a:solid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2906" name="Rectangle 2905">
              <a:extLst>
                <a:ext uri="{FF2B5EF4-FFF2-40B4-BE49-F238E27FC236}">
                  <a16:creationId xmlns:a16="http://schemas.microsoft.com/office/drawing/2014/main" id="{17EF021B-C605-CEBD-972A-BC42E719F5D5}"/>
                </a:ext>
              </a:extLst>
            </p:cNvPr>
            <p:cNvSpPr/>
            <p:nvPr/>
          </p:nvSpPr>
          <p:spPr>
            <a:xfrm>
              <a:off x="8094497" y="4147973"/>
              <a:ext cx="104685" cy="104486"/>
            </a:xfrm>
            <a:prstGeom prst="rect">
              <a:avLst/>
            </a:prstGeom>
            <a:solidFill>
              <a:schemeClr val="accent6">
                <a:lumMod val="20000"/>
                <a:lumOff val="80000"/>
              </a:schemeClr>
            </a:solid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2907" name="Rectangle 2906">
              <a:extLst>
                <a:ext uri="{FF2B5EF4-FFF2-40B4-BE49-F238E27FC236}">
                  <a16:creationId xmlns:a16="http://schemas.microsoft.com/office/drawing/2014/main" id="{38993583-09A1-A061-F37D-0AA5BCDFE748}"/>
                </a:ext>
              </a:extLst>
            </p:cNvPr>
            <p:cNvSpPr/>
            <p:nvPr/>
          </p:nvSpPr>
          <p:spPr>
            <a:xfrm>
              <a:off x="8203544" y="4147973"/>
              <a:ext cx="104685" cy="104486"/>
            </a:xfrm>
            <a:prstGeom prst="rect">
              <a:avLst/>
            </a:prstGeom>
            <a:solidFill>
              <a:schemeClr val="accent6">
                <a:lumMod val="20000"/>
                <a:lumOff val="80000"/>
              </a:schemeClr>
            </a:solid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2908" name="Rectangle 2907">
              <a:extLst>
                <a:ext uri="{FF2B5EF4-FFF2-40B4-BE49-F238E27FC236}">
                  <a16:creationId xmlns:a16="http://schemas.microsoft.com/office/drawing/2014/main" id="{890D6F28-556E-75EE-92F3-EC38902ACF82}"/>
                </a:ext>
              </a:extLst>
            </p:cNvPr>
            <p:cNvSpPr/>
            <p:nvPr/>
          </p:nvSpPr>
          <p:spPr>
            <a:xfrm>
              <a:off x="8312591" y="4147973"/>
              <a:ext cx="104685" cy="104486"/>
            </a:xfrm>
            <a:prstGeom prst="rect">
              <a:avLst/>
            </a:prstGeom>
            <a:solidFill>
              <a:schemeClr val="accent6">
                <a:lumMod val="20000"/>
                <a:lumOff val="80000"/>
              </a:schemeClr>
            </a:solid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2909" name="Rectangle 2908">
              <a:extLst>
                <a:ext uri="{FF2B5EF4-FFF2-40B4-BE49-F238E27FC236}">
                  <a16:creationId xmlns:a16="http://schemas.microsoft.com/office/drawing/2014/main" id="{16901784-EC15-C7CA-DBC7-3069BF25F869}"/>
                </a:ext>
              </a:extLst>
            </p:cNvPr>
            <p:cNvSpPr/>
            <p:nvPr/>
          </p:nvSpPr>
          <p:spPr>
            <a:xfrm>
              <a:off x="7985449" y="4252459"/>
              <a:ext cx="104685" cy="104486"/>
            </a:xfrm>
            <a:prstGeom prst="rect">
              <a:avLst/>
            </a:prstGeom>
            <a:solidFill>
              <a:schemeClr val="accent6">
                <a:lumMod val="50000"/>
              </a:schemeClr>
            </a:solid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2910" name="Rectangle 2909">
              <a:extLst>
                <a:ext uri="{FF2B5EF4-FFF2-40B4-BE49-F238E27FC236}">
                  <a16:creationId xmlns:a16="http://schemas.microsoft.com/office/drawing/2014/main" id="{2E1463A9-2FF2-8A15-BE46-ECF9D8ACF02D}"/>
                </a:ext>
              </a:extLst>
            </p:cNvPr>
            <p:cNvSpPr/>
            <p:nvPr/>
          </p:nvSpPr>
          <p:spPr>
            <a:xfrm>
              <a:off x="8094497" y="4252459"/>
              <a:ext cx="104685" cy="104486"/>
            </a:xfrm>
            <a:prstGeom prst="rect">
              <a:avLst/>
            </a:prstGeom>
            <a:solidFill>
              <a:schemeClr val="accent6">
                <a:lumMod val="20000"/>
                <a:lumOff val="80000"/>
              </a:schemeClr>
            </a:solid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2911" name="Rectangle 2910">
              <a:extLst>
                <a:ext uri="{FF2B5EF4-FFF2-40B4-BE49-F238E27FC236}">
                  <a16:creationId xmlns:a16="http://schemas.microsoft.com/office/drawing/2014/main" id="{0FEFE5D1-F2B2-9DB4-E9F3-A2184C6FE92F}"/>
                </a:ext>
              </a:extLst>
            </p:cNvPr>
            <p:cNvSpPr/>
            <p:nvPr/>
          </p:nvSpPr>
          <p:spPr>
            <a:xfrm>
              <a:off x="8203544" y="4252459"/>
              <a:ext cx="104685" cy="104486"/>
            </a:xfrm>
            <a:prstGeom prst="rect">
              <a:avLst/>
            </a:prstGeom>
            <a:solidFill>
              <a:schemeClr val="accent6">
                <a:lumMod val="20000"/>
                <a:lumOff val="80000"/>
              </a:schemeClr>
            </a:solid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2912" name="Rectangle 2911">
              <a:extLst>
                <a:ext uri="{FF2B5EF4-FFF2-40B4-BE49-F238E27FC236}">
                  <a16:creationId xmlns:a16="http://schemas.microsoft.com/office/drawing/2014/main" id="{88407B05-E6CD-8489-B473-D6FB9C59F7B3}"/>
                </a:ext>
              </a:extLst>
            </p:cNvPr>
            <p:cNvSpPr/>
            <p:nvPr/>
          </p:nvSpPr>
          <p:spPr>
            <a:xfrm>
              <a:off x="8312591" y="4252459"/>
              <a:ext cx="104685" cy="104486"/>
            </a:xfrm>
            <a:prstGeom prst="rect">
              <a:avLst/>
            </a:prstGeom>
            <a:solidFill>
              <a:schemeClr val="accent6">
                <a:lumMod val="20000"/>
                <a:lumOff val="80000"/>
              </a:schemeClr>
            </a:solid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cxnSp>
          <p:nvCxnSpPr>
            <p:cNvPr id="2913" name="Straight Arrow Connector 2912">
              <a:extLst>
                <a:ext uri="{FF2B5EF4-FFF2-40B4-BE49-F238E27FC236}">
                  <a16:creationId xmlns:a16="http://schemas.microsoft.com/office/drawing/2014/main" id="{96897D0F-4ACF-7A73-CA9D-67A414E9B8F1}"/>
                </a:ext>
              </a:extLst>
            </p:cNvPr>
            <p:cNvCxnSpPr>
              <a:cxnSpLocks/>
              <a:endCxn id="2845" idx="1"/>
            </p:cNvCxnSpPr>
            <p:nvPr/>
          </p:nvCxnSpPr>
          <p:spPr>
            <a:xfrm flipH="1" flipV="1">
              <a:off x="7143961" y="2792840"/>
              <a:ext cx="792597" cy="65121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914" name="Straight Arrow Connector 2913">
              <a:extLst>
                <a:ext uri="{FF2B5EF4-FFF2-40B4-BE49-F238E27FC236}">
                  <a16:creationId xmlns:a16="http://schemas.microsoft.com/office/drawing/2014/main" id="{61DF1D25-D339-63D1-E2F2-0FA7AF8315A2}"/>
                </a:ext>
              </a:extLst>
            </p:cNvPr>
            <p:cNvCxnSpPr>
              <a:cxnSpLocks/>
              <a:endCxn id="2869" idx="0"/>
            </p:cNvCxnSpPr>
            <p:nvPr/>
          </p:nvCxnSpPr>
          <p:spPr>
            <a:xfrm flipV="1">
              <a:off x="7928675" y="2955826"/>
              <a:ext cx="112568" cy="49568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915" name="TextBox 2914">
              <a:extLst>
                <a:ext uri="{FF2B5EF4-FFF2-40B4-BE49-F238E27FC236}">
                  <a16:creationId xmlns:a16="http://schemas.microsoft.com/office/drawing/2014/main" id="{FDCB1CBA-79A4-232C-10C2-36275660D069}"/>
                </a:ext>
              </a:extLst>
            </p:cNvPr>
            <p:cNvSpPr txBox="1"/>
            <p:nvPr/>
          </p:nvSpPr>
          <p:spPr>
            <a:xfrm>
              <a:off x="6770252" y="3415059"/>
              <a:ext cx="1848497" cy="307777"/>
            </a:xfrm>
            <a:prstGeom prst="rect">
              <a:avLst/>
            </a:prstGeom>
            <a:noFill/>
          </p:spPr>
          <p:txBody>
            <a:bodyPr wrap="square" rtlCol="0">
              <a:spAutoFit/>
            </a:bodyPr>
            <a:lstStyle/>
            <a:p>
              <a:pPr algn="ctr"/>
              <a:r>
                <a:rPr lang="en-US" sz="1400" b="1" dirty="0"/>
                <a:t>Discarded Edge Effects</a:t>
              </a:r>
              <a:endParaRPr lang="en-IN" sz="1400" b="1" dirty="0"/>
            </a:p>
          </p:txBody>
        </p:sp>
        <mc:AlternateContent xmlns:mc="http://schemas.openxmlformats.org/markup-compatibility/2006" xmlns:a14="http://schemas.microsoft.com/office/drawing/2010/main">
          <mc:Choice Requires="a14">
            <p:sp>
              <p:nvSpPr>
                <p:cNvPr id="2916" name="TextBox 2915">
                  <a:extLst>
                    <a:ext uri="{FF2B5EF4-FFF2-40B4-BE49-F238E27FC236}">
                      <a16:creationId xmlns:a16="http://schemas.microsoft.com/office/drawing/2014/main" id="{4AAF4DFB-1CBC-8EAD-DA4B-07E52C816CE1}"/>
                    </a:ext>
                  </a:extLst>
                </p:cNvPr>
                <p:cNvSpPr txBox="1"/>
                <p:nvPr/>
              </p:nvSpPr>
              <p:spPr>
                <a:xfrm>
                  <a:off x="7164443" y="4334676"/>
                  <a:ext cx="1277744" cy="31258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IN" sz="1400" b="1" i="1" smtClean="0">
                                <a:latin typeface="Cambria Math" panose="02040503050406030204" pitchFamily="18" charset="0"/>
                              </a:rPr>
                            </m:ctrlPr>
                          </m:sSupPr>
                          <m:e>
                            <m:r>
                              <a:rPr lang="en-IN" sz="1400" b="1" i="1" smtClean="0">
                                <a:latin typeface="Cambria Math" panose="02040503050406030204" pitchFamily="18" charset="0"/>
                              </a:rPr>
                              <m:t>𝑷𝑵</m:t>
                            </m:r>
                          </m:e>
                          <m:sup>
                            <m:r>
                              <a:rPr lang="en-IN" sz="1400" b="1" i="1" smtClean="0">
                                <a:latin typeface="Cambria Math" panose="02040503050406030204" pitchFamily="18" charset="0"/>
                              </a:rPr>
                              <m:t>𝟐</m:t>
                            </m:r>
                          </m:sup>
                        </m:sSup>
                        <m:r>
                          <a:rPr lang="en-IN" sz="1400" b="1" i="1" smtClean="0">
                            <a:latin typeface="Cambria Math" panose="02040503050406030204" pitchFamily="18" charset="0"/>
                          </a:rPr>
                          <m:t> </m:t>
                        </m:r>
                        <m:r>
                          <a:rPr lang="en-IN" sz="1400" b="1" i="1" smtClean="0">
                            <a:latin typeface="Cambria Math" panose="02040503050406030204" pitchFamily="18" charset="0"/>
                          </a:rPr>
                          <m:t>𝑷𝒂𝒕𝒄𝒉𝒆𝒔</m:t>
                        </m:r>
                      </m:oMath>
                    </m:oMathPara>
                  </a14:m>
                  <a:endParaRPr lang="en-IN" sz="1400" b="1" dirty="0"/>
                </a:p>
              </p:txBody>
            </p:sp>
          </mc:Choice>
          <mc:Fallback xmlns="">
            <p:sp>
              <p:nvSpPr>
                <p:cNvPr id="305" name="TextBox 304">
                  <a:extLst>
                    <a:ext uri="{FF2B5EF4-FFF2-40B4-BE49-F238E27FC236}">
                      <a16:creationId xmlns:a16="http://schemas.microsoft.com/office/drawing/2014/main" id="{33FC06E2-5488-BFA7-05D9-6F18CDF67F38}"/>
                    </a:ext>
                  </a:extLst>
                </p:cNvPr>
                <p:cNvSpPr txBox="1">
                  <a:spLocks noRot="1" noChangeAspect="1" noMove="1" noResize="1" noEditPoints="1" noAdjustHandles="1" noChangeArrowheads="1" noChangeShapeType="1" noTextEdit="1"/>
                </p:cNvSpPr>
                <p:nvPr/>
              </p:nvSpPr>
              <p:spPr>
                <a:xfrm>
                  <a:off x="7164443" y="4334676"/>
                  <a:ext cx="1277744" cy="312586"/>
                </a:xfrm>
                <a:prstGeom prst="rect">
                  <a:avLst/>
                </a:prstGeom>
                <a:blipFill>
                  <a:blip r:embed="rId7"/>
                  <a:stretch>
                    <a:fillRect/>
                  </a:stretch>
                </a:blipFill>
              </p:spPr>
              <p:txBody>
                <a:bodyPr/>
                <a:lstStyle/>
                <a:p>
                  <a:r>
                    <a:rPr lang="en-IN">
                      <a:noFill/>
                    </a:rPr>
                    <a:t> </a:t>
                  </a:r>
                </a:p>
              </p:txBody>
            </p:sp>
          </mc:Fallback>
        </mc:AlternateContent>
        <p:cxnSp>
          <p:nvCxnSpPr>
            <p:cNvPr id="2917" name="Straight Arrow Connector 2916">
              <a:extLst>
                <a:ext uri="{FF2B5EF4-FFF2-40B4-BE49-F238E27FC236}">
                  <a16:creationId xmlns:a16="http://schemas.microsoft.com/office/drawing/2014/main" id="{91A90C4D-2086-5C3D-48A1-F7517EC1F445}"/>
                </a:ext>
              </a:extLst>
            </p:cNvPr>
            <p:cNvCxnSpPr/>
            <p:nvPr/>
          </p:nvCxnSpPr>
          <p:spPr>
            <a:xfrm>
              <a:off x="6691708" y="2464895"/>
              <a:ext cx="431827" cy="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2918" name="TextBox 2917">
              <a:extLst>
                <a:ext uri="{FF2B5EF4-FFF2-40B4-BE49-F238E27FC236}">
                  <a16:creationId xmlns:a16="http://schemas.microsoft.com/office/drawing/2014/main" id="{B396CBDD-7213-1224-118A-62DCC1EEC31C}"/>
                </a:ext>
              </a:extLst>
            </p:cNvPr>
            <p:cNvSpPr txBox="1"/>
            <p:nvPr/>
          </p:nvSpPr>
          <p:spPr>
            <a:xfrm>
              <a:off x="6758686" y="2199015"/>
              <a:ext cx="1486075" cy="307777"/>
            </a:xfrm>
            <a:prstGeom prst="rect">
              <a:avLst/>
            </a:prstGeom>
            <a:noFill/>
          </p:spPr>
          <p:txBody>
            <a:bodyPr wrap="square" rtlCol="0">
              <a:spAutoFit/>
            </a:bodyPr>
            <a:lstStyle/>
            <a:p>
              <a:r>
                <a:rPr lang="en-IN" sz="1400" b="1" dirty="0"/>
                <a:t>PS</a:t>
              </a:r>
            </a:p>
          </p:txBody>
        </p:sp>
        <p:cxnSp>
          <p:nvCxnSpPr>
            <p:cNvPr id="2919" name="Straight Arrow Connector 2918">
              <a:extLst>
                <a:ext uri="{FF2B5EF4-FFF2-40B4-BE49-F238E27FC236}">
                  <a16:creationId xmlns:a16="http://schemas.microsoft.com/office/drawing/2014/main" id="{81D606A5-82E4-2A63-99F4-DA9542DE2F7C}"/>
                </a:ext>
              </a:extLst>
            </p:cNvPr>
            <p:cNvCxnSpPr>
              <a:cxnSpLocks/>
            </p:cNvCxnSpPr>
            <p:nvPr/>
          </p:nvCxnSpPr>
          <p:spPr>
            <a:xfrm>
              <a:off x="6915707" y="3213013"/>
              <a:ext cx="378707" cy="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920" name="TextBox 2919">
                  <a:extLst>
                    <a:ext uri="{FF2B5EF4-FFF2-40B4-BE49-F238E27FC236}">
                      <a16:creationId xmlns:a16="http://schemas.microsoft.com/office/drawing/2014/main" id="{FE1C4805-4193-68B0-78EE-0FFD1A0E5D55}"/>
                    </a:ext>
                  </a:extLst>
                </p:cNvPr>
                <p:cNvSpPr txBox="1"/>
                <p:nvPr/>
              </p:nvSpPr>
              <p:spPr>
                <a:xfrm>
                  <a:off x="6365366" y="3237017"/>
                  <a:ext cx="1486075"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IN" sz="1200" b="1" i="1" smtClean="0">
                            <a:latin typeface="Cambria Math" panose="02040503050406030204" pitchFamily="18" charset="0"/>
                          </a:rPr>
                          <m:t>𝑳</m:t>
                        </m:r>
                        <m:r>
                          <a:rPr lang="en-IN" sz="1200" b="1" i="1" smtClean="0">
                            <a:latin typeface="Cambria Math" panose="02040503050406030204" pitchFamily="18" charset="0"/>
                          </a:rPr>
                          <m:t>=(</m:t>
                        </m:r>
                        <m:r>
                          <a:rPr lang="en-IN" sz="1200" b="1" i="1" smtClean="0">
                            <a:latin typeface="Cambria Math" panose="02040503050406030204" pitchFamily="18" charset="0"/>
                          </a:rPr>
                          <m:t>𝑷𝑺</m:t>
                        </m:r>
                        <m:r>
                          <a:rPr lang="en-IN" sz="1200" b="1" i="1" smtClean="0">
                            <a:latin typeface="Cambria Math" panose="02040503050406030204" pitchFamily="18" charset="0"/>
                          </a:rPr>
                          <m:t>−</m:t>
                        </m:r>
                        <m:r>
                          <a:rPr lang="en-IN" sz="1200" b="1" i="1" smtClean="0">
                            <a:latin typeface="Cambria Math" panose="02040503050406030204" pitchFamily="18" charset="0"/>
                          </a:rPr>
                          <m:t>𝑭𝑺</m:t>
                        </m:r>
                        <m:r>
                          <a:rPr lang="en-IN" sz="1200" b="1" i="1" smtClean="0">
                            <a:latin typeface="Cambria Math" panose="02040503050406030204" pitchFamily="18" charset="0"/>
                          </a:rPr>
                          <m:t>+</m:t>
                        </m:r>
                        <m:r>
                          <a:rPr lang="en-IN" sz="1200" b="1" i="1" smtClean="0">
                            <a:latin typeface="Cambria Math" panose="02040503050406030204" pitchFamily="18" charset="0"/>
                          </a:rPr>
                          <m:t>𝟏</m:t>
                        </m:r>
                        <m:r>
                          <a:rPr lang="en-IN" sz="1200" b="1" i="1" smtClean="0">
                            <a:latin typeface="Cambria Math" panose="02040503050406030204" pitchFamily="18" charset="0"/>
                          </a:rPr>
                          <m:t>)</m:t>
                        </m:r>
                      </m:oMath>
                    </m:oMathPara>
                  </a14:m>
                  <a:endParaRPr lang="en-IN" sz="1400" b="1" dirty="0"/>
                </a:p>
              </p:txBody>
            </p:sp>
          </mc:Choice>
          <mc:Fallback xmlns="">
            <p:sp>
              <p:nvSpPr>
                <p:cNvPr id="227" name="TextBox 226">
                  <a:extLst>
                    <a:ext uri="{FF2B5EF4-FFF2-40B4-BE49-F238E27FC236}">
                      <a16:creationId xmlns:a16="http://schemas.microsoft.com/office/drawing/2014/main" id="{4D6B4F50-B166-D0B3-176C-23471190E516}"/>
                    </a:ext>
                  </a:extLst>
                </p:cNvPr>
                <p:cNvSpPr txBox="1">
                  <a:spLocks noRot="1" noChangeAspect="1" noMove="1" noResize="1" noEditPoints="1" noAdjustHandles="1" noChangeArrowheads="1" noChangeShapeType="1" noTextEdit="1"/>
                </p:cNvSpPr>
                <p:nvPr/>
              </p:nvSpPr>
              <p:spPr>
                <a:xfrm>
                  <a:off x="6365366" y="3237017"/>
                  <a:ext cx="1486075" cy="276999"/>
                </a:xfrm>
                <a:prstGeom prst="rect">
                  <a:avLst/>
                </a:prstGeom>
                <a:blipFill>
                  <a:blip r:embed="rId8"/>
                  <a:stretch>
                    <a:fillRect b="-8889"/>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921" name="TextBox 2920">
                  <a:extLst>
                    <a:ext uri="{FF2B5EF4-FFF2-40B4-BE49-F238E27FC236}">
                      <a16:creationId xmlns:a16="http://schemas.microsoft.com/office/drawing/2014/main" id="{57F6535B-AB35-BFC1-3E39-2BD0AD266206}"/>
                    </a:ext>
                  </a:extLst>
                </p:cNvPr>
                <p:cNvSpPr txBox="1"/>
                <p:nvPr/>
              </p:nvSpPr>
              <p:spPr>
                <a:xfrm>
                  <a:off x="3165575" y="3016019"/>
                  <a:ext cx="1486075"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IN" sz="1400" b="1" i="1" smtClean="0">
                            <a:latin typeface="Cambria Math" panose="02040503050406030204" pitchFamily="18" charset="0"/>
                          </a:rPr>
                          <m:t>𝑳</m:t>
                        </m:r>
                      </m:oMath>
                    </m:oMathPara>
                  </a14:m>
                  <a:endParaRPr lang="en-IN" sz="1400" b="1" dirty="0"/>
                </a:p>
              </p:txBody>
            </p:sp>
          </mc:Choice>
          <mc:Fallback xmlns="">
            <p:sp>
              <p:nvSpPr>
                <p:cNvPr id="228" name="TextBox 227">
                  <a:extLst>
                    <a:ext uri="{FF2B5EF4-FFF2-40B4-BE49-F238E27FC236}">
                      <a16:creationId xmlns:a16="http://schemas.microsoft.com/office/drawing/2014/main" id="{C6F8E757-F7FA-CDA8-9C99-701DB6DB7115}"/>
                    </a:ext>
                  </a:extLst>
                </p:cNvPr>
                <p:cNvSpPr txBox="1">
                  <a:spLocks noRot="1" noChangeAspect="1" noMove="1" noResize="1" noEditPoints="1" noAdjustHandles="1" noChangeArrowheads="1" noChangeShapeType="1" noTextEdit="1"/>
                </p:cNvSpPr>
                <p:nvPr/>
              </p:nvSpPr>
              <p:spPr>
                <a:xfrm>
                  <a:off x="3165575" y="3016019"/>
                  <a:ext cx="1486075" cy="307777"/>
                </a:xfrm>
                <a:prstGeom prst="rect">
                  <a:avLst/>
                </a:prstGeom>
                <a:blipFill>
                  <a:blip r:embed="rId9"/>
                  <a:stretch>
                    <a:fillRect/>
                  </a:stretch>
                </a:blipFill>
              </p:spPr>
              <p:txBody>
                <a:bodyPr/>
                <a:lstStyle/>
                <a:p>
                  <a:r>
                    <a:rPr lang="en-IN">
                      <a:noFill/>
                    </a:rPr>
                    <a:t> </a:t>
                  </a:r>
                </a:p>
              </p:txBody>
            </p:sp>
          </mc:Fallback>
        </mc:AlternateContent>
        <p:sp>
          <p:nvSpPr>
            <p:cNvPr id="2922" name="Arrow: Right 2921">
              <a:extLst>
                <a:ext uri="{FF2B5EF4-FFF2-40B4-BE49-F238E27FC236}">
                  <a16:creationId xmlns:a16="http://schemas.microsoft.com/office/drawing/2014/main" id="{02B78F7F-F5DB-51FC-38A3-6D64FF8F2B81}"/>
                </a:ext>
              </a:extLst>
            </p:cNvPr>
            <p:cNvSpPr/>
            <p:nvPr/>
          </p:nvSpPr>
          <p:spPr>
            <a:xfrm>
              <a:off x="5550455" y="3254141"/>
              <a:ext cx="836165" cy="35917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IN" sz="1400" b="1" dirty="0"/>
                <a:t>IFFT</a:t>
              </a:r>
            </a:p>
          </p:txBody>
        </p:sp>
        <p:cxnSp>
          <p:nvCxnSpPr>
            <p:cNvPr id="2923" name="Straight Arrow Connector 2922">
              <a:extLst>
                <a:ext uri="{FF2B5EF4-FFF2-40B4-BE49-F238E27FC236}">
                  <a16:creationId xmlns:a16="http://schemas.microsoft.com/office/drawing/2014/main" id="{0A86B5F1-F3CF-5899-6E24-7E86A9D909AC}"/>
                </a:ext>
              </a:extLst>
            </p:cNvPr>
            <p:cNvCxnSpPr/>
            <p:nvPr/>
          </p:nvCxnSpPr>
          <p:spPr>
            <a:xfrm>
              <a:off x="3713650" y="3018527"/>
              <a:ext cx="381305" cy="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924" name="TextBox 2923">
                  <a:extLst>
                    <a:ext uri="{FF2B5EF4-FFF2-40B4-BE49-F238E27FC236}">
                      <a16:creationId xmlns:a16="http://schemas.microsoft.com/office/drawing/2014/main" id="{EC73CCC0-D0F4-1DC2-5704-EF233A5F7986}"/>
                    </a:ext>
                  </a:extLst>
                </p:cNvPr>
                <p:cNvSpPr txBox="1"/>
                <p:nvPr/>
              </p:nvSpPr>
              <p:spPr>
                <a:xfrm>
                  <a:off x="2704715" y="2469724"/>
                  <a:ext cx="1908198"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IN" sz="1200" b="1" i="1" smtClean="0">
                            <a:solidFill>
                              <a:schemeClr val="tx1"/>
                            </a:solidFill>
                            <a:latin typeface="Cambria Math" panose="02040503050406030204" pitchFamily="18" charset="0"/>
                          </a:rPr>
                          <m:t>𝑷𝑺</m:t>
                        </m:r>
                        <m:r>
                          <a:rPr lang="en-IN" sz="1200" b="1" i="1" smtClean="0">
                            <a:solidFill>
                              <a:schemeClr val="tx1"/>
                            </a:solidFill>
                            <a:latin typeface="Cambria Math" panose="02040503050406030204" pitchFamily="18" charset="0"/>
                          </a:rPr>
                          <m:t>=</m:t>
                        </m:r>
                        <m:r>
                          <a:rPr lang="en-IN" sz="1200" b="1" i="1" smtClean="0">
                            <a:solidFill>
                              <a:schemeClr val="tx1"/>
                            </a:solidFill>
                            <a:latin typeface="Cambria Math" panose="02040503050406030204" pitchFamily="18" charset="0"/>
                          </a:rPr>
                          <m:t>𝑳</m:t>
                        </m:r>
                        <m:r>
                          <a:rPr lang="en-IN" sz="1200" b="1" i="1" smtClean="0">
                            <a:solidFill>
                              <a:schemeClr val="tx1"/>
                            </a:solidFill>
                            <a:latin typeface="Cambria Math" panose="02040503050406030204" pitchFamily="18" charset="0"/>
                          </a:rPr>
                          <m:t>+(</m:t>
                        </m:r>
                        <m:r>
                          <a:rPr lang="en-IN" sz="1200" b="1" i="1" smtClean="0">
                            <a:solidFill>
                              <a:schemeClr val="tx1"/>
                            </a:solidFill>
                            <a:latin typeface="Cambria Math" panose="02040503050406030204" pitchFamily="18" charset="0"/>
                          </a:rPr>
                          <m:t>𝑭𝑺</m:t>
                        </m:r>
                        <m:r>
                          <a:rPr lang="en-IN" sz="1200" b="1" i="1" smtClean="0">
                            <a:solidFill>
                              <a:schemeClr val="tx1"/>
                            </a:solidFill>
                            <a:latin typeface="Cambria Math" panose="02040503050406030204" pitchFamily="18" charset="0"/>
                          </a:rPr>
                          <m:t>−</m:t>
                        </m:r>
                        <m:r>
                          <a:rPr lang="en-IN" sz="1200" b="1" i="1" smtClean="0">
                            <a:solidFill>
                              <a:schemeClr val="tx1"/>
                            </a:solidFill>
                            <a:latin typeface="Cambria Math" panose="02040503050406030204" pitchFamily="18" charset="0"/>
                          </a:rPr>
                          <m:t>𝟏</m:t>
                        </m:r>
                        <m:r>
                          <a:rPr lang="en-IN" sz="1200" b="1" i="1" smtClean="0">
                            <a:solidFill>
                              <a:schemeClr val="tx1"/>
                            </a:solidFill>
                            <a:latin typeface="Cambria Math" panose="02040503050406030204" pitchFamily="18" charset="0"/>
                          </a:rPr>
                          <m:t>)</m:t>
                        </m:r>
                      </m:oMath>
                    </m:oMathPara>
                  </a14:m>
                  <a:endParaRPr lang="en-IN" sz="1200" b="1" dirty="0">
                    <a:solidFill>
                      <a:schemeClr val="tx1"/>
                    </a:solidFill>
                  </a:endParaRPr>
                </a:p>
              </p:txBody>
            </p:sp>
          </mc:Choice>
          <mc:Fallback xmlns="">
            <p:sp>
              <p:nvSpPr>
                <p:cNvPr id="188" name="TextBox 187">
                  <a:extLst>
                    <a:ext uri="{FF2B5EF4-FFF2-40B4-BE49-F238E27FC236}">
                      <a16:creationId xmlns:a16="http://schemas.microsoft.com/office/drawing/2014/main" id="{99AAF065-8891-A0B0-F7F5-95C4275CDF9F}"/>
                    </a:ext>
                  </a:extLst>
                </p:cNvPr>
                <p:cNvSpPr txBox="1">
                  <a:spLocks noRot="1" noChangeAspect="1" noMove="1" noResize="1" noEditPoints="1" noAdjustHandles="1" noChangeArrowheads="1" noChangeShapeType="1" noTextEdit="1"/>
                </p:cNvSpPr>
                <p:nvPr/>
              </p:nvSpPr>
              <p:spPr>
                <a:xfrm>
                  <a:off x="2704715" y="2469724"/>
                  <a:ext cx="1908198" cy="276999"/>
                </a:xfrm>
                <a:prstGeom prst="rect">
                  <a:avLst/>
                </a:prstGeom>
                <a:blipFill>
                  <a:blip r:embed="rId10"/>
                  <a:stretch>
                    <a:fillRect b="-6522"/>
                  </a:stretch>
                </a:blipFill>
              </p:spPr>
              <p:txBody>
                <a:bodyPr/>
                <a:lstStyle/>
                <a:p>
                  <a:r>
                    <a:rPr lang="en-IN">
                      <a:noFill/>
                    </a:rPr>
                    <a:t> </a:t>
                  </a:r>
                </a:p>
              </p:txBody>
            </p:sp>
          </mc:Fallback>
        </mc:AlternateContent>
        <p:sp>
          <p:nvSpPr>
            <p:cNvPr id="2925" name="Arrow: Curved Up 2924">
              <a:extLst>
                <a:ext uri="{FF2B5EF4-FFF2-40B4-BE49-F238E27FC236}">
                  <a16:creationId xmlns:a16="http://schemas.microsoft.com/office/drawing/2014/main" id="{13EE44F8-383D-3D25-41BD-C8EF82076F60}"/>
                </a:ext>
              </a:extLst>
            </p:cNvPr>
            <p:cNvSpPr/>
            <p:nvPr/>
          </p:nvSpPr>
          <p:spPr>
            <a:xfrm>
              <a:off x="1635735" y="4294353"/>
              <a:ext cx="857296" cy="251100"/>
            </a:xfrm>
            <a:prstGeom prst="curvedUpArrow">
              <a:avLst>
                <a:gd name="adj1" fmla="val 25000"/>
                <a:gd name="adj2" fmla="val 48132"/>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solidFill>
                  <a:schemeClr val="tx1"/>
                </a:solidFill>
              </a:endParaRPr>
            </a:p>
          </p:txBody>
        </p:sp>
        <mc:AlternateContent xmlns:mc="http://schemas.openxmlformats.org/markup-compatibility/2006" xmlns:a14="http://schemas.microsoft.com/office/drawing/2010/main">
          <mc:Choice Requires="a14">
            <p:sp>
              <p:nvSpPr>
                <p:cNvPr id="2926" name="TextBox 2925">
                  <a:extLst>
                    <a:ext uri="{FF2B5EF4-FFF2-40B4-BE49-F238E27FC236}">
                      <a16:creationId xmlns:a16="http://schemas.microsoft.com/office/drawing/2014/main" id="{6B1E16CA-C596-4C37-30EF-B148844A4985}"/>
                    </a:ext>
                  </a:extLst>
                </p:cNvPr>
                <p:cNvSpPr txBox="1"/>
                <p:nvPr/>
              </p:nvSpPr>
              <p:spPr>
                <a:xfrm>
                  <a:off x="4439129" y="3510319"/>
                  <a:ext cx="563507"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IN" sz="1400" b="1" i="1" smtClean="0">
                            <a:latin typeface="Cambria Math" panose="02040503050406030204" pitchFamily="18" charset="0"/>
                          </a:rPr>
                          <m:t>𝑷𝑺</m:t>
                        </m:r>
                      </m:oMath>
                    </m:oMathPara>
                  </a14:m>
                  <a:endParaRPr lang="en-IN" sz="1400" b="1" dirty="0"/>
                </a:p>
              </p:txBody>
            </p:sp>
          </mc:Choice>
          <mc:Fallback xmlns="">
            <p:sp>
              <p:nvSpPr>
                <p:cNvPr id="435" name="TextBox 434">
                  <a:extLst>
                    <a:ext uri="{FF2B5EF4-FFF2-40B4-BE49-F238E27FC236}">
                      <a16:creationId xmlns:a16="http://schemas.microsoft.com/office/drawing/2014/main" id="{29B8BED3-82DF-0268-1203-B0A406BA738C}"/>
                    </a:ext>
                  </a:extLst>
                </p:cNvPr>
                <p:cNvSpPr txBox="1">
                  <a:spLocks noRot="1" noChangeAspect="1" noMove="1" noResize="1" noEditPoints="1" noAdjustHandles="1" noChangeArrowheads="1" noChangeShapeType="1" noTextEdit="1"/>
                </p:cNvSpPr>
                <p:nvPr/>
              </p:nvSpPr>
              <p:spPr>
                <a:xfrm>
                  <a:off x="4439129" y="3510319"/>
                  <a:ext cx="563507" cy="307777"/>
                </a:xfrm>
                <a:prstGeom prst="rect">
                  <a:avLst/>
                </a:prstGeom>
                <a:blipFill>
                  <a:blip r:embed="rId11"/>
                  <a:stretch>
                    <a:fillRect/>
                  </a:stretch>
                </a:blipFill>
              </p:spPr>
              <p:txBody>
                <a:bodyPr/>
                <a:lstStyle/>
                <a:p>
                  <a:r>
                    <a:rPr lang="en-IN">
                      <a:noFill/>
                    </a:rPr>
                    <a:t> </a:t>
                  </a:r>
                </a:p>
              </p:txBody>
            </p:sp>
          </mc:Fallback>
        </mc:AlternateContent>
        <p:sp>
          <p:nvSpPr>
            <p:cNvPr id="2927" name="TextBox 2926">
              <a:extLst>
                <a:ext uri="{FF2B5EF4-FFF2-40B4-BE49-F238E27FC236}">
                  <a16:creationId xmlns:a16="http://schemas.microsoft.com/office/drawing/2014/main" id="{2DB85D99-E5A7-7560-1CF4-C24DA507A18E}"/>
                </a:ext>
              </a:extLst>
            </p:cNvPr>
            <p:cNvSpPr txBox="1"/>
            <p:nvPr/>
          </p:nvSpPr>
          <p:spPr>
            <a:xfrm>
              <a:off x="4304685" y="4296113"/>
              <a:ext cx="411486" cy="307777"/>
            </a:xfrm>
            <a:prstGeom prst="rect">
              <a:avLst/>
            </a:prstGeom>
            <a:noFill/>
          </p:spPr>
          <p:txBody>
            <a:bodyPr wrap="square" rtlCol="0">
              <a:spAutoFit/>
            </a:bodyPr>
            <a:lstStyle/>
            <a:p>
              <a:r>
                <a:rPr lang="en-US" sz="1400" b="1" dirty="0"/>
                <a:t>IC</a:t>
              </a:r>
              <a:endParaRPr lang="en-IN" sz="1400" b="1" dirty="0"/>
            </a:p>
          </p:txBody>
        </p:sp>
        <p:cxnSp>
          <p:nvCxnSpPr>
            <p:cNvPr id="2928" name="Straight Arrow Connector 2927">
              <a:extLst>
                <a:ext uri="{FF2B5EF4-FFF2-40B4-BE49-F238E27FC236}">
                  <a16:creationId xmlns:a16="http://schemas.microsoft.com/office/drawing/2014/main" id="{2D93D152-484A-1C14-E337-3C58A41DB1FC}"/>
                </a:ext>
              </a:extLst>
            </p:cNvPr>
            <p:cNvCxnSpPr/>
            <p:nvPr/>
          </p:nvCxnSpPr>
          <p:spPr>
            <a:xfrm>
              <a:off x="4501802" y="3792653"/>
              <a:ext cx="431827" cy="0"/>
            </a:xfrm>
            <a:prstGeom prst="straightConnector1">
              <a:avLst/>
            </a:prstGeom>
            <a:ln w="28575">
              <a:headEnd type="triangle"/>
              <a:tailEnd type="triangle"/>
            </a:ln>
          </p:spPr>
          <p:style>
            <a:lnRef idx="1">
              <a:schemeClr val="dk1"/>
            </a:lnRef>
            <a:fillRef idx="0">
              <a:schemeClr val="dk1"/>
            </a:fillRef>
            <a:effectRef idx="0">
              <a:schemeClr val="dk1"/>
            </a:effectRef>
            <a:fontRef idx="minor">
              <a:schemeClr val="tx1"/>
            </a:fontRef>
          </p:style>
        </p:cxnSp>
        <p:cxnSp>
          <p:nvCxnSpPr>
            <p:cNvPr id="2929" name="Straight Arrow Connector 2928">
              <a:extLst>
                <a:ext uri="{FF2B5EF4-FFF2-40B4-BE49-F238E27FC236}">
                  <a16:creationId xmlns:a16="http://schemas.microsoft.com/office/drawing/2014/main" id="{539C0D4F-8003-4B7E-9359-CDCA2914F139}"/>
                </a:ext>
              </a:extLst>
            </p:cNvPr>
            <p:cNvCxnSpPr/>
            <p:nvPr/>
          </p:nvCxnSpPr>
          <p:spPr>
            <a:xfrm>
              <a:off x="4415293" y="4300395"/>
              <a:ext cx="235542" cy="195910"/>
            </a:xfrm>
            <a:prstGeom prst="straightConnector1">
              <a:avLst/>
            </a:prstGeom>
            <a:ln w="28575">
              <a:headEnd type="triangle"/>
              <a:tailEnd type="triangle"/>
            </a:ln>
          </p:spPr>
          <p:style>
            <a:lnRef idx="1">
              <a:schemeClr val="dk1"/>
            </a:lnRef>
            <a:fillRef idx="0">
              <a:schemeClr val="dk1"/>
            </a:fillRef>
            <a:effectRef idx="0">
              <a:schemeClr val="dk1"/>
            </a:effectRef>
            <a:fontRef idx="minor">
              <a:schemeClr val="tx1"/>
            </a:fontRef>
          </p:style>
        </p:cxnSp>
        <p:grpSp>
          <p:nvGrpSpPr>
            <p:cNvPr id="2930" name="Group 2929">
              <a:extLst>
                <a:ext uri="{FF2B5EF4-FFF2-40B4-BE49-F238E27FC236}">
                  <a16:creationId xmlns:a16="http://schemas.microsoft.com/office/drawing/2014/main" id="{5747FA01-CC94-85F9-93C7-8074C083AE9D}"/>
                </a:ext>
              </a:extLst>
            </p:cNvPr>
            <p:cNvGrpSpPr/>
            <p:nvPr/>
          </p:nvGrpSpPr>
          <p:grpSpPr>
            <a:xfrm>
              <a:off x="4507338" y="3872428"/>
              <a:ext cx="557936" cy="557982"/>
              <a:chOff x="4368589" y="5419975"/>
              <a:chExt cx="557936" cy="557982"/>
            </a:xfrm>
          </p:grpSpPr>
          <p:grpSp>
            <p:nvGrpSpPr>
              <p:cNvPr id="2990" name="Group 2989">
                <a:extLst>
                  <a:ext uri="{FF2B5EF4-FFF2-40B4-BE49-F238E27FC236}">
                    <a16:creationId xmlns:a16="http://schemas.microsoft.com/office/drawing/2014/main" id="{C7DAAEC1-7285-D825-21C6-D502961662D7}"/>
                  </a:ext>
                </a:extLst>
              </p:cNvPr>
              <p:cNvGrpSpPr/>
              <p:nvPr/>
            </p:nvGrpSpPr>
            <p:grpSpPr>
              <a:xfrm>
                <a:off x="4368589" y="5419975"/>
                <a:ext cx="431827" cy="411413"/>
                <a:chOff x="2214838" y="3824152"/>
                <a:chExt cx="431827" cy="411413"/>
              </a:xfrm>
              <a:solidFill>
                <a:schemeClr val="accent1">
                  <a:lumMod val="20000"/>
                  <a:lumOff val="80000"/>
                </a:schemeClr>
              </a:solidFill>
            </p:grpSpPr>
            <p:sp>
              <p:nvSpPr>
                <p:cNvPr id="3025" name="Rectangle 3024">
                  <a:extLst>
                    <a:ext uri="{FF2B5EF4-FFF2-40B4-BE49-F238E27FC236}">
                      <a16:creationId xmlns:a16="http://schemas.microsoft.com/office/drawing/2014/main" id="{BB69EE17-3B8B-4448-26E7-09AB09EF10F3}"/>
                    </a:ext>
                  </a:extLst>
                </p:cNvPr>
                <p:cNvSpPr/>
                <p:nvPr/>
              </p:nvSpPr>
              <p:spPr>
                <a:xfrm>
                  <a:off x="2214838" y="3824152"/>
                  <a:ext cx="104685" cy="104486"/>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026" name="Rectangle 3025">
                  <a:extLst>
                    <a:ext uri="{FF2B5EF4-FFF2-40B4-BE49-F238E27FC236}">
                      <a16:creationId xmlns:a16="http://schemas.microsoft.com/office/drawing/2014/main" id="{6D7BA534-68BE-30ED-0B2B-6CADAAB186EB}"/>
                    </a:ext>
                  </a:extLst>
                </p:cNvPr>
                <p:cNvSpPr/>
                <p:nvPr/>
              </p:nvSpPr>
              <p:spPr>
                <a:xfrm>
                  <a:off x="2323886" y="3824152"/>
                  <a:ext cx="104685" cy="104486"/>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027" name="Rectangle 3026">
                  <a:extLst>
                    <a:ext uri="{FF2B5EF4-FFF2-40B4-BE49-F238E27FC236}">
                      <a16:creationId xmlns:a16="http://schemas.microsoft.com/office/drawing/2014/main" id="{3DC2333F-C75D-8D92-EDB6-D81CAA3FF6F8}"/>
                    </a:ext>
                  </a:extLst>
                </p:cNvPr>
                <p:cNvSpPr/>
                <p:nvPr/>
              </p:nvSpPr>
              <p:spPr>
                <a:xfrm>
                  <a:off x="2432933" y="3824152"/>
                  <a:ext cx="104685" cy="104486"/>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028" name="Rectangle 3027">
                  <a:extLst>
                    <a:ext uri="{FF2B5EF4-FFF2-40B4-BE49-F238E27FC236}">
                      <a16:creationId xmlns:a16="http://schemas.microsoft.com/office/drawing/2014/main" id="{DA688EFF-33EE-2D31-C169-DDD9D8895995}"/>
                    </a:ext>
                  </a:extLst>
                </p:cNvPr>
                <p:cNvSpPr/>
                <p:nvPr/>
              </p:nvSpPr>
              <p:spPr>
                <a:xfrm>
                  <a:off x="2541980" y="3824152"/>
                  <a:ext cx="104685" cy="104486"/>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029" name="Rectangle 3028">
                  <a:extLst>
                    <a:ext uri="{FF2B5EF4-FFF2-40B4-BE49-F238E27FC236}">
                      <a16:creationId xmlns:a16="http://schemas.microsoft.com/office/drawing/2014/main" id="{568C70CD-CF8C-09AA-0E89-CC329F9E3DC9}"/>
                    </a:ext>
                  </a:extLst>
                </p:cNvPr>
                <p:cNvSpPr/>
                <p:nvPr/>
              </p:nvSpPr>
              <p:spPr>
                <a:xfrm>
                  <a:off x="2214838" y="3928638"/>
                  <a:ext cx="104685" cy="104486"/>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030" name="Rectangle 3029">
                  <a:extLst>
                    <a:ext uri="{FF2B5EF4-FFF2-40B4-BE49-F238E27FC236}">
                      <a16:creationId xmlns:a16="http://schemas.microsoft.com/office/drawing/2014/main" id="{6176EE6F-40EF-7696-37FF-CEDE19115FFF}"/>
                    </a:ext>
                  </a:extLst>
                </p:cNvPr>
                <p:cNvSpPr/>
                <p:nvPr/>
              </p:nvSpPr>
              <p:spPr>
                <a:xfrm>
                  <a:off x="2323886" y="3928638"/>
                  <a:ext cx="104685" cy="104486"/>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031" name="Rectangle 3030">
                  <a:extLst>
                    <a:ext uri="{FF2B5EF4-FFF2-40B4-BE49-F238E27FC236}">
                      <a16:creationId xmlns:a16="http://schemas.microsoft.com/office/drawing/2014/main" id="{20FEBB9F-64FB-51F6-A22A-A5B7A2B4617B}"/>
                    </a:ext>
                  </a:extLst>
                </p:cNvPr>
                <p:cNvSpPr/>
                <p:nvPr/>
              </p:nvSpPr>
              <p:spPr>
                <a:xfrm>
                  <a:off x="2432933" y="3928638"/>
                  <a:ext cx="104685" cy="104486"/>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032" name="Rectangle 3031">
                  <a:extLst>
                    <a:ext uri="{FF2B5EF4-FFF2-40B4-BE49-F238E27FC236}">
                      <a16:creationId xmlns:a16="http://schemas.microsoft.com/office/drawing/2014/main" id="{5EFF7D01-DB11-838A-99BC-EEC42FCD1F99}"/>
                    </a:ext>
                  </a:extLst>
                </p:cNvPr>
                <p:cNvSpPr/>
                <p:nvPr/>
              </p:nvSpPr>
              <p:spPr>
                <a:xfrm>
                  <a:off x="2541980" y="3928638"/>
                  <a:ext cx="104685" cy="104486"/>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033" name="Rectangle 3032">
                  <a:extLst>
                    <a:ext uri="{FF2B5EF4-FFF2-40B4-BE49-F238E27FC236}">
                      <a16:creationId xmlns:a16="http://schemas.microsoft.com/office/drawing/2014/main" id="{81A56CDF-4CC4-ED36-FAC7-DD8374BC5173}"/>
                    </a:ext>
                  </a:extLst>
                </p:cNvPr>
                <p:cNvSpPr/>
                <p:nvPr/>
              </p:nvSpPr>
              <p:spPr>
                <a:xfrm>
                  <a:off x="2214838" y="4026593"/>
                  <a:ext cx="104685" cy="104486"/>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034" name="Rectangle 3033">
                  <a:extLst>
                    <a:ext uri="{FF2B5EF4-FFF2-40B4-BE49-F238E27FC236}">
                      <a16:creationId xmlns:a16="http://schemas.microsoft.com/office/drawing/2014/main" id="{9A1C9C62-6744-2999-F716-898E4E24F33C}"/>
                    </a:ext>
                  </a:extLst>
                </p:cNvPr>
                <p:cNvSpPr/>
                <p:nvPr/>
              </p:nvSpPr>
              <p:spPr>
                <a:xfrm>
                  <a:off x="2323886" y="4026593"/>
                  <a:ext cx="104685" cy="104486"/>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035" name="Rectangle 3034">
                  <a:extLst>
                    <a:ext uri="{FF2B5EF4-FFF2-40B4-BE49-F238E27FC236}">
                      <a16:creationId xmlns:a16="http://schemas.microsoft.com/office/drawing/2014/main" id="{BED390B4-A08C-16FE-8AB4-76447FC3AB5B}"/>
                    </a:ext>
                  </a:extLst>
                </p:cNvPr>
                <p:cNvSpPr/>
                <p:nvPr/>
              </p:nvSpPr>
              <p:spPr>
                <a:xfrm>
                  <a:off x="2432933" y="4026593"/>
                  <a:ext cx="104685" cy="104486"/>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036" name="Rectangle 3035">
                  <a:extLst>
                    <a:ext uri="{FF2B5EF4-FFF2-40B4-BE49-F238E27FC236}">
                      <a16:creationId xmlns:a16="http://schemas.microsoft.com/office/drawing/2014/main" id="{1812D528-8F3D-11B0-3FC8-41051EEEABCC}"/>
                    </a:ext>
                  </a:extLst>
                </p:cNvPr>
                <p:cNvSpPr/>
                <p:nvPr/>
              </p:nvSpPr>
              <p:spPr>
                <a:xfrm>
                  <a:off x="2541980" y="4026593"/>
                  <a:ext cx="104685" cy="104486"/>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037" name="Rectangle 3036">
                  <a:extLst>
                    <a:ext uri="{FF2B5EF4-FFF2-40B4-BE49-F238E27FC236}">
                      <a16:creationId xmlns:a16="http://schemas.microsoft.com/office/drawing/2014/main" id="{C60802D9-71AB-E2EC-7257-90E8B9E80D42}"/>
                    </a:ext>
                  </a:extLst>
                </p:cNvPr>
                <p:cNvSpPr/>
                <p:nvPr/>
              </p:nvSpPr>
              <p:spPr>
                <a:xfrm>
                  <a:off x="2214838" y="4131079"/>
                  <a:ext cx="104685" cy="104486"/>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038" name="Rectangle 3037">
                  <a:extLst>
                    <a:ext uri="{FF2B5EF4-FFF2-40B4-BE49-F238E27FC236}">
                      <a16:creationId xmlns:a16="http://schemas.microsoft.com/office/drawing/2014/main" id="{0E9C7A09-C3E3-4B96-3E4B-B729101D6966}"/>
                    </a:ext>
                  </a:extLst>
                </p:cNvPr>
                <p:cNvSpPr/>
                <p:nvPr/>
              </p:nvSpPr>
              <p:spPr>
                <a:xfrm>
                  <a:off x="2323886" y="4131079"/>
                  <a:ext cx="104685" cy="104486"/>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039" name="Rectangle 3038">
                  <a:extLst>
                    <a:ext uri="{FF2B5EF4-FFF2-40B4-BE49-F238E27FC236}">
                      <a16:creationId xmlns:a16="http://schemas.microsoft.com/office/drawing/2014/main" id="{E736B909-02A3-BAFF-15E1-92D1121AB063}"/>
                    </a:ext>
                  </a:extLst>
                </p:cNvPr>
                <p:cNvSpPr/>
                <p:nvPr/>
              </p:nvSpPr>
              <p:spPr>
                <a:xfrm>
                  <a:off x="2432933" y="4131079"/>
                  <a:ext cx="104685" cy="104486"/>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040" name="Rectangle 3039">
                  <a:extLst>
                    <a:ext uri="{FF2B5EF4-FFF2-40B4-BE49-F238E27FC236}">
                      <a16:creationId xmlns:a16="http://schemas.microsoft.com/office/drawing/2014/main" id="{31E8277A-D17F-E719-7D87-E745F6D26B6A}"/>
                    </a:ext>
                  </a:extLst>
                </p:cNvPr>
                <p:cNvSpPr/>
                <p:nvPr/>
              </p:nvSpPr>
              <p:spPr>
                <a:xfrm>
                  <a:off x="2541980" y="4131079"/>
                  <a:ext cx="104685" cy="104486"/>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grpSp>
          <p:grpSp>
            <p:nvGrpSpPr>
              <p:cNvPr id="2991" name="Group 2990">
                <a:extLst>
                  <a:ext uri="{FF2B5EF4-FFF2-40B4-BE49-F238E27FC236}">
                    <a16:creationId xmlns:a16="http://schemas.microsoft.com/office/drawing/2014/main" id="{7AE061F3-EB87-8917-5938-0488B4C7173C}"/>
                  </a:ext>
                </a:extLst>
              </p:cNvPr>
              <p:cNvGrpSpPr/>
              <p:nvPr/>
            </p:nvGrpSpPr>
            <p:grpSpPr>
              <a:xfrm>
                <a:off x="4427918" y="5482824"/>
                <a:ext cx="431827" cy="411413"/>
                <a:chOff x="2214838" y="3824152"/>
                <a:chExt cx="431827" cy="411413"/>
              </a:xfrm>
              <a:solidFill>
                <a:schemeClr val="accent1">
                  <a:lumMod val="40000"/>
                  <a:lumOff val="60000"/>
                </a:schemeClr>
              </a:solidFill>
            </p:grpSpPr>
            <p:sp>
              <p:nvSpPr>
                <p:cNvPr id="3009" name="Rectangle 3008">
                  <a:extLst>
                    <a:ext uri="{FF2B5EF4-FFF2-40B4-BE49-F238E27FC236}">
                      <a16:creationId xmlns:a16="http://schemas.microsoft.com/office/drawing/2014/main" id="{D6AB20CF-1E3E-9C10-EAC7-D464C8994F45}"/>
                    </a:ext>
                  </a:extLst>
                </p:cNvPr>
                <p:cNvSpPr/>
                <p:nvPr/>
              </p:nvSpPr>
              <p:spPr>
                <a:xfrm>
                  <a:off x="2214838" y="3824152"/>
                  <a:ext cx="104685" cy="104486"/>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010" name="Rectangle 3009">
                  <a:extLst>
                    <a:ext uri="{FF2B5EF4-FFF2-40B4-BE49-F238E27FC236}">
                      <a16:creationId xmlns:a16="http://schemas.microsoft.com/office/drawing/2014/main" id="{60DD0FEB-A30B-85B3-991E-B3F943F1D00C}"/>
                    </a:ext>
                  </a:extLst>
                </p:cNvPr>
                <p:cNvSpPr/>
                <p:nvPr/>
              </p:nvSpPr>
              <p:spPr>
                <a:xfrm>
                  <a:off x="2323886" y="3824152"/>
                  <a:ext cx="104685" cy="104486"/>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011" name="Rectangle 3010">
                  <a:extLst>
                    <a:ext uri="{FF2B5EF4-FFF2-40B4-BE49-F238E27FC236}">
                      <a16:creationId xmlns:a16="http://schemas.microsoft.com/office/drawing/2014/main" id="{5FC7888A-2F85-5CF8-AF40-203F44B4005E}"/>
                    </a:ext>
                  </a:extLst>
                </p:cNvPr>
                <p:cNvSpPr/>
                <p:nvPr/>
              </p:nvSpPr>
              <p:spPr>
                <a:xfrm>
                  <a:off x="2432933" y="3824152"/>
                  <a:ext cx="104685" cy="104486"/>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012" name="Rectangle 3011">
                  <a:extLst>
                    <a:ext uri="{FF2B5EF4-FFF2-40B4-BE49-F238E27FC236}">
                      <a16:creationId xmlns:a16="http://schemas.microsoft.com/office/drawing/2014/main" id="{DB4EA68D-C1F7-4440-FEA6-2EEC287D5CE9}"/>
                    </a:ext>
                  </a:extLst>
                </p:cNvPr>
                <p:cNvSpPr/>
                <p:nvPr/>
              </p:nvSpPr>
              <p:spPr>
                <a:xfrm>
                  <a:off x="2541980" y="3824152"/>
                  <a:ext cx="104685" cy="104486"/>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013" name="Rectangle 3012">
                  <a:extLst>
                    <a:ext uri="{FF2B5EF4-FFF2-40B4-BE49-F238E27FC236}">
                      <a16:creationId xmlns:a16="http://schemas.microsoft.com/office/drawing/2014/main" id="{AE80AE04-69C8-991E-9458-AEAA0FE50936}"/>
                    </a:ext>
                  </a:extLst>
                </p:cNvPr>
                <p:cNvSpPr/>
                <p:nvPr/>
              </p:nvSpPr>
              <p:spPr>
                <a:xfrm>
                  <a:off x="2214838" y="3928638"/>
                  <a:ext cx="104685" cy="104486"/>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014" name="Rectangle 3013">
                  <a:extLst>
                    <a:ext uri="{FF2B5EF4-FFF2-40B4-BE49-F238E27FC236}">
                      <a16:creationId xmlns:a16="http://schemas.microsoft.com/office/drawing/2014/main" id="{6DBCC62B-D826-A18F-7F72-FDB8CFCA4C6E}"/>
                    </a:ext>
                  </a:extLst>
                </p:cNvPr>
                <p:cNvSpPr/>
                <p:nvPr/>
              </p:nvSpPr>
              <p:spPr>
                <a:xfrm>
                  <a:off x="2323886" y="3928638"/>
                  <a:ext cx="104685" cy="104486"/>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015" name="Rectangle 3014">
                  <a:extLst>
                    <a:ext uri="{FF2B5EF4-FFF2-40B4-BE49-F238E27FC236}">
                      <a16:creationId xmlns:a16="http://schemas.microsoft.com/office/drawing/2014/main" id="{FD4F8C5B-DAC4-FB22-3B26-9422C33234C9}"/>
                    </a:ext>
                  </a:extLst>
                </p:cNvPr>
                <p:cNvSpPr/>
                <p:nvPr/>
              </p:nvSpPr>
              <p:spPr>
                <a:xfrm>
                  <a:off x="2432933" y="3928638"/>
                  <a:ext cx="104685" cy="104486"/>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016" name="Rectangle 3015">
                  <a:extLst>
                    <a:ext uri="{FF2B5EF4-FFF2-40B4-BE49-F238E27FC236}">
                      <a16:creationId xmlns:a16="http://schemas.microsoft.com/office/drawing/2014/main" id="{385B0661-028B-08D8-D8D6-6C00F34BA596}"/>
                    </a:ext>
                  </a:extLst>
                </p:cNvPr>
                <p:cNvSpPr/>
                <p:nvPr/>
              </p:nvSpPr>
              <p:spPr>
                <a:xfrm>
                  <a:off x="2541980" y="3928638"/>
                  <a:ext cx="104685" cy="104486"/>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017" name="Rectangle 3016">
                  <a:extLst>
                    <a:ext uri="{FF2B5EF4-FFF2-40B4-BE49-F238E27FC236}">
                      <a16:creationId xmlns:a16="http://schemas.microsoft.com/office/drawing/2014/main" id="{D4E396BD-12D9-6A8B-852B-70D79F6E5BC3}"/>
                    </a:ext>
                  </a:extLst>
                </p:cNvPr>
                <p:cNvSpPr/>
                <p:nvPr/>
              </p:nvSpPr>
              <p:spPr>
                <a:xfrm>
                  <a:off x="2214838" y="4026593"/>
                  <a:ext cx="104685" cy="104486"/>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018" name="Rectangle 3017">
                  <a:extLst>
                    <a:ext uri="{FF2B5EF4-FFF2-40B4-BE49-F238E27FC236}">
                      <a16:creationId xmlns:a16="http://schemas.microsoft.com/office/drawing/2014/main" id="{02D1DEE1-B030-420E-4E05-0F56DF35623C}"/>
                    </a:ext>
                  </a:extLst>
                </p:cNvPr>
                <p:cNvSpPr/>
                <p:nvPr/>
              </p:nvSpPr>
              <p:spPr>
                <a:xfrm>
                  <a:off x="2323886" y="4026593"/>
                  <a:ext cx="104685" cy="104486"/>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019" name="Rectangle 3018">
                  <a:extLst>
                    <a:ext uri="{FF2B5EF4-FFF2-40B4-BE49-F238E27FC236}">
                      <a16:creationId xmlns:a16="http://schemas.microsoft.com/office/drawing/2014/main" id="{D757DD41-8A78-CACC-DCD0-A681B5C07827}"/>
                    </a:ext>
                  </a:extLst>
                </p:cNvPr>
                <p:cNvSpPr/>
                <p:nvPr/>
              </p:nvSpPr>
              <p:spPr>
                <a:xfrm>
                  <a:off x="2432933" y="4026593"/>
                  <a:ext cx="104685" cy="104486"/>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020" name="Rectangle 3019">
                  <a:extLst>
                    <a:ext uri="{FF2B5EF4-FFF2-40B4-BE49-F238E27FC236}">
                      <a16:creationId xmlns:a16="http://schemas.microsoft.com/office/drawing/2014/main" id="{DB6EDD1F-2DB5-60BE-18FA-50668D7248B3}"/>
                    </a:ext>
                  </a:extLst>
                </p:cNvPr>
                <p:cNvSpPr/>
                <p:nvPr/>
              </p:nvSpPr>
              <p:spPr>
                <a:xfrm>
                  <a:off x="2541980" y="4026593"/>
                  <a:ext cx="104685" cy="104486"/>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021" name="Rectangle 3020">
                  <a:extLst>
                    <a:ext uri="{FF2B5EF4-FFF2-40B4-BE49-F238E27FC236}">
                      <a16:creationId xmlns:a16="http://schemas.microsoft.com/office/drawing/2014/main" id="{6706AB4F-76C7-1F96-B463-593539EF3CA7}"/>
                    </a:ext>
                  </a:extLst>
                </p:cNvPr>
                <p:cNvSpPr/>
                <p:nvPr/>
              </p:nvSpPr>
              <p:spPr>
                <a:xfrm>
                  <a:off x="2214838" y="4131079"/>
                  <a:ext cx="104685" cy="104486"/>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022" name="Rectangle 3021">
                  <a:extLst>
                    <a:ext uri="{FF2B5EF4-FFF2-40B4-BE49-F238E27FC236}">
                      <a16:creationId xmlns:a16="http://schemas.microsoft.com/office/drawing/2014/main" id="{2D85ABB5-6940-D4FE-54DE-060BFBBCF425}"/>
                    </a:ext>
                  </a:extLst>
                </p:cNvPr>
                <p:cNvSpPr/>
                <p:nvPr/>
              </p:nvSpPr>
              <p:spPr>
                <a:xfrm>
                  <a:off x="2323886" y="4131079"/>
                  <a:ext cx="104685" cy="104486"/>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023" name="Rectangle 3022">
                  <a:extLst>
                    <a:ext uri="{FF2B5EF4-FFF2-40B4-BE49-F238E27FC236}">
                      <a16:creationId xmlns:a16="http://schemas.microsoft.com/office/drawing/2014/main" id="{8C41FEFA-79B9-6F02-35E5-9F051E2F2D2F}"/>
                    </a:ext>
                  </a:extLst>
                </p:cNvPr>
                <p:cNvSpPr/>
                <p:nvPr/>
              </p:nvSpPr>
              <p:spPr>
                <a:xfrm>
                  <a:off x="2432933" y="4131079"/>
                  <a:ext cx="104685" cy="104486"/>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024" name="Rectangle 3023">
                  <a:extLst>
                    <a:ext uri="{FF2B5EF4-FFF2-40B4-BE49-F238E27FC236}">
                      <a16:creationId xmlns:a16="http://schemas.microsoft.com/office/drawing/2014/main" id="{6B5FE6B4-7E28-073B-FF98-91192C620ACA}"/>
                    </a:ext>
                  </a:extLst>
                </p:cNvPr>
                <p:cNvSpPr/>
                <p:nvPr/>
              </p:nvSpPr>
              <p:spPr>
                <a:xfrm>
                  <a:off x="2541980" y="4131079"/>
                  <a:ext cx="104685" cy="104486"/>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grpSp>
          <p:grpSp>
            <p:nvGrpSpPr>
              <p:cNvPr id="2992" name="Group 2991">
                <a:extLst>
                  <a:ext uri="{FF2B5EF4-FFF2-40B4-BE49-F238E27FC236}">
                    <a16:creationId xmlns:a16="http://schemas.microsoft.com/office/drawing/2014/main" id="{BF412791-C100-F91E-A4E1-354CC4288DC9}"/>
                  </a:ext>
                </a:extLst>
              </p:cNvPr>
              <p:cNvGrpSpPr/>
              <p:nvPr/>
            </p:nvGrpSpPr>
            <p:grpSpPr>
              <a:xfrm>
                <a:off x="4494698" y="5566544"/>
                <a:ext cx="431827" cy="411413"/>
                <a:chOff x="5045602" y="4257061"/>
                <a:chExt cx="431827" cy="411413"/>
              </a:xfrm>
            </p:grpSpPr>
            <p:sp>
              <p:nvSpPr>
                <p:cNvPr id="2993" name="Rectangle 2992">
                  <a:extLst>
                    <a:ext uri="{FF2B5EF4-FFF2-40B4-BE49-F238E27FC236}">
                      <a16:creationId xmlns:a16="http://schemas.microsoft.com/office/drawing/2014/main" id="{6C6339A2-2A5A-0477-B20A-ECDCA0E397CC}"/>
                    </a:ext>
                  </a:extLst>
                </p:cNvPr>
                <p:cNvSpPr/>
                <p:nvPr/>
              </p:nvSpPr>
              <p:spPr>
                <a:xfrm>
                  <a:off x="5045602" y="4257061"/>
                  <a:ext cx="104685" cy="104486"/>
                </a:xfrm>
                <a:prstGeom prst="rect">
                  <a:avLst/>
                </a:prstGeom>
                <a:solidFill>
                  <a:schemeClr val="accent1">
                    <a:lumMod val="60000"/>
                    <a:lumOff val="40000"/>
                  </a:schemeClr>
                </a:solid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2994" name="Rectangle 2993">
                  <a:extLst>
                    <a:ext uri="{FF2B5EF4-FFF2-40B4-BE49-F238E27FC236}">
                      <a16:creationId xmlns:a16="http://schemas.microsoft.com/office/drawing/2014/main" id="{981D726C-E711-320E-C12C-9F49DDACA6E0}"/>
                    </a:ext>
                  </a:extLst>
                </p:cNvPr>
                <p:cNvSpPr/>
                <p:nvPr/>
              </p:nvSpPr>
              <p:spPr>
                <a:xfrm>
                  <a:off x="5154650" y="4257061"/>
                  <a:ext cx="104685" cy="104486"/>
                </a:xfrm>
                <a:prstGeom prst="rect">
                  <a:avLst/>
                </a:prstGeom>
                <a:solidFill>
                  <a:schemeClr val="accent1">
                    <a:lumMod val="60000"/>
                    <a:lumOff val="40000"/>
                  </a:schemeClr>
                </a:solid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2995" name="Rectangle 2994">
                  <a:extLst>
                    <a:ext uri="{FF2B5EF4-FFF2-40B4-BE49-F238E27FC236}">
                      <a16:creationId xmlns:a16="http://schemas.microsoft.com/office/drawing/2014/main" id="{ABA39F23-8F8C-B7E5-4F61-8794392990AD}"/>
                    </a:ext>
                  </a:extLst>
                </p:cNvPr>
                <p:cNvSpPr/>
                <p:nvPr/>
              </p:nvSpPr>
              <p:spPr>
                <a:xfrm>
                  <a:off x="5263697" y="4257061"/>
                  <a:ext cx="104685" cy="104486"/>
                </a:xfrm>
                <a:prstGeom prst="rect">
                  <a:avLst/>
                </a:prstGeom>
                <a:solidFill>
                  <a:schemeClr val="accent1">
                    <a:lumMod val="60000"/>
                    <a:lumOff val="40000"/>
                  </a:schemeClr>
                </a:solid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2996" name="Rectangle 2995">
                  <a:extLst>
                    <a:ext uri="{FF2B5EF4-FFF2-40B4-BE49-F238E27FC236}">
                      <a16:creationId xmlns:a16="http://schemas.microsoft.com/office/drawing/2014/main" id="{5444BDED-C8DD-8520-546E-B94465A0DDE4}"/>
                    </a:ext>
                  </a:extLst>
                </p:cNvPr>
                <p:cNvSpPr/>
                <p:nvPr/>
              </p:nvSpPr>
              <p:spPr>
                <a:xfrm>
                  <a:off x="5372744" y="4257061"/>
                  <a:ext cx="104685" cy="104486"/>
                </a:xfrm>
                <a:prstGeom prst="rect">
                  <a:avLst/>
                </a:prstGeom>
                <a:solidFill>
                  <a:schemeClr val="accent1">
                    <a:lumMod val="60000"/>
                    <a:lumOff val="40000"/>
                  </a:schemeClr>
                </a:solid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2997" name="Rectangle 2996">
                  <a:extLst>
                    <a:ext uri="{FF2B5EF4-FFF2-40B4-BE49-F238E27FC236}">
                      <a16:creationId xmlns:a16="http://schemas.microsoft.com/office/drawing/2014/main" id="{5AB6689C-EC26-A26B-6FDD-AED772930069}"/>
                    </a:ext>
                  </a:extLst>
                </p:cNvPr>
                <p:cNvSpPr/>
                <p:nvPr/>
              </p:nvSpPr>
              <p:spPr>
                <a:xfrm>
                  <a:off x="5045602" y="4361547"/>
                  <a:ext cx="104685" cy="104486"/>
                </a:xfrm>
                <a:prstGeom prst="rect">
                  <a:avLst/>
                </a:prstGeom>
                <a:solidFill>
                  <a:schemeClr val="accent1">
                    <a:lumMod val="60000"/>
                    <a:lumOff val="40000"/>
                  </a:schemeClr>
                </a:solid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2998" name="Rectangle 2997">
                  <a:extLst>
                    <a:ext uri="{FF2B5EF4-FFF2-40B4-BE49-F238E27FC236}">
                      <a16:creationId xmlns:a16="http://schemas.microsoft.com/office/drawing/2014/main" id="{A91A6EFC-8728-4C2B-2630-A2C148CCE54E}"/>
                    </a:ext>
                  </a:extLst>
                </p:cNvPr>
                <p:cNvSpPr/>
                <p:nvPr/>
              </p:nvSpPr>
              <p:spPr>
                <a:xfrm>
                  <a:off x="5154650" y="4361547"/>
                  <a:ext cx="104685" cy="104486"/>
                </a:xfrm>
                <a:prstGeom prst="rect">
                  <a:avLst/>
                </a:prstGeom>
                <a:solidFill>
                  <a:schemeClr val="accent1">
                    <a:lumMod val="60000"/>
                    <a:lumOff val="40000"/>
                  </a:schemeClr>
                </a:solid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2999" name="Rectangle 2998">
                  <a:extLst>
                    <a:ext uri="{FF2B5EF4-FFF2-40B4-BE49-F238E27FC236}">
                      <a16:creationId xmlns:a16="http://schemas.microsoft.com/office/drawing/2014/main" id="{9A85B8BA-A5B0-CB1F-8939-8F2689690442}"/>
                    </a:ext>
                  </a:extLst>
                </p:cNvPr>
                <p:cNvSpPr/>
                <p:nvPr/>
              </p:nvSpPr>
              <p:spPr>
                <a:xfrm>
                  <a:off x="5263697" y="4361547"/>
                  <a:ext cx="104685" cy="104486"/>
                </a:xfrm>
                <a:prstGeom prst="rect">
                  <a:avLst/>
                </a:prstGeom>
                <a:solidFill>
                  <a:schemeClr val="accent1">
                    <a:lumMod val="60000"/>
                    <a:lumOff val="40000"/>
                  </a:schemeClr>
                </a:solid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000" name="Rectangle 2999">
                  <a:extLst>
                    <a:ext uri="{FF2B5EF4-FFF2-40B4-BE49-F238E27FC236}">
                      <a16:creationId xmlns:a16="http://schemas.microsoft.com/office/drawing/2014/main" id="{0325E038-E54A-BD1C-3A54-E5C5D57D1596}"/>
                    </a:ext>
                  </a:extLst>
                </p:cNvPr>
                <p:cNvSpPr/>
                <p:nvPr/>
              </p:nvSpPr>
              <p:spPr>
                <a:xfrm>
                  <a:off x="5372744" y="4361547"/>
                  <a:ext cx="104685" cy="104486"/>
                </a:xfrm>
                <a:prstGeom prst="rect">
                  <a:avLst/>
                </a:prstGeom>
                <a:solidFill>
                  <a:schemeClr val="accent1">
                    <a:lumMod val="60000"/>
                    <a:lumOff val="40000"/>
                  </a:schemeClr>
                </a:solid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001" name="Rectangle 3000">
                  <a:extLst>
                    <a:ext uri="{FF2B5EF4-FFF2-40B4-BE49-F238E27FC236}">
                      <a16:creationId xmlns:a16="http://schemas.microsoft.com/office/drawing/2014/main" id="{447977DC-18A6-5FB6-1ADC-00C7E1B338E6}"/>
                    </a:ext>
                  </a:extLst>
                </p:cNvPr>
                <p:cNvSpPr/>
                <p:nvPr/>
              </p:nvSpPr>
              <p:spPr>
                <a:xfrm>
                  <a:off x="5045602" y="4459502"/>
                  <a:ext cx="104685" cy="104486"/>
                </a:xfrm>
                <a:prstGeom prst="rect">
                  <a:avLst/>
                </a:prstGeom>
                <a:solidFill>
                  <a:schemeClr val="accent1">
                    <a:lumMod val="60000"/>
                    <a:lumOff val="40000"/>
                  </a:schemeClr>
                </a:solid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002" name="Rectangle 3001">
                  <a:extLst>
                    <a:ext uri="{FF2B5EF4-FFF2-40B4-BE49-F238E27FC236}">
                      <a16:creationId xmlns:a16="http://schemas.microsoft.com/office/drawing/2014/main" id="{5261642B-C29E-E3F7-5D52-851C3D48F954}"/>
                    </a:ext>
                  </a:extLst>
                </p:cNvPr>
                <p:cNvSpPr/>
                <p:nvPr/>
              </p:nvSpPr>
              <p:spPr>
                <a:xfrm>
                  <a:off x="5154650" y="4459502"/>
                  <a:ext cx="104685" cy="104486"/>
                </a:xfrm>
                <a:prstGeom prst="rect">
                  <a:avLst/>
                </a:prstGeom>
                <a:solidFill>
                  <a:schemeClr val="accent1">
                    <a:lumMod val="60000"/>
                    <a:lumOff val="40000"/>
                  </a:schemeClr>
                </a:solid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003" name="Rectangle 3002">
                  <a:extLst>
                    <a:ext uri="{FF2B5EF4-FFF2-40B4-BE49-F238E27FC236}">
                      <a16:creationId xmlns:a16="http://schemas.microsoft.com/office/drawing/2014/main" id="{1768D5B6-88E8-4589-6859-70110949B037}"/>
                    </a:ext>
                  </a:extLst>
                </p:cNvPr>
                <p:cNvSpPr/>
                <p:nvPr/>
              </p:nvSpPr>
              <p:spPr>
                <a:xfrm>
                  <a:off x="5263697" y="4459502"/>
                  <a:ext cx="104685" cy="104486"/>
                </a:xfrm>
                <a:prstGeom prst="rect">
                  <a:avLst/>
                </a:prstGeom>
                <a:solidFill>
                  <a:schemeClr val="accent1">
                    <a:lumMod val="60000"/>
                    <a:lumOff val="40000"/>
                  </a:schemeClr>
                </a:solid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004" name="Rectangle 3003">
                  <a:extLst>
                    <a:ext uri="{FF2B5EF4-FFF2-40B4-BE49-F238E27FC236}">
                      <a16:creationId xmlns:a16="http://schemas.microsoft.com/office/drawing/2014/main" id="{79E90B38-8202-7D74-A73B-9AF575EE2329}"/>
                    </a:ext>
                  </a:extLst>
                </p:cNvPr>
                <p:cNvSpPr/>
                <p:nvPr/>
              </p:nvSpPr>
              <p:spPr>
                <a:xfrm>
                  <a:off x="5372744" y="4459502"/>
                  <a:ext cx="104685" cy="104486"/>
                </a:xfrm>
                <a:prstGeom prst="rect">
                  <a:avLst/>
                </a:prstGeom>
                <a:solidFill>
                  <a:schemeClr val="accent1">
                    <a:lumMod val="60000"/>
                    <a:lumOff val="40000"/>
                  </a:schemeClr>
                </a:solid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005" name="Rectangle 3004">
                  <a:extLst>
                    <a:ext uri="{FF2B5EF4-FFF2-40B4-BE49-F238E27FC236}">
                      <a16:creationId xmlns:a16="http://schemas.microsoft.com/office/drawing/2014/main" id="{088238B6-178C-DB40-F63D-91B2C673A3C4}"/>
                    </a:ext>
                  </a:extLst>
                </p:cNvPr>
                <p:cNvSpPr/>
                <p:nvPr/>
              </p:nvSpPr>
              <p:spPr>
                <a:xfrm>
                  <a:off x="5045602" y="4563988"/>
                  <a:ext cx="104685" cy="104486"/>
                </a:xfrm>
                <a:prstGeom prst="rect">
                  <a:avLst/>
                </a:prstGeom>
                <a:solidFill>
                  <a:schemeClr val="accent1">
                    <a:lumMod val="60000"/>
                    <a:lumOff val="40000"/>
                  </a:schemeClr>
                </a:solid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006" name="Rectangle 3005">
                  <a:extLst>
                    <a:ext uri="{FF2B5EF4-FFF2-40B4-BE49-F238E27FC236}">
                      <a16:creationId xmlns:a16="http://schemas.microsoft.com/office/drawing/2014/main" id="{F5A45E9A-8B3F-807C-EC9D-A60E3FACAFCA}"/>
                    </a:ext>
                  </a:extLst>
                </p:cNvPr>
                <p:cNvSpPr/>
                <p:nvPr/>
              </p:nvSpPr>
              <p:spPr>
                <a:xfrm>
                  <a:off x="5154650" y="4563988"/>
                  <a:ext cx="104685" cy="104486"/>
                </a:xfrm>
                <a:prstGeom prst="rect">
                  <a:avLst/>
                </a:prstGeom>
                <a:solidFill>
                  <a:schemeClr val="accent1">
                    <a:lumMod val="60000"/>
                    <a:lumOff val="40000"/>
                  </a:schemeClr>
                </a:solid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007" name="Rectangle 3006">
                  <a:extLst>
                    <a:ext uri="{FF2B5EF4-FFF2-40B4-BE49-F238E27FC236}">
                      <a16:creationId xmlns:a16="http://schemas.microsoft.com/office/drawing/2014/main" id="{F8E3D720-732C-B8A3-DF13-D850DB5D902A}"/>
                    </a:ext>
                  </a:extLst>
                </p:cNvPr>
                <p:cNvSpPr/>
                <p:nvPr/>
              </p:nvSpPr>
              <p:spPr>
                <a:xfrm>
                  <a:off x="5263697" y="4563988"/>
                  <a:ext cx="104685" cy="104486"/>
                </a:xfrm>
                <a:prstGeom prst="rect">
                  <a:avLst/>
                </a:prstGeom>
                <a:solidFill>
                  <a:schemeClr val="accent1">
                    <a:lumMod val="60000"/>
                    <a:lumOff val="40000"/>
                  </a:schemeClr>
                </a:solid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3008" name="Rectangle 3007">
                  <a:extLst>
                    <a:ext uri="{FF2B5EF4-FFF2-40B4-BE49-F238E27FC236}">
                      <a16:creationId xmlns:a16="http://schemas.microsoft.com/office/drawing/2014/main" id="{2B8E036A-A54A-F019-FD1D-8B1B5D63A52E}"/>
                    </a:ext>
                  </a:extLst>
                </p:cNvPr>
                <p:cNvSpPr/>
                <p:nvPr/>
              </p:nvSpPr>
              <p:spPr>
                <a:xfrm>
                  <a:off x="5372744" y="4563988"/>
                  <a:ext cx="104685" cy="104486"/>
                </a:xfrm>
                <a:prstGeom prst="rect">
                  <a:avLst/>
                </a:prstGeom>
                <a:solidFill>
                  <a:schemeClr val="accent1">
                    <a:lumMod val="60000"/>
                    <a:lumOff val="40000"/>
                  </a:schemeClr>
                </a:solid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grpSp>
        </p:grpSp>
        <p:sp>
          <p:nvSpPr>
            <p:cNvPr id="2931" name="TextBox 2930">
              <a:extLst>
                <a:ext uri="{FF2B5EF4-FFF2-40B4-BE49-F238E27FC236}">
                  <a16:creationId xmlns:a16="http://schemas.microsoft.com/office/drawing/2014/main" id="{20D19932-939B-94F0-5BC5-13B4AC58BFD7}"/>
                </a:ext>
              </a:extLst>
            </p:cNvPr>
            <p:cNvSpPr txBox="1"/>
            <p:nvPr/>
          </p:nvSpPr>
          <p:spPr>
            <a:xfrm>
              <a:off x="4349126" y="2064531"/>
              <a:ext cx="2010628" cy="338554"/>
            </a:xfrm>
            <a:prstGeom prst="rect">
              <a:avLst/>
            </a:prstGeom>
            <a:noFill/>
          </p:spPr>
          <p:txBody>
            <a:bodyPr wrap="square" rtlCol="0">
              <a:spAutoFit/>
            </a:bodyPr>
            <a:lstStyle/>
            <a:p>
              <a:pPr algn="ctr"/>
              <a:r>
                <a:rPr lang="en-US" sz="1600" b="1" u="sng" dirty="0"/>
                <a:t>Hadamard Product</a:t>
              </a:r>
              <a:endParaRPr lang="en-IN" sz="1600" b="1" u="sng" dirty="0"/>
            </a:p>
          </p:txBody>
        </p:sp>
        <mc:AlternateContent xmlns:mc="http://schemas.openxmlformats.org/markup-compatibility/2006" xmlns:a14="http://schemas.microsoft.com/office/drawing/2010/main">
          <mc:Choice Requires="a14">
            <p:sp>
              <p:nvSpPr>
                <p:cNvPr id="2932" name="TextBox 2931">
                  <a:extLst>
                    <a:ext uri="{FF2B5EF4-FFF2-40B4-BE49-F238E27FC236}">
                      <a16:creationId xmlns:a16="http://schemas.microsoft.com/office/drawing/2014/main" id="{EE4887BF-0D22-D3A1-E6FC-C2A25BC8A8ED}"/>
                    </a:ext>
                  </a:extLst>
                </p:cNvPr>
                <p:cNvSpPr txBox="1"/>
                <p:nvPr/>
              </p:nvSpPr>
              <p:spPr>
                <a:xfrm>
                  <a:off x="5615386" y="3541676"/>
                  <a:ext cx="563507"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IN" sz="1400" b="1" i="1" smtClean="0">
                            <a:latin typeface="Cambria Math" panose="02040503050406030204" pitchFamily="18" charset="0"/>
                          </a:rPr>
                          <m:t>𝑷𝑺</m:t>
                        </m:r>
                      </m:oMath>
                    </m:oMathPara>
                  </a14:m>
                  <a:endParaRPr lang="en-IN" sz="1400" b="1" dirty="0"/>
                </a:p>
              </p:txBody>
            </p:sp>
          </mc:Choice>
          <mc:Fallback xmlns="">
            <p:sp>
              <p:nvSpPr>
                <p:cNvPr id="173" name="TextBox 172">
                  <a:extLst>
                    <a:ext uri="{FF2B5EF4-FFF2-40B4-BE49-F238E27FC236}">
                      <a16:creationId xmlns:a16="http://schemas.microsoft.com/office/drawing/2014/main" id="{144F881D-96E8-42D1-ED0E-A8D66A58815B}"/>
                    </a:ext>
                  </a:extLst>
                </p:cNvPr>
                <p:cNvSpPr txBox="1">
                  <a:spLocks noRot="1" noChangeAspect="1" noMove="1" noResize="1" noEditPoints="1" noAdjustHandles="1" noChangeArrowheads="1" noChangeShapeType="1" noTextEdit="1"/>
                </p:cNvSpPr>
                <p:nvPr/>
              </p:nvSpPr>
              <p:spPr>
                <a:xfrm>
                  <a:off x="5615386" y="3541676"/>
                  <a:ext cx="563507" cy="307777"/>
                </a:xfrm>
                <a:prstGeom prst="rect">
                  <a:avLst/>
                </a:prstGeom>
                <a:blipFill>
                  <a:blip r:embed="rId12"/>
                  <a:stretch>
                    <a:fillRect/>
                  </a:stretch>
                </a:blipFill>
              </p:spPr>
              <p:txBody>
                <a:bodyPr/>
                <a:lstStyle/>
                <a:p>
                  <a:r>
                    <a:rPr lang="en-IN">
                      <a:noFill/>
                    </a:rPr>
                    <a:t> </a:t>
                  </a:r>
                </a:p>
              </p:txBody>
            </p:sp>
          </mc:Fallback>
        </mc:AlternateContent>
        <p:sp>
          <p:nvSpPr>
            <p:cNvPr id="2933" name="TextBox 2932">
              <a:extLst>
                <a:ext uri="{FF2B5EF4-FFF2-40B4-BE49-F238E27FC236}">
                  <a16:creationId xmlns:a16="http://schemas.microsoft.com/office/drawing/2014/main" id="{70345585-D3FB-D67D-7FB2-25EBD49F2C3D}"/>
                </a:ext>
              </a:extLst>
            </p:cNvPr>
            <p:cNvSpPr txBox="1"/>
            <p:nvPr/>
          </p:nvSpPr>
          <p:spPr>
            <a:xfrm>
              <a:off x="5460447" y="4333424"/>
              <a:ext cx="411486" cy="307777"/>
            </a:xfrm>
            <a:prstGeom prst="rect">
              <a:avLst/>
            </a:prstGeom>
            <a:noFill/>
          </p:spPr>
          <p:txBody>
            <a:bodyPr wrap="square" rtlCol="0">
              <a:spAutoFit/>
            </a:bodyPr>
            <a:lstStyle/>
            <a:p>
              <a:r>
                <a:rPr lang="en-US" sz="1400" b="1" dirty="0"/>
                <a:t>IC</a:t>
              </a:r>
              <a:endParaRPr lang="en-IN" sz="1400" b="1" dirty="0"/>
            </a:p>
          </p:txBody>
        </p:sp>
        <p:cxnSp>
          <p:nvCxnSpPr>
            <p:cNvPr id="2934" name="Straight Arrow Connector 2933">
              <a:extLst>
                <a:ext uri="{FF2B5EF4-FFF2-40B4-BE49-F238E27FC236}">
                  <a16:creationId xmlns:a16="http://schemas.microsoft.com/office/drawing/2014/main" id="{50B912AD-66A5-0E6C-9941-8F7F213A84F1}"/>
                </a:ext>
              </a:extLst>
            </p:cNvPr>
            <p:cNvCxnSpPr/>
            <p:nvPr/>
          </p:nvCxnSpPr>
          <p:spPr>
            <a:xfrm>
              <a:off x="5674816" y="3822215"/>
              <a:ext cx="431827" cy="0"/>
            </a:xfrm>
            <a:prstGeom prst="straightConnector1">
              <a:avLst/>
            </a:prstGeom>
            <a:ln w="28575">
              <a:headEnd type="triangle"/>
              <a:tailEnd type="triangle"/>
            </a:ln>
          </p:spPr>
          <p:style>
            <a:lnRef idx="1">
              <a:schemeClr val="dk1"/>
            </a:lnRef>
            <a:fillRef idx="0">
              <a:schemeClr val="dk1"/>
            </a:fillRef>
            <a:effectRef idx="0">
              <a:schemeClr val="dk1"/>
            </a:effectRef>
            <a:fontRef idx="minor">
              <a:schemeClr val="tx1"/>
            </a:fontRef>
          </p:style>
        </p:cxnSp>
        <p:cxnSp>
          <p:nvCxnSpPr>
            <p:cNvPr id="2935" name="Straight Arrow Connector 2934">
              <a:extLst>
                <a:ext uri="{FF2B5EF4-FFF2-40B4-BE49-F238E27FC236}">
                  <a16:creationId xmlns:a16="http://schemas.microsoft.com/office/drawing/2014/main" id="{12C0E9D6-7FFC-B893-89E1-BB81D37E8487}"/>
                </a:ext>
              </a:extLst>
            </p:cNvPr>
            <p:cNvCxnSpPr/>
            <p:nvPr/>
          </p:nvCxnSpPr>
          <p:spPr>
            <a:xfrm>
              <a:off x="5571055" y="4294576"/>
              <a:ext cx="235542" cy="195910"/>
            </a:xfrm>
            <a:prstGeom prst="straightConnector1">
              <a:avLst/>
            </a:prstGeom>
            <a:ln w="28575">
              <a:headEnd type="triangle"/>
              <a:tailEnd type="triangle"/>
            </a:ln>
          </p:spPr>
          <p:style>
            <a:lnRef idx="1">
              <a:schemeClr val="dk1"/>
            </a:lnRef>
            <a:fillRef idx="0">
              <a:schemeClr val="dk1"/>
            </a:fillRef>
            <a:effectRef idx="0">
              <a:schemeClr val="dk1"/>
            </a:effectRef>
            <a:fontRef idx="minor">
              <a:schemeClr val="tx1"/>
            </a:fontRef>
          </p:style>
        </p:cxnSp>
        <p:grpSp>
          <p:nvGrpSpPr>
            <p:cNvPr id="2936" name="Group 2935">
              <a:extLst>
                <a:ext uri="{FF2B5EF4-FFF2-40B4-BE49-F238E27FC236}">
                  <a16:creationId xmlns:a16="http://schemas.microsoft.com/office/drawing/2014/main" id="{966324E9-929D-2745-DD9A-0DADBF31B95F}"/>
                </a:ext>
              </a:extLst>
            </p:cNvPr>
            <p:cNvGrpSpPr/>
            <p:nvPr/>
          </p:nvGrpSpPr>
          <p:grpSpPr>
            <a:xfrm>
              <a:off x="5680352" y="3909739"/>
              <a:ext cx="431827" cy="411413"/>
              <a:chOff x="2214838" y="3824152"/>
              <a:chExt cx="431827" cy="411413"/>
            </a:xfrm>
            <a:solidFill>
              <a:schemeClr val="bg2">
                <a:lumMod val="90000"/>
              </a:schemeClr>
            </a:solidFill>
          </p:grpSpPr>
          <p:sp>
            <p:nvSpPr>
              <p:cNvPr id="2974" name="Rectangle 2973">
                <a:extLst>
                  <a:ext uri="{FF2B5EF4-FFF2-40B4-BE49-F238E27FC236}">
                    <a16:creationId xmlns:a16="http://schemas.microsoft.com/office/drawing/2014/main" id="{98C416F9-E864-F690-9BF4-BFEDFF1D6D74}"/>
                  </a:ext>
                </a:extLst>
              </p:cNvPr>
              <p:cNvSpPr/>
              <p:nvPr/>
            </p:nvSpPr>
            <p:spPr>
              <a:xfrm>
                <a:off x="2214838" y="3824152"/>
                <a:ext cx="104685" cy="104486"/>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2975" name="Rectangle 2974">
                <a:extLst>
                  <a:ext uri="{FF2B5EF4-FFF2-40B4-BE49-F238E27FC236}">
                    <a16:creationId xmlns:a16="http://schemas.microsoft.com/office/drawing/2014/main" id="{DD356060-4502-56F9-21A4-79B9151AB497}"/>
                  </a:ext>
                </a:extLst>
              </p:cNvPr>
              <p:cNvSpPr/>
              <p:nvPr/>
            </p:nvSpPr>
            <p:spPr>
              <a:xfrm>
                <a:off x="2323886" y="3824152"/>
                <a:ext cx="104685" cy="104486"/>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2976" name="Rectangle 2975">
                <a:extLst>
                  <a:ext uri="{FF2B5EF4-FFF2-40B4-BE49-F238E27FC236}">
                    <a16:creationId xmlns:a16="http://schemas.microsoft.com/office/drawing/2014/main" id="{A7F2C92C-278A-5821-6B17-39B62B3C1707}"/>
                  </a:ext>
                </a:extLst>
              </p:cNvPr>
              <p:cNvSpPr/>
              <p:nvPr/>
            </p:nvSpPr>
            <p:spPr>
              <a:xfrm>
                <a:off x="2432933" y="3824152"/>
                <a:ext cx="104685" cy="104486"/>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2977" name="Rectangle 2976">
                <a:extLst>
                  <a:ext uri="{FF2B5EF4-FFF2-40B4-BE49-F238E27FC236}">
                    <a16:creationId xmlns:a16="http://schemas.microsoft.com/office/drawing/2014/main" id="{9B3494C9-5B48-5B2E-E026-C5B22ACF80D3}"/>
                  </a:ext>
                </a:extLst>
              </p:cNvPr>
              <p:cNvSpPr/>
              <p:nvPr/>
            </p:nvSpPr>
            <p:spPr>
              <a:xfrm>
                <a:off x="2541980" y="3824152"/>
                <a:ext cx="104685" cy="104486"/>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2978" name="Rectangle 2977">
                <a:extLst>
                  <a:ext uri="{FF2B5EF4-FFF2-40B4-BE49-F238E27FC236}">
                    <a16:creationId xmlns:a16="http://schemas.microsoft.com/office/drawing/2014/main" id="{614617C2-D9B3-6E56-92B6-AC03AF2B5EC8}"/>
                  </a:ext>
                </a:extLst>
              </p:cNvPr>
              <p:cNvSpPr/>
              <p:nvPr/>
            </p:nvSpPr>
            <p:spPr>
              <a:xfrm>
                <a:off x="2214838" y="3928638"/>
                <a:ext cx="104685" cy="104486"/>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2979" name="Rectangle 2978">
                <a:extLst>
                  <a:ext uri="{FF2B5EF4-FFF2-40B4-BE49-F238E27FC236}">
                    <a16:creationId xmlns:a16="http://schemas.microsoft.com/office/drawing/2014/main" id="{343D0CC8-8581-A4B4-A13B-72CC6283C05D}"/>
                  </a:ext>
                </a:extLst>
              </p:cNvPr>
              <p:cNvSpPr/>
              <p:nvPr/>
            </p:nvSpPr>
            <p:spPr>
              <a:xfrm>
                <a:off x="2323886" y="3928638"/>
                <a:ext cx="104685" cy="104486"/>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2980" name="Rectangle 2979">
                <a:extLst>
                  <a:ext uri="{FF2B5EF4-FFF2-40B4-BE49-F238E27FC236}">
                    <a16:creationId xmlns:a16="http://schemas.microsoft.com/office/drawing/2014/main" id="{09B399CF-532A-6C43-F839-89310AADE2C4}"/>
                  </a:ext>
                </a:extLst>
              </p:cNvPr>
              <p:cNvSpPr/>
              <p:nvPr/>
            </p:nvSpPr>
            <p:spPr>
              <a:xfrm>
                <a:off x="2432933" y="3928638"/>
                <a:ext cx="104685" cy="104486"/>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2981" name="Rectangle 2980">
                <a:extLst>
                  <a:ext uri="{FF2B5EF4-FFF2-40B4-BE49-F238E27FC236}">
                    <a16:creationId xmlns:a16="http://schemas.microsoft.com/office/drawing/2014/main" id="{00145B91-8E54-4B0D-8F04-2B5F86577BAA}"/>
                  </a:ext>
                </a:extLst>
              </p:cNvPr>
              <p:cNvSpPr/>
              <p:nvPr/>
            </p:nvSpPr>
            <p:spPr>
              <a:xfrm>
                <a:off x="2541980" y="3928638"/>
                <a:ext cx="104685" cy="104486"/>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2982" name="Rectangle 2981">
                <a:extLst>
                  <a:ext uri="{FF2B5EF4-FFF2-40B4-BE49-F238E27FC236}">
                    <a16:creationId xmlns:a16="http://schemas.microsoft.com/office/drawing/2014/main" id="{93579B36-0468-60F3-CEDA-1FB21EA3500C}"/>
                  </a:ext>
                </a:extLst>
              </p:cNvPr>
              <p:cNvSpPr/>
              <p:nvPr/>
            </p:nvSpPr>
            <p:spPr>
              <a:xfrm>
                <a:off x="2214838" y="4026593"/>
                <a:ext cx="104685" cy="104486"/>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2983" name="Rectangle 2982">
                <a:extLst>
                  <a:ext uri="{FF2B5EF4-FFF2-40B4-BE49-F238E27FC236}">
                    <a16:creationId xmlns:a16="http://schemas.microsoft.com/office/drawing/2014/main" id="{AA8D4C53-D46B-62E0-4B08-CEED1CDA3C8F}"/>
                  </a:ext>
                </a:extLst>
              </p:cNvPr>
              <p:cNvSpPr/>
              <p:nvPr/>
            </p:nvSpPr>
            <p:spPr>
              <a:xfrm>
                <a:off x="2323886" y="4026593"/>
                <a:ext cx="104685" cy="104486"/>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2984" name="Rectangle 2983">
                <a:extLst>
                  <a:ext uri="{FF2B5EF4-FFF2-40B4-BE49-F238E27FC236}">
                    <a16:creationId xmlns:a16="http://schemas.microsoft.com/office/drawing/2014/main" id="{53CA1786-800B-0A15-9B6D-7A7ACDDC87AC}"/>
                  </a:ext>
                </a:extLst>
              </p:cNvPr>
              <p:cNvSpPr/>
              <p:nvPr/>
            </p:nvSpPr>
            <p:spPr>
              <a:xfrm>
                <a:off x="2432933" y="4026593"/>
                <a:ext cx="104685" cy="104486"/>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2985" name="Rectangle 2984">
                <a:extLst>
                  <a:ext uri="{FF2B5EF4-FFF2-40B4-BE49-F238E27FC236}">
                    <a16:creationId xmlns:a16="http://schemas.microsoft.com/office/drawing/2014/main" id="{1D27C40D-F947-BFA0-BFB8-5C09C4B1BFCC}"/>
                  </a:ext>
                </a:extLst>
              </p:cNvPr>
              <p:cNvSpPr/>
              <p:nvPr/>
            </p:nvSpPr>
            <p:spPr>
              <a:xfrm>
                <a:off x="2541980" y="4026593"/>
                <a:ext cx="104685" cy="104486"/>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2986" name="Rectangle 2985">
                <a:extLst>
                  <a:ext uri="{FF2B5EF4-FFF2-40B4-BE49-F238E27FC236}">
                    <a16:creationId xmlns:a16="http://schemas.microsoft.com/office/drawing/2014/main" id="{BF1D21C9-BEFB-C0D9-4E78-2DCAA3CD0E58}"/>
                  </a:ext>
                </a:extLst>
              </p:cNvPr>
              <p:cNvSpPr/>
              <p:nvPr/>
            </p:nvSpPr>
            <p:spPr>
              <a:xfrm>
                <a:off x="2214838" y="4131079"/>
                <a:ext cx="104685" cy="104486"/>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2987" name="Rectangle 2986">
                <a:extLst>
                  <a:ext uri="{FF2B5EF4-FFF2-40B4-BE49-F238E27FC236}">
                    <a16:creationId xmlns:a16="http://schemas.microsoft.com/office/drawing/2014/main" id="{DAF00B99-8F67-119B-CFF4-99E7CA0E38CF}"/>
                  </a:ext>
                </a:extLst>
              </p:cNvPr>
              <p:cNvSpPr/>
              <p:nvPr/>
            </p:nvSpPr>
            <p:spPr>
              <a:xfrm>
                <a:off x="2323886" y="4131079"/>
                <a:ext cx="104685" cy="104486"/>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2988" name="Rectangle 2987">
                <a:extLst>
                  <a:ext uri="{FF2B5EF4-FFF2-40B4-BE49-F238E27FC236}">
                    <a16:creationId xmlns:a16="http://schemas.microsoft.com/office/drawing/2014/main" id="{B0EC5BAE-166D-ABF5-8684-913FC5FCBBDD}"/>
                  </a:ext>
                </a:extLst>
              </p:cNvPr>
              <p:cNvSpPr/>
              <p:nvPr/>
            </p:nvSpPr>
            <p:spPr>
              <a:xfrm>
                <a:off x="2432933" y="4131079"/>
                <a:ext cx="104685" cy="104486"/>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2989" name="Rectangle 2988">
                <a:extLst>
                  <a:ext uri="{FF2B5EF4-FFF2-40B4-BE49-F238E27FC236}">
                    <a16:creationId xmlns:a16="http://schemas.microsoft.com/office/drawing/2014/main" id="{7B52A32B-22A5-F61F-6F8A-36205DAECB01}"/>
                  </a:ext>
                </a:extLst>
              </p:cNvPr>
              <p:cNvSpPr/>
              <p:nvPr/>
            </p:nvSpPr>
            <p:spPr>
              <a:xfrm>
                <a:off x="2541980" y="4131079"/>
                <a:ext cx="104685" cy="104486"/>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grpSp>
        <p:grpSp>
          <p:nvGrpSpPr>
            <p:cNvPr id="2937" name="Group 2936">
              <a:extLst>
                <a:ext uri="{FF2B5EF4-FFF2-40B4-BE49-F238E27FC236}">
                  <a16:creationId xmlns:a16="http://schemas.microsoft.com/office/drawing/2014/main" id="{58ED69FB-56C7-3D6F-44DF-FCB6117CBC9B}"/>
                </a:ext>
              </a:extLst>
            </p:cNvPr>
            <p:cNvGrpSpPr/>
            <p:nvPr/>
          </p:nvGrpSpPr>
          <p:grpSpPr>
            <a:xfrm>
              <a:off x="5739681" y="3972588"/>
              <a:ext cx="431827" cy="411413"/>
              <a:chOff x="2214838" y="3824152"/>
              <a:chExt cx="431827" cy="411413"/>
            </a:xfrm>
            <a:solidFill>
              <a:schemeClr val="bg2">
                <a:lumMod val="75000"/>
              </a:schemeClr>
            </a:solidFill>
          </p:grpSpPr>
          <p:sp>
            <p:nvSpPr>
              <p:cNvPr id="2958" name="Rectangle 2957">
                <a:extLst>
                  <a:ext uri="{FF2B5EF4-FFF2-40B4-BE49-F238E27FC236}">
                    <a16:creationId xmlns:a16="http://schemas.microsoft.com/office/drawing/2014/main" id="{06E046EB-940C-BE27-AC1B-7A1AFF1D0253}"/>
                  </a:ext>
                </a:extLst>
              </p:cNvPr>
              <p:cNvSpPr/>
              <p:nvPr/>
            </p:nvSpPr>
            <p:spPr>
              <a:xfrm>
                <a:off x="2214838" y="3824152"/>
                <a:ext cx="104685" cy="104486"/>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2959" name="Rectangle 2958">
                <a:extLst>
                  <a:ext uri="{FF2B5EF4-FFF2-40B4-BE49-F238E27FC236}">
                    <a16:creationId xmlns:a16="http://schemas.microsoft.com/office/drawing/2014/main" id="{8000D74A-2F30-2C4A-FAB0-42BD7A6321DE}"/>
                  </a:ext>
                </a:extLst>
              </p:cNvPr>
              <p:cNvSpPr/>
              <p:nvPr/>
            </p:nvSpPr>
            <p:spPr>
              <a:xfrm>
                <a:off x="2323886" y="3824152"/>
                <a:ext cx="104685" cy="104486"/>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2960" name="Rectangle 2959">
                <a:extLst>
                  <a:ext uri="{FF2B5EF4-FFF2-40B4-BE49-F238E27FC236}">
                    <a16:creationId xmlns:a16="http://schemas.microsoft.com/office/drawing/2014/main" id="{4E405C00-AB30-5487-51E2-C3E2084E1716}"/>
                  </a:ext>
                </a:extLst>
              </p:cNvPr>
              <p:cNvSpPr/>
              <p:nvPr/>
            </p:nvSpPr>
            <p:spPr>
              <a:xfrm>
                <a:off x="2432933" y="3824152"/>
                <a:ext cx="104685" cy="104486"/>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2961" name="Rectangle 2960">
                <a:extLst>
                  <a:ext uri="{FF2B5EF4-FFF2-40B4-BE49-F238E27FC236}">
                    <a16:creationId xmlns:a16="http://schemas.microsoft.com/office/drawing/2014/main" id="{D7276A8D-6F98-7722-498B-E9FF02794082}"/>
                  </a:ext>
                </a:extLst>
              </p:cNvPr>
              <p:cNvSpPr/>
              <p:nvPr/>
            </p:nvSpPr>
            <p:spPr>
              <a:xfrm>
                <a:off x="2541980" y="3824152"/>
                <a:ext cx="104685" cy="104486"/>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2962" name="Rectangle 2961">
                <a:extLst>
                  <a:ext uri="{FF2B5EF4-FFF2-40B4-BE49-F238E27FC236}">
                    <a16:creationId xmlns:a16="http://schemas.microsoft.com/office/drawing/2014/main" id="{15EE0F03-A0C1-88BE-806C-2E553A735161}"/>
                  </a:ext>
                </a:extLst>
              </p:cNvPr>
              <p:cNvSpPr/>
              <p:nvPr/>
            </p:nvSpPr>
            <p:spPr>
              <a:xfrm>
                <a:off x="2214838" y="3928638"/>
                <a:ext cx="104685" cy="104486"/>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2963" name="Rectangle 2962">
                <a:extLst>
                  <a:ext uri="{FF2B5EF4-FFF2-40B4-BE49-F238E27FC236}">
                    <a16:creationId xmlns:a16="http://schemas.microsoft.com/office/drawing/2014/main" id="{BE0F7797-113D-B03D-EDD1-E051C68E86B8}"/>
                  </a:ext>
                </a:extLst>
              </p:cNvPr>
              <p:cNvSpPr/>
              <p:nvPr/>
            </p:nvSpPr>
            <p:spPr>
              <a:xfrm>
                <a:off x="2323886" y="3928638"/>
                <a:ext cx="104685" cy="104486"/>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2964" name="Rectangle 2963">
                <a:extLst>
                  <a:ext uri="{FF2B5EF4-FFF2-40B4-BE49-F238E27FC236}">
                    <a16:creationId xmlns:a16="http://schemas.microsoft.com/office/drawing/2014/main" id="{C12F3A6E-8FC1-D5D5-71DA-CD46A0591059}"/>
                  </a:ext>
                </a:extLst>
              </p:cNvPr>
              <p:cNvSpPr/>
              <p:nvPr/>
            </p:nvSpPr>
            <p:spPr>
              <a:xfrm>
                <a:off x="2432933" y="3928638"/>
                <a:ext cx="104685" cy="104486"/>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2965" name="Rectangle 2964">
                <a:extLst>
                  <a:ext uri="{FF2B5EF4-FFF2-40B4-BE49-F238E27FC236}">
                    <a16:creationId xmlns:a16="http://schemas.microsoft.com/office/drawing/2014/main" id="{ACD8344F-6084-06B4-8C67-5B7383B667EE}"/>
                  </a:ext>
                </a:extLst>
              </p:cNvPr>
              <p:cNvSpPr/>
              <p:nvPr/>
            </p:nvSpPr>
            <p:spPr>
              <a:xfrm>
                <a:off x="2541980" y="3928638"/>
                <a:ext cx="104685" cy="104486"/>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2966" name="Rectangle 2965">
                <a:extLst>
                  <a:ext uri="{FF2B5EF4-FFF2-40B4-BE49-F238E27FC236}">
                    <a16:creationId xmlns:a16="http://schemas.microsoft.com/office/drawing/2014/main" id="{A6F37666-0549-27AE-6898-FBD406364CA9}"/>
                  </a:ext>
                </a:extLst>
              </p:cNvPr>
              <p:cNvSpPr/>
              <p:nvPr/>
            </p:nvSpPr>
            <p:spPr>
              <a:xfrm>
                <a:off x="2214838" y="4026593"/>
                <a:ext cx="104685" cy="104486"/>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2967" name="Rectangle 2966">
                <a:extLst>
                  <a:ext uri="{FF2B5EF4-FFF2-40B4-BE49-F238E27FC236}">
                    <a16:creationId xmlns:a16="http://schemas.microsoft.com/office/drawing/2014/main" id="{7059748A-8EC8-33F3-EE6D-5F8576439516}"/>
                  </a:ext>
                </a:extLst>
              </p:cNvPr>
              <p:cNvSpPr/>
              <p:nvPr/>
            </p:nvSpPr>
            <p:spPr>
              <a:xfrm>
                <a:off x="2323886" y="4026593"/>
                <a:ext cx="104685" cy="104486"/>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2968" name="Rectangle 2967">
                <a:extLst>
                  <a:ext uri="{FF2B5EF4-FFF2-40B4-BE49-F238E27FC236}">
                    <a16:creationId xmlns:a16="http://schemas.microsoft.com/office/drawing/2014/main" id="{152B05C3-A038-75B3-8020-D9B1916860C5}"/>
                  </a:ext>
                </a:extLst>
              </p:cNvPr>
              <p:cNvSpPr/>
              <p:nvPr/>
            </p:nvSpPr>
            <p:spPr>
              <a:xfrm>
                <a:off x="2432933" y="4026593"/>
                <a:ext cx="104685" cy="104486"/>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2969" name="Rectangle 2968">
                <a:extLst>
                  <a:ext uri="{FF2B5EF4-FFF2-40B4-BE49-F238E27FC236}">
                    <a16:creationId xmlns:a16="http://schemas.microsoft.com/office/drawing/2014/main" id="{74713E23-D83E-AB3E-9204-7A77338FE7AD}"/>
                  </a:ext>
                </a:extLst>
              </p:cNvPr>
              <p:cNvSpPr/>
              <p:nvPr/>
            </p:nvSpPr>
            <p:spPr>
              <a:xfrm>
                <a:off x="2541980" y="4026593"/>
                <a:ext cx="104685" cy="104486"/>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2970" name="Rectangle 2969">
                <a:extLst>
                  <a:ext uri="{FF2B5EF4-FFF2-40B4-BE49-F238E27FC236}">
                    <a16:creationId xmlns:a16="http://schemas.microsoft.com/office/drawing/2014/main" id="{C8752CBD-BB8E-532A-C094-57F5FD84BE23}"/>
                  </a:ext>
                </a:extLst>
              </p:cNvPr>
              <p:cNvSpPr/>
              <p:nvPr/>
            </p:nvSpPr>
            <p:spPr>
              <a:xfrm>
                <a:off x="2214838" y="4131079"/>
                <a:ext cx="104685" cy="104486"/>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2971" name="Rectangle 2970">
                <a:extLst>
                  <a:ext uri="{FF2B5EF4-FFF2-40B4-BE49-F238E27FC236}">
                    <a16:creationId xmlns:a16="http://schemas.microsoft.com/office/drawing/2014/main" id="{DA5104A3-BE73-463B-88DB-1910BA55B7DD}"/>
                  </a:ext>
                </a:extLst>
              </p:cNvPr>
              <p:cNvSpPr/>
              <p:nvPr/>
            </p:nvSpPr>
            <p:spPr>
              <a:xfrm>
                <a:off x="2323886" y="4131079"/>
                <a:ext cx="104685" cy="104486"/>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2972" name="Rectangle 2971">
                <a:extLst>
                  <a:ext uri="{FF2B5EF4-FFF2-40B4-BE49-F238E27FC236}">
                    <a16:creationId xmlns:a16="http://schemas.microsoft.com/office/drawing/2014/main" id="{45AA6446-5CF0-149A-4793-533ECD0E53E7}"/>
                  </a:ext>
                </a:extLst>
              </p:cNvPr>
              <p:cNvSpPr/>
              <p:nvPr/>
            </p:nvSpPr>
            <p:spPr>
              <a:xfrm>
                <a:off x="2432933" y="4131079"/>
                <a:ext cx="104685" cy="104486"/>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2973" name="Rectangle 2972">
                <a:extLst>
                  <a:ext uri="{FF2B5EF4-FFF2-40B4-BE49-F238E27FC236}">
                    <a16:creationId xmlns:a16="http://schemas.microsoft.com/office/drawing/2014/main" id="{3E436D70-ADAA-2DE3-2EA4-0057DAD0F23B}"/>
                  </a:ext>
                </a:extLst>
              </p:cNvPr>
              <p:cNvSpPr/>
              <p:nvPr/>
            </p:nvSpPr>
            <p:spPr>
              <a:xfrm>
                <a:off x="2541980" y="4131079"/>
                <a:ext cx="104685" cy="104486"/>
              </a:xfrm>
              <a:prstGeom prst="rect">
                <a:avLst/>
              </a:prstGeom>
              <a:grp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grpSp>
        <p:grpSp>
          <p:nvGrpSpPr>
            <p:cNvPr id="2938" name="Group 2937">
              <a:extLst>
                <a:ext uri="{FF2B5EF4-FFF2-40B4-BE49-F238E27FC236}">
                  <a16:creationId xmlns:a16="http://schemas.microsoft.com/office/drawing/2014/main" id="{B518EC7A-9DCD-232E-75B4-DD02B2CE189A}"/>
                </a:ext>
              </a:extLst>
            </p:cNvPr>
            <p:cNvGrpSpPr/>
            <p:nvPr/>
          </p:nvGrpSpPr>
          <p:grpSpPr>
            <a:xfrm>
              <a:off x="5806461" y="4056308"/>
              <a:ext cx="431827" cy="411413"/>
              <a:chOff x="5045602" y="4257061"/>
              <a:chExt cx="431827" cy="411413"/>
            </a:xfrm>
            <a:solidFill>
              <a:srgbClr val="7030A0"/>
            </a:solidFill>
          </p:grpSpPr>
          <p:sp>
            <p:nvSpPr>
              <p:cNvPr id="2942" name="Rectangle 2941">
                <a:extLst>
                  <a:ext uri="{FF2B5EF4-FFF2-40B4-BE49-F238E27FC236}">
                    <a16:creationId xmlns:a16="http://schemas.microsoft.com/office/drawing/2014/main" id="{D1A2C6B5-AB01-910C-B40B-302BC6B3DEE7}"/>
                  </a:ext>
                </a:extLst>
              </p:cNvPr>
              <p:cNvSpPr/>
              <p:nvPr/>
            </p:nvSpPr>
            <p:spPr>
              <a:xfrm>
                <a:off x="5045602" y="4257061"/>
                <a:ext cx="104685" cy="104486"/>
              </a:xfrm>
              <a:prstGeom prst="rect">
                <a:avLst/>
              </a:prstGeom>
              <a:grpFill/>
              <a:ln>
                <a:solidFill>
                  <a:schemeClr val="bg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2943" name="Rectangle 2942">
                <a:extLst>
                  <a:ext uri="{FF2B5EF4-FFF2-40B4-BE49-F238E27FC236}">
                    <a16:creationId xmlns:a16="http://schemas.microsoft.com/office/drawing/2014/main" id="{F9F37E8C-56F1-151F-FC4D-5B5A621BF2B8}"/>
                  </a:ext>
                </a:extLst>
              </p:cNvPr>
              <p:cNvSpPr/>
              <p:nvPr/>
            </p:nvSpPr>
            <p:spPr>
              <a:xfrm>
                <a:off x="5154650" y="4257061"/>
                <a:ext cx="104685" cy="104486"/>
              </a:xfrm>
              <a:prstGeom prst="rect">
                <a:avLst/>
              </a:prstGeom>
              <a:grpFill/>
              <a:ln>
                <a:solidFill>
                  <a:schemeClr val="bg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2944" name="Rectangle 2943">
                <a:extLst>
                  <a:ext uri="{FF2B5EF4-FFF2-40B4-BE49-F238E27FC236}">
                    <a16:creationId xmlns:a16="http://schemas.microsoft.com/office/drawing/2014/main" id="{5892E32F-65D9-A63E-0923-A4F1B5EC42EF}"/>
                  </a:ext>
                </a:extLst>
              </p:cNvPr>
              <p:cNvSpPr/>
              <p:nvPr/>
            </p:nvSpPr>
            <p:spPr>
              <a:xfrm>
                <a:off x="5263697" y="4257061"/>
                <a:ext cx="104685" cy="104486"/>
              </a:xfrm>
              <a:prstGeom prst="rect">
                <a:avLst/>
              </a:prstGeom>
              <a:grpFill/>
              <a:ln>
                <a:solidFill>
                  <a:schemeClr val="bg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2945" name="Rectangle 2944">
                <a:extLst>
                  <a:ext uri="{FF2B5EF4-FFF2-40B4-BE49-F238E27FC236}">
                    <a16:creationId xmlns:a16="http://schemas.microsoft.com/office/drawing/2014/main" id="{83D3323A-DA34-4259-C8E7-4A1461FBC8B4}"/>
                  </a:ext>
                </a:extLst>
              </p:cNvPr>
              <p:cNvSpPr/>
              <p:nvPr/>
            </p:nvSpPr>
            <p:spPr>
              <a:xfrm>
                <a:off x="5372744" y="4257061"/>
                <a:ext cx="104685" cy="104486"/>
              </a:xfrm>
              <a:prstGeom prst="rect">
                <a:avLst/>
              </a:prstGeom>
              <a:grpFill/>
              <a:ln>
                <a:solidFill>
                  <a:schemeClr val="bg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2946" name="Rectangle 2945">
                <a:extLst>
                  <a:ext uri="{FF2B5EF4-FFF2-40B4-BE49-F238E27FC236}">
                    <a16:creationId xmlns:a16="http://schemas.microsoft.com/office/drawing/2014/main" id="{FC555E73-FE5A-914B-9B7A-E20F87F746F9}"/>
                  </a:ext>
                </a:extLst>
              </p:cNvPr>
              <p:cNvSpPr/>
              <p:nvPr/>
            </p:nvSpPr>
            <p:spPr>
              <a:xfrm>
                <a:off x="5045602" y="4361547"/>
                <a:ext cx="104685" cy="104486"/>
              </a:xfrm>
              <a:prstGeom prst="rect">
                <a:avLst/>
              </a:prstGeom>
              <a:grpFill/>
              <a:ln>
                <a:solidFill>
                  <a:schemeClr val="bg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2947" name="Rectangle 2946">
                <a:extLst>
                  <a:ext uri="{FF2B5EF4-FFF2-40B4-BE49-F238E27FC236}">
                    <a16:creationId xmlns:a16="http://schemas.microsoft.com/office/drawing/2014/main" id="{591EA251-14C3-2C5A-C339-37B341D20E0E}"/>
                  </a:ext>
                </a:extLst>
              </p:cNvPr>
              <p:cNvSpPr/>
              <p:nvPr/>
            </p:nvSpPr>
            <p:spPr>
              <a:xfrm>
                <a:off x="5154650" y="4361547"/>
                <a:ext cx="104685" cy="104486"/>
              </a:xfrm>
              <a:prstGeom prst="rect">
                <a:avLst/>
              </a:prstGeom>
              <a:grpFill/>
              <a:ln>
                <a:solidFill>
                  <a:schemeClr val="bg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2948" name="Rectangle 2947">
                <a:extLst>
                  <a:ext uri="{FF2B5EF4-FFF2-40B4-BE49-F238E27FC236}">
                    <a16:creationId xmlns:a16="http://schemas.microsoft.com/office/drawing/2014/main" id="{6A027409-D6E3-0B03-137F-5C75AF800664}"/>
                  </a:ext>
                </a:extLst>
              </p:cNvPr>
              <p:cNvSpPr/>
              <p:nvPr/>
            </p:nvSpPr>
            <p:spPr>
              <a:xfrm>
                <a:off x="5263697" y="4361547"/>
                <a:ext cx="104685" cy="104486"/>
              </a:xfrm>
              <a:prstGeom prst="rect">
                <a:avLst/>
              </a:prstGeom>
              <a:grpFill/>
              <a:ln>
                <a:solidFill>
                  <a:schemeClr val="bg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2949" name="Rectangle 2948">
                <a:extLst>
                  <a:ext uri="{FF2B5EF4-FFF2-40B4-BE49-F238E27FC236}">
                    <a16:creationId xmlns:a16="http://schemas.microsoft.com/office/drawing/2014/main" id="{0A82A326-7E54-9571-2E4B-D06E5A5D62F3}"/>
                  </a:ext>
                </a:extLst>
              </p:cNvPr>
              <p:cNvSpPr/>
              <p:nvPr/>
            </p:nvSpPr>
            <p:spPr>
              <a:xfrm>
                <a:off x="5372744" y="4361547"/>
                <a:ext cx="104685" cy="104486"/>
              </a:xfrm>
              <a:prstGeom prst="rect">
                <a:avLst/>
              </a:prstGeom>
              <a:grpFill/>
              <a:ln>
                <a:solidFill>
                  <a:schemeClr val="bg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2950" name="Rectangle 2949">
                <a:extLst>
                  <a:ext uri="{FF2B5EF4-FFF2-40B4-BE49-F238E27FC236}">
                    <a16:creationId xmlns:a16="http://schemas.microsoft.com/office/drawing/2014/main" id="{67F052DC-D9BA-863F-6C43-149C7C14B144}"/>
                  </a:ext>
                </a:extLst>
              </p:cNvPr>
              <p:cNvSpPr/>
              <p:nvPr/>
            </p:nvSpPr>
            <p:spPr>
              <a:xfrm>
                <a:off x="5045602" y="4459502"/>
                <a:ext cx="104685" cy="104486"/>
              </a:xfrm>
              <a:prstGeom prst="rect">
                <a:avLst/>
              </a:prstGeom>
              <a:grpFill/>
              <a:ln>
                <a:solidFill>
                  <a:schemeClr val="bg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2951" name="Rectangle 2950">
                <a:extLst>
                  <a:ext uri="{FF2B5EF4-FFF2-40B4-BE49-F238E27FC236}">
                    <a16:creationId xmlns:a16="http://schemas.microsoft.com/office/drawing/2014/main" id="{FEF41F18-76F2-D717-2E4F-27139EA01595}"/>
                  </a:ext>
                </a:extLst>
              </p:cNvPr>
              <p:cNvSpPr/>
              <p:nvPr/>
            </p:nvSpPr>
            <p:spPr>
              <a:xfrm>
                <a:off x="5154650" y="4459502"/>
                <a:ext cx="104685" cy="104486"/>
              </a:xfrm>
              <a:prstGeom prst="rect">
                <a:avLst/>
              </a:prstGeom>
              <a:grpFill/>
              <a:ln>
                <a:solidFill>
                  <a:schemeClr val="bg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2952" name="Rectangle 2951">
                <a:extLst>
                  <a:ext uri="{FF2B5EF4-FFF2-40B4-BE49-F238E27FC236}">
                    <a16:creationId xmlns:a16="http://schemas.microsoft.com/office/drawing/2014/main" id="{0E6DCC20-1B68-E33E-0269-A8373AB0E40C}"/>
                  </a:ext>
                </a:extLst>
              </p:cNvPr>
              <p:cNvSpPr/>
              <p:nvPr/>
            </p:nvSpPr>
            <p:spPr>
              <a:xfrm>
                <a:off x="5263697" y="4459502"/>
                <a:ext cx="104685" cy="104486"/>
              </a:xfrm>
              <a:prstGeom prst="rect">
                <a:avLst/>
              </a:prstGeom>
              <a:grpFill/>
              <a:ln>
                <a:solidFill>
                  <a:schemeClr val="bg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2953" name="Rectangle 2952">
                <a:extLst>
                  <a:ext uri="{FF2B5EF4-FFF2-40B4-BE49-F238E27FC236}">
                    <a16:creationId xmlns:a16="http://schemas.microsoft.com/office/drawing/2014/main" id="{54591F5A-2E47-F450-B413-F1E71DA1ED22}"/>
                  </a:ext>
                </a:extLst>
              </p:cNvPr>
              <p:cNvSpPr/>
              <p:nvPr/>
            </p:nvSpPr>
            <p:spPr>
              <a:xfrm>
                <a:off x="5372744" y="4459502"/>
                <a:ext cx="104685" cy="104486"/>
              </a:xfrm>
              <a:prstGeom prst="rect">
                <a:avLst/>
              </a:prstGeom>
              <a:grpFill/>
              <a:ln>
                <a:solidFill>
                  <a:schemeClr val="bg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2954" name="Rectangle 2953">
                <a:extLst>
                  <a:ext uri="{FF2B5EF4-FFF2-40B4-BE49-F238E27FC236}">
                    <a16:creationId xmlns:a16="http://schemas.microsoft.com/office/drawing/2014/main" id="{0153E334-44A1-51E6-6B1F-847BB58E839F}"/>
                  </a:ext>
                </a:extLst>
              </p:cNvPr>
              <p:cNvSpPr/>
              <p:nvPr/>
            </p:nvSpPr>
            <p:spPr>
              <a:xfrm>
                <a:off x="5045602" y="4563988"/>
                <a:ext cx="104685" cy="104486"/>
              </a:xfrm>
              <a:prstGeom prst="rect">
                <a:avLst/>
              </a:prstGeom>
              <a:grpFill/>
              <a:ln>
                <a:solidFill>
                  <a:schemeClr val="bg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2955" name="Rectangle 2954">
                <a:extLst>
                  <a:ext uri="{FF2B5EF4-FFF2-40B4-BE49-F238E27FC236}">
                    <a16:creationId xmlns:a16="http://schemas.microsoft.com/office/drawing/2014/main" id="{19FA02F7-D5DE-D7B7-2D38-143CC7153204}"/>
                  </a:ext>
                </a:extLst>
              </p:cNvPr>
              <p:cNvSpPr/>
              <p:nvPr/>
            </p:nvSpPr>
            <p:spPr>
              <a:xfrm>
                <a:off x="5154650" y="4563988"/>
                <a:ext cx="104685" cy="104486"/>
              </a:xfrm>
              <a:prstGeom prst="rect">
                <a:avLst/>
              </a:prstGeom>
              <a:grpFill/>
              <a:ln>
                <a:solidFill>
                  <a:schemeClr val="bg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2956" name="Rectangle 2955">
                <a:extLst>
                  <a:ext uri="{FF2B5EF4-FFF2-40B4-BE49-F238E27FC236}">
                    <a16:creationId xmlns:a16="http://schemas.microsoft.com/office/drawing/2014/main" id="{F24A2BE4-5947-4139-5B78-1CE677B31DB1}"/>
                  </a:ext>
                </a:extLst>
              </p:cNvPr>
              <p:cNvSpPr/>
              <p:nvPr/>
            </p:nvSpPr>
            <p:spPr>
              <a:xfrm>
                <a:off x="5263697" y="4563988"/>
                <a:ext cx="104685" cy="104486"/>
              </a:xfrm>
              <a:prstGeom prst="rect">
                <a:avLst/>
              </a:prstGeom>
              <a:grpFill/>
              <a:ln>
                <a:solidFill>
                  <a:schemeClr val="bg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2957" name="Rectangle 2956">
                <a:extLst>
                  <a:ext uri="{FF2B5EF4-FFF2-40B4-BE49-F238E27FC236}">
                    <a16:creationId xmlns:a16="http://schemas.microsoft.com/office/drawing/2014/main" id="{3F0E8977-FC19-F939-FD48-4F63589476DD}"/>
                  </a:ext>
                </a:extLst>
              </p:cNvPr>
              <p:cNvSpPr/>
              <p:nvPr/>
            </p:nvSpPr>
            <p:spPr>
              <a:xfrm>
                <a:off x="5372744" y="4563988"/>
                <a:ext cx="104685" cy="104486"/>
              </a:xfrm>
              <a:prstGeom prst="rect">
                <a:avLst/>
              </a:prstGeom>
              <a:grpFill/>
              <a:ln>
                <a:solidFill>
                  <a:schemeClr val="bg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grpSp>
        <p:sp>
          <p:nvSpPr>
            <p:cNvPr id="2939" name="TextBox 2938">
              <a:extLst>
                <a:ext uri="{FF2B5EF4-FFF2-40B4-BE49-F238E27FC236}">
                  <a16:creationId xmlns:a16="http://schemas.microsoft.com/office/drawing/2014/main" id="{58D0EF1D-2280-CCE7-CCE0-2A6D62B9D88B}"/>
                </a:ext>
              </a:extLst>
            </p:cNvPr>
            <p:cNvSpPr txBox="1"/>
            <p:nvPr/>
          </p:nvSpPr>
          <p:spPr>
            <a:xfrm>
              <a:off x="4481204" y="2615100"/>
              <a:ext cx="1910080" cy="307777"/>
            </a:xfrm>
            <a:prstGeom prst="rect">
              <a:avLst/>
            </a:prstGeom>
            <a:noFill/>
          </p:spPr>
          <p:txBody>
            <a:bodyPr wrap="square" rtlCol="0">
              <a:spAutoFit/>
            </a:bodyPr>
            <a:lstStyle/>
            <a:p>
              <a:r>
                <a:rPr lang="en-US" sz="1400" b="1" dirty="0"/>
                <a:t>(WT is pre-calculated)</a:t>
              </a:r>
              <a:endParaRPr lang="en-IN" sz="1400" b="1" dirty="0"/>
            </a:p>
          </p:txBody>
        </p:sp>
        <p:sp>
          <p:nvSpPr>
            <p:cNvPr id="2940" name="TextBox 2939">
              <a:extLst>
                <a:ext uri="{FF2B5EF4-FFF2-40B4-BE49-F238E27FC236}">
                  <a16:creationId xmlns:a16="http://schemas.microsoft.com/office/drawing/2014/main" id="{0C969AD5-E3E6-CDBB-4E6E-B1CE6319DF85}"/>
                </a:ext>
              </a:extLst>
            </p:cNvPr>
            <p:cNvSpPr txBox="1"/>
            <p:nvPr/>
          </p:nvSpPr>
          <p:spPr>
            <a:xfrm>
              <a:off x="3638896" y="2971079"/>
              <a:ext cx="2010628" cy="307777"/>
            </a:xfrm>
            <a:prstGeom prst="rect">
              <a:avLst/>
            </a:prstGeom>
            <a:noFill/>
          </p:spPr>
          <p:txBody>
            <a:bodyPr wrap="square" rtlCol="0">
              <a:spAutoFit/>
            </a:bodyPr>
            <a:lstStyle/>
            <a:p>
              <a:pPr algn="ctr"/>
              <a:r>
                <a:rPr lang="en-US" sz="1400" b="1" dirty="0"/>
                <a:t>IFMAP</a:t>
              </a:r>
              <a:endParaRPr lang="en-IN" sz="1400" b="1" dirty="0"/>
            </a:p>
          </p:txBody>
        </p:sp>
        <p:sp>
          <p:nvSpPr>
            <p:cNvPr id="2941" name="TextBox 2940">
              <a:extLst>
                <a:ext uri="{FF2B5EF4-FFF2-40B4-BE49-F238E27FC236}">
                  <a16:creationId xmlns:a16="http://schemas.microsoft.com/office/drawing/2014/main" id="{98079F64-B86C-7554-E4CA-2497469C1DC9}"/>
                </a:ext>
              </a:extLst>
            </p:cNvPr>
            <p:cNvSpPr txBox="1"/>
            <p:nvPr/>
          </p:nvSpPr>
          <p:spPr>
            <a:xfrm>
              <a:off x="4945718" y="2983709"/>
              <a:ext cx="2010628" cy="307777"/>
            </a:xfrm>
            <a:prstGeom prst="rect">
              <a:avLst/>
            </a:prstGeom>
            <a:noFill/>
          </p:spPr>
          <p:txBody>
            <a:bodyPr wrap="square" rtlCol="0">
              <a:spAutoFit/>
            </a:bodyPr>
            <a:lstStyle/>
            <a:p>
              <a:pPr algn="ctr"/>
              <a:r>
                <a:rPr lang="en-US" sz="1400" b="1" dirty="0"/>
                <a:t>OFMAP</a:t>
              </a:r>
              <a:endParaRPr lang="en-IN" sz="1400" b="1" dirty="0"/>
            </a:p>
          </p:txBody>
        </p:sp>
      </p:grpSp>
      <p:pic>
        <p:nvPicPr>
          <p:cNvPr id="10" name="Audio 9">
            <a:hlinkClick r:id="" action="ppaction://media"/>
            <a:extLst>
              <a:ext uri="{FF2B5EF4-FFF2-40B4-BE49-F238E27FC236}">
                <a16:creationId xmlns:a16="http://schemas.microsoft.com/office/drawing/2014/main" id="{BD1B8DF7-011F-6744-EEC9-01DC61C33BB6}"/>
              </a:ext>
            </a:extLst>
          </p:cNvPr>
          <p:cNvPicPr>
            <a:picLocks noChangeAspect="1"/>
          </p:cNvPicPr>
          <p:nvPr>
            <a:audioFile r:link="rId3"/>
            <p:extLst>
              <p:ext uri="{DAA4B4D4-6D71-4841-9C94-3DE7FCFB9230}">
                <p14:media xmlns:p14="http://schemas.microsoft.com/office/powerpoint/2010/main" r:embed="rId2"/>
              </p:ext>
            </p:extLst>
          </p:nvPr>
        </p:nvPicPr>
        <p:blipFill>
          <a:blip r:embed="rId13"/>
          <a:srcRect l="-262704" t="-125896" r="-262704" b="-125896"/>
          <a:stretch>
            <a:fillRect/>
          </a:stretch>
        </p:blipFill>
        <p:spPr>
          <a:xfrm>
            <a:off x="9144000" y="5143500"/>
            <a:ext cx="3048000" cy="1714500"/>
          </a:xfrm>
          <a:prstGeom prst="rect">
            <a:avLst/>
          </a:prstGeom>
        </p:spPr>
      </p:pic>
    </p:spTree>
    <p:custDataLst>
      <p:tags r:id="rId1"/>
    </p:custDataLst>
    <p:extLst>
      <p:ext uri="{BB962C8B-B14F-4D97-AF65-F5344CB8AC3E}">
        <p14:creationId xmlns:p14="http://schemas.microsoft.com/office/powerpoint/2010/main" val="1231402853"/>
      </p:ext>
    </p:extLst>
  </p:cSld>
  <p:clrMapOvr>
    <a:masterClrMapping/>
  </p:clrMapOvr>
  <mc:AlternateContent xmlns:mc="http://schemas.openxmlformats.org/markup-compatibility/2006">
    <mc:Choice xmlns:p14="http://schemas.microsoft.com/office/powerpoint/2010/main" Requires="p14">
      <p:transition spd="slow" p14:dur="2000" advTm="32838"/>
    </mc:Choice>
    <mc:Fallback>
      <p:transition spd="slow" advTm="3283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47"/>
                                        </p:tgtEl>
                                        <p:attrNameLst>
                                          <p:attrName>style.visibility</p:attrName>
                                        </p:attrNameLst>
                                      </p:cBhvr>
                                      <p:to>
                                        <p:strVal val="visible"/>
                                      </p:to>
                                    </p:set>
                                  </p:childTnLst>
                                </p:cTn>
                              </p:par>
                            </p:childTnLst>
                          </p:cTn>
                        </p:par>
                        <p:par>
                          <p:cTn id="11" fill="hold">
                            <p:stCondLst>
                              <p:cond delay="0"/>
                            </p:stCondLst>
                            <p:childTnLst>
                              <p:par>
                                <p:cTn id="12" presetID="26" presetClass="emph" presetSubtype="0" fill="hold" grpId="1" nodeType="afterEffect">
                                  <p:stCondLst>
                                    <p:cond delay="0"/>
                                  </p:stCondLst>
                                  <p:childTnLst>
                                    <p:animEffect transition="out" filter="fade">
                                      <p:cBhvr>
                                        <p:cTn id="13" dur="500" tmFilter="0, 0; .2, .5; .8, .5; 1, 0"/>
                                        <p:tgtEl>
                                          <p:spTgt spid="947"/>
                                        </p:tgtEl>
                                      </p:cBhvr>
                                    </p:animEffect>
                                    <p:animScale>
                                      <p:cBhvr>
                                        <p:cTn id="14" dur="250" autoRev="1" fill="hold"/>
                                        <p:tgtEl>
                                          <p:spTgt spid="94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10"/>
                </p:tgtEl>
              </p:cMediaNode>
            </p:audio>
          </p:childTnLst>
        </p:cTn>
      </p:par>
    </p:tnLst>
    <p:bldLst>
      <p:bldP spid="947" grpId="0" animBg="1"/>
      <p:bldP spid="947" grpId="1" animBg="1"/>
    </p:bldLst>
  </p:timing>
  <p:extLst>
    <p:ext uri="{3A86A75C-4F4B-4683-9AE1-C65F6400EC91}">
      <p14:laserTraceLst xmlns:p14="http://schemas.microsoft.com/office/powerpoint/2010/main">
        <p14:tracePtLst>
          <p14:tracePt t="119" x="5089525" y="2260600"/>
          <p14:tracePt t="121" x="4978400" y="2608263"/>
          <p14:tracePt t="153" x="4400550" y="4002088"/>
          <p14:tracePt t="186" x="3840163" y="5141913"/>
          <p14:tracePt t="200" x="3756025" y="5294313"/>
          <p14:tracePt t="217" x="3687763" y="5430838"/>
          <p14:tracePt t="234" x="3636963" y="5497513"/>
          <p14:tracePt t="249" x="3576638" y="5575300"/>
          <p14:tracePt t="252" x="3533775" y="5626100"/>
          <p14:tracePt t="267" x="3482975" y="5676900"/>
          <p14:tracePt t="277" x="3467100" y="5694363"/>
          <p14:tracePt t="538" x="3406775" y="5795963"/>
          <p14:tracePt t="552" x="3279775" y="6008688"/>
          <p14:tracePt t="565" x="3186113" y="6203950"/>
          <p14:tracePt t="578" x="3117850" y="6356350"/>
          <p14:tracePt t="596" x="3074988" y="6492875"/>
          <p14:tracePt t="599" x="3067050" y="6535738"/>
          <p14:tracePt t="613" x="3049588" y="6637338"/>
          <p14:tracePt t="628" x="3033713" y="6731000"/>
          <p14:tracePt t="630" x="3024188" y="6764338"/>
          <p14:tracePt t="646" x="3008313" y="6824663"/>
          <p14:tracePt t="832" x="3194050" y="6391275"/>
          <p14:tracePt t="845" x="3492500" y="5727700"/>
          <p14:tracePt t="865" x="3900488" y="4929188"/>
          <p14:tracePt t="869" x="4044950" y="4648200"/>
          <p14:tracePt t="884" x="4248150" y="4189413"/>
          <p14:tracePt t="899" x="4476750" y="3697288"/>
          <p14:tracePt t="915" x="4757738" y="3289300"/>
          <p14:tracePt t="929" x="5106988" y="2838450"/>
          <p14:tracePt t="935" x="5233988" y="2643188"/>
          <p14:tracePt t="1240" x="5249863" y="2397125"/>
          <p14:tracePt t="1255" x="5310188" y="1793875"/>
          <p14:tracePt t="1268" x="5353050" y="1393825"/>
          <p14:tracePt t="1280" x="5394325" y="1054100"/>
          <p14:tracePt t="1295" x="5429250" y="739775"/>
          <p14:tracePt t="1315" x="5487988" y="450850"/>
          <p14:tracePt t="4945" x="6456363" y="577850"/>
          <p14:tracePt t="4957" x="5657850" y="765175"/>
          <p14:tracePt t="4968" x="5318125" y="858838"/>
          <p14:tracePt t="4980" x="4656138" y="1054100"/>
          <p14:tracePt t="4996" x="4070350" y="1300163"/>
          <p14:tracePt t="5013" x="3832225" y="1436688"/>
          <p14:tracePt t="5030" x="3687763" y="1538288"/>
          <p14:tracePt t="5032" x="3636963" y="1606550"/>
          <p14:tracePt t="5047" x="3551238" y="1716088"/>
          <p14:tracePt t="5635" x="3398838" y="1766888"/>
          <p14:tracePt t="5648" x="3074988" y="1938338"/>
          <p14:tracePt t="5660" x="2820988" y="2065338"/>
          <p14:tracePt t="5673" x="2565400" y="2184400"/>
          <p14:tracePt t="5688" x="2370138" y="2286000"/>
          <p14:tracePt t="5706" x="2116138" y="2422525"/>
          <p14:tracePt t="5721" x="1920875" y="2516188"/>
          <p14:tracePt t="5738" x="1809750" y="2592388"/>
          <p14:tracePt t="5741" x="1784350" y="2600325"/>
          <p14:tracePt t="5758" x="1749425" y="2625725"/>
          <p14:tracePt t="5772" x="1733550" y="2643188"/>
          <p14:tracePt t="5776" x="1724025" y="2643188"/>
          <p14:tracePt t="5790" x="1716088" y="2660650"/>
          <p14:tracePt t="5805" x="1708150" y="2660650"/>
          <p14:tracePt t="5809" x="1708150" y="2668588"/>
          <p14:tracePt t="5823" x="1698625" y="2686050"/>
          <p14:tracePt t="5838" x="1690688" y="2693988"/>
          <p14:tracePt t="5855" x="1682750" y="2701925"/>
          <p14:tracePt t="5877" x="1673225" y="2701925"/>
          <p14:tracePt t="5888" x="1673225" y="2711450"/>
          <p14:tracePt t="5906" x="1673225" y="2719388"/>
          <p14:tracePt t="6069" x="1665288" y="2719388"/>
          <p14:tracePt t="6109" x="1657350" y="2719388"/>
          <p14:tracePt t="6130" x="1647825" y="2719388"/>
          <p14:tracePt t="6143" x="1639888" y="2719388"/>
          <p14:tracePt t="6178" x="1631950" y="2719388"/>
          <p14:tracePt t="6191" x="1631950" y="2727325"/>
          <p14:tracePt t="6220" x="1631950" y="2736850"/>
          <p14:tracePt t="6239" x="1631950" y="2744788"/>
          <p14:tracePt t="6265" x="1622425" y="2744788"/>
          <p14:tracePt t="6278" x="1622425" y="2752725"/>
          <p14:tracePt t="6293" x="1614488" y="2752725"/>
          <p14:tracePt t="6305" x="1614488" y="2762250"/>
          <p14:tracePt t="6322" x="1606550" y="2762250"/>
          <p14:tracePt t="6340" x="1589088" y="2762250"/>
          <p14:tracePt t="6355" x="1579563" y="2762250"/>
          <p14:tracePt t="6374" x="1554163" y="2762250"/>
          <p14:tracePt t="6388" x="1528763" y="2762250"/>
          <p14:tracePt t="6405" x="1520825" y="2762250"/>
          <p14:tracePt t="6407" x="1512888" y="2762250"/>
          <p14:tracePt t="6421" x="1503363" y="2762250"/>
          <p14:tracePt t="6423" x="1495425" y="2762250"/>
          <p14:tracePt t="6438" x="1477963" y="2762250"/>
          <p14:tracePt t="6456" x="1452563" y="2762250"/>
          <p14:tracePt t="6471" x="1444625" y="2762250"/>
          <p14:tracePt t="6489" x="1419225" y="2752725"/>
          <p14:tracePt t="6505" x="1401763" y="2744788"/>
          <p14:tracePt t="6523" x="1393825" y="2736850"/>
          <p14:tracePt t="6537" x="1384300" y="2736850"/>
          <p14:tracePt t="6555" x="1376363" y="2727325"/>
          <p14:tracePt t="6572" x="1368425" y="2727325"/>
          <p14:tracePt t="6588" x="1358900" y="2711450"/>
          <p14:tracePt t="6606" x="1358900" y="2693988"/>
          <p14:tracePt t="6621" x="1358900" y="2686050"/>
          <p14:tracePt t="6640" x="1358900" y="2660650"/>
          <p14:tracePt t="6656" x="1358900" y="2633663"/>
          <p14:tracePt t="6672" x="1358900" y="2625725"/>
          <p14:tracePt t="6675" x="1358900" y="2617788"/>
          <p14:tracePt t="6689" x="1358900" y="2600325"/>
          <p14:tracePt t="6706" x="1358900" y="2592388"/>
          <p14:tracePt t="6709" x="1358900" y="2574925"/>
          <p14:tracePt t="6722" x="1358900" y="2566988"/>
          <p14:tracePt t="6739" x="1368425" y="2549525"/>
          <p14:tracePt t="6742" x="1376363" y="2541588"/>
          <p14:tracePt t="6758" x="1384300" y="2516188"/>
          <p14:tracePt t="6771" x="1401763" y="2489200"/>
          <p14:tracePt t="6789" x="1444625" y="2455863"/>
          <p14:tracePt t="6804" x="1503363" y="2413000"/>
          <p14:tracePt t="6824" x="1589088" y="2354263"/>
          <p14:tracePt t="6838" x="1639888" y="2319338"/>
          <p14:tracePt t="6855" x="1673225" y="2311400"/>
          <p14:tracePt t="6857" x="1690688" y="2303463"/>
          <p14:tracePt t="6873" x="1716088" y="2293938"/>
          <p14:tracePt t="6888" x="1758950" y="2286000"/>
          <p14:tracePt t="6905" x="1827213" y="2286000"/>
          <p14:tracePt t="6922" x="1885950" y="2293938"/>
          <p14:tracePt t="6938" x="1954213" y="2319338"/>
          <p14:tracePt t="6940" x="1997075" y="2336800"/>
          <p14:tracePt t="6955" x="2047875" y="2371725"/>
          <p14:tracePt t="6972" x="2116138" y="2405063"/>
          <p14:tracePt t="6988" x="2132013" y="2422525"/>
          <p14:tracePt t="7005" x="2166938" y="2438400"/>
          <p14:tracePt t="7007" x="2166938" y="2455863"/>
          <p14:tracePt t="7022" x="2192338" y="2481263"/>
          <p14:tracePt t="7038" x="2208213" y="2506663"/>
          <p14:tracePt t="7041" x="2208213" y="2516188"/>
          <p14:tracePt t="7055" x="2217738" y="2532063"/>
          <p14:tracePt t="7071" x="2225675" y="2549525"/>
          <p14:tracePt t="7089" x="2235200" y="2574925"/>
          <p14:tracePt t="7105" x="2235200" y="2600325"/>
          <p14:tracePt t="7125" x="2235200" y="2643188"/>
          <p14:tracePt t="7138" x="2235200" y="2686050"/>
          <p14:tracePt t="7155" x="2235200" y="2727325"/>
          <p14:tracePt t="7157" x="2235200" y="2752725"/>
          <p14:tracePt t="7172" x="2225675" y="2795588"/>
          <p14:tracePt t="7189" x="2225675" y="2830513"/>
          <p14:tracePt t="7191" x="2217738" y="2855913"/>
          <p14:tracePt t="7206" x="2200275" y="2881313"/>
          <p14:tracePt t="7222" x="2192338" y="2914650"/>
          <p14:tracePt t="7226" x="2192338" y="2922588"/>
          <p14:tracePt t="7241" x="2182813" y="2957513"/>
          <p14:tracePt t="7255" x="2182813" y="2965450"/>
          <p14:tracePt t="7272" x="2157413" y="2990850"/>
          <p14:tracePt t="7288" x="2149475" y="3008313"/>
          <p14:tracePt t="7305" x="2141538" y="3025775"/>
          <p14:tracePt t="7309" x="2141538" y="3033713"/>
          <p14:tracePt t="7322" x="2116138" y="3051175"/>
          <p14:tracePt t="7339" x="2098675" y="3076575"/>
          <p14:tracePt t="7341" x="2090738" y="3084513"/>
          <p14:tracePt t="7357" x="2065338" y="3109913"/>
          <p14:tracePt t="7372" x="2055813" y="3135313"/>
          <p14:tracePt t="7388" x="2030413" y="3170238"/>
          <p14:tracePt t="7405" x="2005013" y="3186113"/>
          <p14:tracePt t="7423" x="1979613" y="3211513"/>
          <p14:tracePt t="7438" x="1971675" y="3228975"/>
          <p14:tracePt t="7454" x="1946275" y="3246438"/>
          <p14:tracePt t="7472" x="1920875" y="3263900"/>
          <p14:tracePt t="7488" x="1903413" y="3271838"/>
          <p14:tracePt t="7491" x="1893888" y="3271838"/>
          <p14:tracePt t="7506" x="1885950" y="3289300"/>
          <p14:tracePt t="7521" x="1868488" y="3289300"/>
          <p14:tracePt t="7539" x="1852613" y="3297238"/>
          <p14:tracePt t="7555" x="1843088" y="3305175"/>
          <p14:tracePt t="8771" x="1903413" y="3279775"/>
          <p14:tracePt t="8785" x="2055813" y="3203575"/>
          <p14:tracePt t="8801" x="2141538" y="3152775"/>
          <p14:tracePt t="8815" x="2225675" y="3119438"/>
          <p14:tracePt t="8833" x="2379663" y="3067050"/>
          <p14:tracePt t="8848" x="2514600" y="3051175"/>
          <p14:tracePt t="8864" x="2633663" y="3016250"/>
          <p14:tracePt t="8882" x="2752725" y="3000375"/>
          <p14:tracePt t="8898" x="2820988" y="2982913"/>
          <p14:tracePt t="8902" x="2863850" y="2982913"/>
          <p14:tracePt t="8917" x="2955925" y="2965450"/>
          <p14:tracePt t="8936" x="3100388" y="2957513"/>
          <p14:tracePt t="8950" x="3194050" y="2940050"/>
          <p14:tracePt t="8965" x="3270250" y="2932113"/>
          <p14:tracePt t="8981" x="3338513" y="2914650"/>
          <p14:tracePt t="8985" x="3381375" y="2914650"/>
          <p14:tracePt t="8997" x="3475038" y="2889250"/>
          <p14:tracePt t="9015" x="3594100" y="2863850"/>
          <p14:tracePt t="9018" x="3652838" y="2855913"/>
          <p14:tracePt t="9034" x="3746500" y="2820988"/>
          <p14:tracePt t="9049" x="3806825" y="2795588"/>
          <p14:tracePt t="9051" x="3832225" y="2787650"/>
          <p14:tracePt t="9069" x="3857625" y="2770188"/>
          <p14:tracePt t="9082" x="3873500" y="2762250"/>
          <p14:tracePt t="9097" x="3883025" y="2752725"/>
          <p14:tracePt t="9100" x="3890963" y="2744788"/>
          <p14:tracePt t="9115" x="3900488" y="2736850"/>
          <p14:tracePt t="9131" x="3908425" y="2711450"/>
          <p14:tracePt t="9134" x="3908425" y="2701925"/>
          <p14:tracePt t="9149" x="3908425" y="2660650"/>
          <p14:tracePt t="9164" x="3873500" y="2582863"/>
          <p14:tracePt t="9167" x="3848100" y="2524125"/>
          <p14:tracePt t="9181" x="3789363" y="2430463"/>
          <p14:tracePt t="9197" x="3713163" y="2371725"/>
          <p14:tracePt t="9214" x="3602038" y="2293938"/>
          <p14:tracePt t="9231" x="3559175" y="2268538"/>
          <p14:tracePt t="9248" x="3500438" y="2243138"/>
          <p14:tracePt t="9264" x="3457575" y="2243138"/>
          <p14:tracePt t="9281" x="3414713" y="2235200"/>
          <p14:tracePt t="9283" x="3381375" y="2227263"/>
          <p14:tracePt t="9298" x="3330575" y="2227263"/>
          <p14:tracePt t="9314" x="3254375" y="2227263"/>
          <p14:tracePt t="9316" x="3211513" y="2227263"/>
          <p14:tracePt t="9330" x="3127375" y="2227263"/>
          <p14:tracePt t="9348" x="3041650" y="2243138"/>
          <p14:tracePt t="9364" x="2871788" y="2293938"/>
          <p14:tracePt t="9380" x="2760663" y="2328863"/>
          <p14:tracePt t="9398" x="2590800" y="2413000"/>
          <p14:tracePt t="9414" x="2506663" y="2463800"/>
          <p14:tracePt t="9430" x="2413000" y="2532063"/>
          <p14:tracePt t="9448" x="2319338" y="2617788"/>
          <p14:tracePt t="9464" x="2251075" y="2711450"/>
          <p14:tracePt t="9466" x="2217738" y="2762250"/>
          <p14:tracePt t="9480" x="2174875" y="2830513"/>
          <p14:tracePt t="9497" x="2116138" y="2906713"/>
          <p14:tracePt t="9514" x="2065338" y="3008313"/>
          <p14:tracePt t="9530" x="2030413" y="3094038"/>
          <p14:tracePt t="9548" x="1997075" y="3186113"/>
          <p14:tracePt t="9564" x="1979613" y="3238500"/>
          <p14:tracePt t="9581" x="1962150" y="3322638"/>
          <p14:tracePt t="9598" x="1954213" y="3373438"/>
          <p14:tracePt t="9614" x="1954213" y="3433763"/>
          <p14:tracePt t="9616" x="1954213" y="3467100"/>
          <p14:tracePt t="9630" x="1971675" y="3527425"/>
          <p14:tracePt t="9647" x="1987550" y="3594100"/>
          <p14:tracePt t="9664" x="2030413" y="3662363"/>
          <p14:tracePt t="9680" x="2047875" y="3713163"/>
          <p14:tracePt t="9699" x="2098675" y="3790950"/>
          <p14:tracePt t="9714" x="2132013" y="3832225"/>
          <p14:tracePt t="9731" x="2157413" y="3867150"/>
          <p14:tracePt t="9732" x="2174875" y="3883025"/>
          <p14:tracePt t="9748" x="2208213" y="3935413"/>
          <p14:tracePt t="9764" x="2268538" y="3986213"/>
          <p14:tracePt t="9780" x="2387600" y="4079875"/>
          <p14:tracePt t="9800" x="2497138" y="4171950"/>
          <p14:tracePt t="9814" x="2574925" y="4224338"/>
          <p14:tracePt t="9830" x="2633663" y="4265613"/>
          <p14:tracePt t="9848" x="2693988" y="4308475"/>
          <p14:tracePt t="9864" x="2719388" y="4325938"/>
          <p14:tracePt t="9880" x="2760663" y="4333875"/>
          <p14:tracePt t="9883" x="2778125" y="4333875"/>
          <p14:tracePt t="9898" x="2828925" y="4341813"/>
          <p14:tracePt t="9914" x="2879725" y="4341813"/>
          <p14:tracePt t="9916" x="2914650" y="4341813"/>
          <p14:tracePt t="9930" x="2947988" y="4341813"/>
          <p14:tracePt t="9947" x="2990850" y="4333875"/>
          <p14:tracePt t="9949" x="2990850" y="4325938"/>
          <p14:tracePt t="9963" x="3024188" y="4316413"/>
          <p14:tracePt t="9981" x="3041650" y="4308475"/>
          <p14:tracePt t="9983" x="3049588" y="4291013"/>
          <p14:tracePt t="9998" x="3074988" y="4275138"/>
          <p14:tracePt t="10014" x="3117850" y="4249738"/>
          <p14:tracePt t="10031" x="3152775" y="4214813"/>
          <p14:tracePt t="10032" x="3186113" y="4197350"/>
          <p14:tracePt t="10048" x="3287713" y="4138613"/>
          <p14:tracePt t="10066" x="3568700" y="4011613"/>
          <p14:tracePt t="10081" x="3738563" y="3943350"/>
          <p14:tracePt t="10097" x="3832225" y="3908425"/>
          <p14:tracePt t="10100" x="3857625" y="3892550"/>
          <p14:tracePt t="10113" x="3900488" y="3875088"/>
          <p14:tracePt t="10131" x="3933825" y="3867150"/>
          <p14:tracePt t="10148" x="3967163" y="3849688"/>
          <p14:tracePt t="10164" x="3976688" y="3841750"/>
          <p14:tracePt t="10182" x="3984625" y="3841750"/>
          <p14:tracePt t="10197" x="3992563" y="3832225"/>
          <p14:tracePt t="10215" x="3992563" y="3816350"/>
          <p14:tracePt t="12077" x="4052888" y="3738563"/>
          <p14:tracePt t="12097" x="4418013" y="3348038"/>
          <p14:tracePt t="12111" x="4664075" y="3160713"/>
          <p14:tracePt t="12125" x="4876800" y="3008313"/>
          <p14:tracePt t="12137" x="4935538" y="2957513"/>
          <p14:tracePt t="12141" x="5003800" y="2914650"/>
          <p14:tracePt t="12154" x="5114925" y="2846388"/>
          <p14:tracePt t="12158" x="5165725" y="2820988"/>
          <p14:tracePt t="12173" x="5302250" y="2795588"/>
          <p14:tracePt t="12186" x="5403850" y="2770188"/>
          <p14:tracePt t="12205" x="5497513" y="2770188"/>
          <p14:tracePt t="12220" x="5548313" y="2778125"/>
          <p14:tracePt t="12237" x="5591175" y="2795588"/>
          <p14:tracePt t="12239" x="5624513" y="2813050"/>
          <p14:tracePt t="12254" x="5683250" y="2846388"/>
          <p14:tracePt t="12270" x="5751513" y="2881313"/>
          <p14:tracePt t="12287" x="5862638" y="2932113"/>
          <p14:tracePt t="12303" x="5921375" y="2965450"/>
          <p14:tracePt t="12321" x="5964238" y="2982913"/>
          <p14:tracePt t="12336" x="5981700" y="2990850"/>
          <p14:tracePt t="12353" x="5997575" y="3000375"/>
          <p14:tracePt t="12355" x="5997575" y="3008313"/>
          <p14:tracePt t="12370" x="6015038" y="3016250"/>
          <p14:tracePt t="12396" x="6024563" y="3016250"/>
          <p14:tracePt t="12407" x="6024563" y="3025775"/>
          <p14:tracePt t="12423" x="6024563" y="3033713"/>
          <p14:tracePt t="12450" x="6024563" y="3041650"/>
          <p14:tracePt t="12472" x="6024563" y="3051175"/>
          <p14:tracePt t="12498" x="6015038" y="3051175"/>
          <p14:tracePt t="12519" x="6007100" y="3051175"/>
          <p14:tracePt t="12587" x="5997575" y="3059113"/>
          <p14:tracePt t="12600" x="5989638" y="3067050"/>
          <p14:tracePt t="12614" x="5981700" y="3076575"/>
          <p14:tracePt t="14726" x="5964238" y="3101975"/>
          <p14:tracePt t="14738" x="5946775" y="3135313"/>
          <p14:tracePt t="14740" x="5921375" y="3178175"/>
          <p14:tracePt t="14751" x="5913438" y="3203575"/>
          <p14:tracePt t="14754" x="5895975" y="3228975"/>
          <p14:tracePt t="14767" x="5870575" y="3289300"/>
          <p14:tracePt t="14779" x="5853113" y="3340100"/>
          <p14:tracePt t="14798" x="5827713" y="3390900"/>
          <p14:tracePt t="14800" x="5819775" y="3416300"/>
          <p14:tracePt t="14815" x="5811838" y="3467100"/>
          <p14:tracePt t="14830" x="5786438" y="3527425"/>
          <p14:tracePt t="14850" x="5751513" y="3603625"/>
          <p14:tracePt t="14864" x="5735638" y="3646488"/>
          <p14:tracePt t="14882" x="5718175" y="3679825"/>
          <p14:tracePt t="14884" x="5718175" y="3697288"/>
          <p14:tracePt t="14899" x="5700713" y="3722688"/>
          <p14:tracePt t="14913" x="5692775" y="3756025"/>
          <p14:tracePt t="14918" x="5692775" y="3763963"/>
          <p14:tracePt t="14925" x="5683250" y="3773488"/>
          <p14:tracePt t="14941" x="5683250" y="3790950"/>
          <p14:tracePt t="14952" x="5683250" y="3816350"/>
          <p14:tracePt t="14965" x="5675313" y="3841750"/>
          <p14:tracePt t="14981" x="5675313" y="3857625"/>
          <p14:tracePt t="14999" x="5675313" y="3892550"/>
          <p14:tracePt t="15013" x="5667375" y="3917950"/>
          <p14:tracePt t="15031" x="5667375" y="3935413"/>
          <p14:tracePt t="15035" x="5657850" y="3951288"/>
          <p14:tracePt t="15052" x="5657850" y="3976688"/>
          <p14:tracePt t="15054" x="5657850" y="3986213"/>
          <p14:tracePt t="15067" x="5649913" y="4011613"/>
          <p14:tracePt t="15080" x="5649913" y="4019550"/>
          <p14:tracePt t="15096" x="5649913" y="4044950"/>
          <p14:tracePt t="15114" x="5649913" y="4062413"/>
          <p14:tracePt t="15130" x="5649913" y="4070350"/>
          <p14:tracePt t="15147" x="5649913" y="4087813"/>
          <p14:tracePt t="15164" x="5649913" y="4095750"/>
          <p14:tracePt t="15180" x="5649913" y="4105275"/>
          <p14:tracePt t="15196" x="5649913" y="4121150"/>
          <p14:tracePt t="15213" x="5649913" y="4130675"/>
          <p14:tracePt t="15230" x="5649913" y="4146550"/>
          <p14:tracePt t="15247" x="5649913" y="4156075"/>
          <p14:tracePt t="15266" x="5649913" y="4171950"/>
          <p14:tracePt t="15281" x="5641975" y="4181475"/>
          <p14:tracePt t="15286" x="5641975" y="4189413"/>
          <p14:tracePt t="15305" x="5641975" y="4197350"/>
          <p14:tracePt t="15317" x="5641975" y="4214813"/>
          <p14:tracePt t="15332" x="5641975" y="4224338"/>
          <p14:tracePt t="15347" x="5641975" y="4232275"/>
          <p14:tracePt t="15364" x="5641975" y="4240213"/>
          <p14:tracePt t="15366" x="5641975" y="4249738"/>
          <p14:tracePt t="15380" x="5641975" y="4257675"/>
          <p14:tracePt t="15398" x="5641975" y="4265613"/>
          <p14:tracePt t="15402" x="5641975" y="4275138"/>
          <p14:tracePt t="15428" x="5641975" y="4283075"/>
          <p14:tracePt t="15441" x="5649913" y="4291013"/>
          <p14:tracePt t="15454" x="5657850" y="4291013"/>
          <p14:tracePt t="15465" x="5667375" y="4300538"/>
          <p14:tracePt t="15480" x="5675313" y="4300538"/>
          <p14:tracePt t="15482" x="5683250" y="4308475"/>
          <p14:tracePt t="15496" x="5700713" y="4316413"/>
          <p14:tracePt t="15513" x="5708650" y="4316413"/>
          <p14:tracePt t="15516" x="5718175" y="4316413"/>
          <p14:tracePt t="15530" x="5726113" y="4325938"/>
          <p14:tracePt t="15550" x="5735638" y="4325938"/>
          <p14:tracePt t="15564" x="5743575" y="4325938"/>
          <p14:tracePt t="15580" x="5751513" y="4325938"/>
          <p14:tracePt t="15605" x="5761038" y="4325938"/>
          <p14:tracePt t="15614" x="5768975" y="4325938"/>
          <p14:tracePt t="15632" x="5786438" y="4325938"/>
          <p14:tracePt t="15647" x="5794375" y="4325938"/>
          <p14:tracePt t="15663" x="5802313" y="4325938"/>
          <p14:tracePt t="15665" x="5811838" y="4325938"/>
          <p14:tracePt t="15680" x="5819775" y="4325938"/>
          <p14:tracePt t="15697" x="5837238" y="4316413"/>
          <p14:tracePt t="15700" x="5837238" y="4308475"/>
          <p14:tracePt t="15720" x="5845175" y="4308475"/>
          <p14:tracePt t="15735" x="5853113" y="4291013"/>
          <p14:tracePt t="15749" x="5853113" y="4265613"/>
          <p14:tracePt t="15763" x="5862638" y="4224338"/>
          <p14:tracePt t="15781" x="5888038" y="4019550"/>
          <p14:tracePt t="15796" x="5888038" y="3738563"/>
          <p14:tracePt t="15814" x="5880100" y="3552825"/>
          <p14:tracePt t="15817" x="5880100" y="3484563"/>
          <p14:tracePt t="15830" x="5870575" y="3398838"/>
          <p14:tracePt t="15846" x="5870575" y="3330575"/>
          <p14:tracePt t="15864" x="5870575" y="3228975"/>
          <p14:tracePt t="15881" x="5870575" y="3160713"/>
          <p14:tracePt t="15885" x="5870575" y="3127375"/>
          <p14:tracePt t="15898" x="5870575" y="3076575"/>
          <p14:tracePt t="15913" x="5870575" y="3033713"/>
          <p14:tracePt t="15931" x="5870575" y="2990850"/>
          <p14:tracePt t="15947" x="5870575" y="2965450"/>
          <p14:tracePt t="15964" x="5880100" y="2940050"/>
          <p14:tracePt t="15967" x="5880100" y="2922588"/>
          <p14:tracePt t="15980" x="5880100" y="2906713"/>
          <p14:tracePt t="15996" x="5888038" y="2889250"/>
          <p14:tracePt t="16001" x="5888038" y="2881313"/>
          <p14:tracePt t="16015" x="5888038" y="2871788"/>
          <p14:tracePt t="16030" x="5895975" y="2855913"/>
          <p14:tracePt t="16034" x="5895975" y="2846388"/>
          <p14:tracePt t="16048" x="5895975" y="2838450"/>
          <p14:tracePt t="16064" x="5895975" y="2830513"/>
          <p14:tracePt t="16080" x="5905500" y="2820988"/>
          <p14:tracePt t="16082" x="5905500" y="2813050"/>
          <p14:tracePt t="16096" x="5905500" y="2805113"/>
          <p14:tracePt t="16183" x="5905500" y="2813050"/>
          <p14:tracePt t="16194" x="5905500" y="2820988"/>
          <p14:tracePt t="16205" x="5905500" y="2830513"/>
          <p14:tracePt t="16216" x="5905500" y="2838450"/>
          <p14:tracePt t="16232" x="5905500" y="2863850"/>
          <p14:tracePt t="16246" x="5913438" y="2889250"/>
          <p14:tracePt t="16264" x="5921375" y="2932113"/>
          <p14:tracePt t="16280" x="5930900" y="2957513"/>
          <p14:tracePt t="16296" x="5938838" y="2982913"/>
          <p14:tracePt t="16298" x="5938838" y="2990850"/>
          <p14:tracePt t="16313" x="5946775" y="3000375"/>
          <p14:tracePt t="16333" x="5946775" y="3008313"/>
          <p14:tracePt t="17063" x="5956300" y="3008313"/>
          <p14:tracePt t="17076" x="5981700" y="3008313"/>
          <p14:tracePt t="17077" x="6015038" y="3008313"/>
          <p14:tracePt t="17090" x="6091238" y="3008313"/>
          <p14:tracePt t="17104" x="6210300" y="3008313"/>
          <p14:tracePt t="17118" x="6321425" y="3008313"/>
          <p14:tracePt t="17128" x="6372225" y="3016250"/>
          <p14:tracePt t="17144" x="6473825" y="3059113"/>
          <p14:tracePt t="17160" x="6516688" y="3067050"/>
          <p14:tracePt t="17178" x="6584950" y="3101975"/>
          <p14:tracePt t="17193" x="6610350" y="3127375"/>
          <p14:tracePt t="17210" x="6643688" y="3135313"/>
          <p14:tracePt t="17214" x="6643688" y="3144838"/>
          <p14:tracePt t="17226" x="6669088" y="3160713"/>
          <p14:tracePt t="17243" x="6678613" y="3160713"/>
          <p14:tracePt t="17246" x="6686550" y="3170238"/>
          <p14:tracePt t="17260" x="6686550" y="3178175"/>
          <p14:tracePt t="17277" x="6694488" y="3178175"/>
          <p14:tracePt t="17293" x="6704013" y="3186113"/>
          <p14:tracePt t="17310" x="6711950" y="3186113"/>
          <p14:tracePt t="17356" x="6711950" y="3195638"/>
          <p14:tracePt t="17426" x="6711950" y="3203575"/>
          <p14:tracePt t="18841" x="6719888" y="3195638"/>
          <p14:tracePt t="18856" x="6729413" y="3186113"/>
          <p14:tracePt t="18869" x="6745288" y="3152775"/>
          <p14:tracePt t="18882" x="6762750" y="3135313"/>
          <p14:tracePt t="18896" x="6762750" y="3119438"/>
          <p14:tracePt t="18912" x="6780213" y="3094038"/>
          <p14:tracePt t="18918" x="6788150" y="3084513"/>
          <p14:tracePt t="18932" x="6788150" y="3067050"/>
          <p14:tracePt t="18946" x="6797675" y="3051175"/>
          <p14:tracePt t="18949" x="6805613" y="3041650"/>
          <p14:tracePt t="18963" x="6805613" y="3033713"/>
          <p14:tracePt t="18978" x="6805613" y="3025775"/>
          <p14:tracePt t="18995" x="6813550" y="3016250"/>
          <p14:tracePt t="19012" x="6823075" y="3008313"/>
          <p14:tracePt t="19029" x="6823075" y="3000375"/>
          <p14:tracePt t="19046" x="6831013" y="3000375"/>
          <p14:tracePt t="19072" x="6838950" y="3008313"/>
          <p14:tracePt t="19084" x="6838950" y="3016250"/>
          <p14:tracePt t="19095" x="6848475" y="3033713"/>
          <p14:tracePt t="19113" x="6856413" y="3084513"/>
          <p14:tracePt t="19128" x="6864350" y="3109913"/>
          <p14:tracePt t="19145" x="6864350" y="3135313"/>
          <p14:tracePt t="19148" x="6864350" y="3152775"/>
          <p14:tracePt t="19162" x="6873875" y="3178175"/>
          <p14:tracePt t="19178" x="6873875" y="3203575"/>
          <p14:tracePt t="19195" x="6873875" y="3211513"/>
          <p14:tracePt t="19212" x="6873875" y="3221038"/>
          <p14:tracePt t="19215" x="6873875" y="3228975"/>
          <p14:tracePt t="19230" x="6873875" y="3238500"/>
          <p14:tracePt t="19249" x="6881813" y="3246438"/>
          <p14:tracePt t="19270" x="6889750" y="3246438"/>
          <p14:tracePt t="19296" x="6889750" y="3254375"/>
          <p14:tracePt t="19688" x="6950075" y="3221038"/>
          <p14:tracePt t="19701" x="7153275" y="3101975"/>
          <p14:tracePt t="19715" x="7315200" y="3025775"/>
          <p14:tracePt t="19727" x="7426325" y="2965450"/>
          <p14:tracePt t="19743" x="7502525" y="2922588"/>
          <p14:tracePt t="19747" x="7535863" y="2914650"/>
          <p14:tracePt t="19764" x="7586663" y="2881313"/>
          <p14:tracePt t="19782" x="7688263" y="2846388"/>
          <p14:tracePt t="19796" x="7756525" y="2813050"/>
          <p14:tracePt t="19808" x="7824788" y="2787650"/>
          <p14:tracePt t="19826" x="7900988" y="2752725"/>
          <p14:tracePt t="19830" x="7918450" y="2744788"/>
          <p14:tracePt t="19847" x="7969250" y="2711450"/>
          <p14:tracePt t="19850" x="7986713" y="2701925"/>
          <p14:tracePt t="19864" x="8004175" y="2686050"/>
          <p14:tracePt t="19878" x="8020050" y="2676525"/>
          <p14:tracePt t="19893" x="8029575" y="2660650"/>
          <p14:tracePt t="19897" x="8037513" y="2660650"/>
          <p14:tracePt t="19913" x="8045450" y="2660650"/>
          <p14:tracePt t="19926" x="8045450" y="2651125"/>
          <p14:tracePt t="19941" x="8045450" y="2643188"/>
          <p14:tracePt t="19958" x="8062913" y="2625725"/>
          <p14:tracePt t="19976" x="8062913" y="2608263"/>
          <p14:tracePt t="19979" x="8070850" y="2600325"/>
          <p14:tracePt t="19993" x="8088313" y="2582863"/>
          <p14:tracePt t="20010" x="8105775" y="2557463"/>
          <p14:tracePt t="20013" x="8121650" y="2541588"/>
          <p14:tracePt t="20034" x="8199438" y="2489200"/>
          <p14:tracePt t="20049" x="8258175" y="2455863"/>
          <p14:tracePt t="20062" x="8318500" y="2430463"/>
          <p14:tracePt t="20076" x="8369300" y="2413000"/>
          <p14:tracePt t="20095" x="8420100" y="2413000"/>
          <p14:tracePt t="20099" x="8435975" y="2405063"/>
          <p14:tracePt t="20117" x="8445500" y="2405063"/>
          <p14:tracePt t="20129" x="8462963" y="2405063"/>
          <p14:tracePt t="20144" x="8470900" y="2405063"/>
          <p14:tracePt t="20160" x="8478838" y="2405063"/>
          <p14:tracePt t="20176" x="8488363" y="2413000"/>
          <p14:tracePt t="20194" x="8496300" y="2430463"/>
          <p14:tracePt t="20198" x="8504238" y="2438400"/>
          <p14:tracePt t="20212" x="8504238" y="2463800"/>
          <p14:tracePt t="20226" x="8504238" y="2498725"/>
          <p14:tracePt t="20230" x="8513763" y="2516188"/>
          <p14:tracePt t="20245" x="8513763" y="2549525"/>
          <p14:tracePt t="20258" x="8513763" y="2592388"/>
          <p14:tracePt t="20275" x="8513763" y="2625725"/>
          <p14:tracePt t="20278" x="8513763" y="2651125"/>
          <p14:tracePt t="20292" x="8504238" y="2686050"/>
          <p14:tracePt t="20308" x="8488363" y="2719388"/>
          <p14:tracePt t="20325" x="8435975" y="2770188"/>
          <p14:tracePt t="20342" x="8420100" y="2787650"/>
          <p14:tracePt t="20344" x="8410575" y="2795588"/>
          <p14:tracePt t="20359" x="8394700" y="2813050"/>
          <p14:tracePt t="20375" x="8385175" y="2820988"/>
          <p14:tracePt t="20394" x="8369300" y="2830513"/>
          <p14:tracePt t="20408" x="8351838" y="2830513"/>
          <p14:tracePt t="20425" x="8334375" y="2820988"/>
          <p14:tracePt t="20428" x="8326438" y="2820988"/>
          <p14:tracePt t="20442" x="8308975" y="2795588"/>
          <p14:tracePt t="20458" x="8291513" y="2770188"/>
          <p14:tracePt t="20461" x="8283575" y="2752725"/>
          <p14:tracePt t="20475" x="8275638" y="2719388"/>
          <p14:tracePt t="20492" x="8258175" y="2676525"/>
          <p14:tracePt t="20510" x="8258175" y="2643188"/>
          <p14:tracePt t="20525" x="8258175" y="2617788"/>
          <p14:tracePt t="20545" x="8258175" y="2592388"/>
          <p14:tracePt t="20559" x="8258175" y="2574925"/>
          <p14:tracePt t="20575" x="8266113" y="2566988"/>
          <p14:tracePt t="20592" x="8283575" y="2549525"/>
          <p14:tracePt t="20609" x="8301038" y="2532063"/>
          <p14:tracePt t="20612" x="8308975" y="2532063"/>
          <p14:tracePt t="20625" x="8343900" y="2516188"/>
          <p14:tracePt t="20642" x="8377238" y="2516188"/>
          <p14:tracePt t="20646" x="8402638" y="2516188"/>
          <p14:tracePt t="20661" x="8445500" y="2516188"/>
          <p14:tracePt t="20675" x="8529638" y="2516188"/>
          <p14:tracePt t="20692" x="8605838" y="2532063"/>
          <p14:tracePt t="20693" x="8632825" y="2532063"/>
          <p14:tracePt t="20709" x="8674100" y="2541588"/>
          <p14:tracePt t="20725" x="8691563" y="2549525"/>
          <p14:tracePt t="20729" x="8699500" y="2557463"/>
          <p14:tracePt t="20743" x="8709025" y="2566988"/>
          <p14:tracePt t="20758" x="8724900" y="2582863"/>
          <p14:tracePt t="20775" x="8724900" y="2608263"/>
          <p14:tracePt t="20792" x="8724900" y="2643188"/>
          <p14:tracePt t="20808" x="8699500" y="2693988"/>
          <p14:tracePt t="20825" x="8674100" y="2736850"/>
          <p14:tracePt t="20842" x="8623300" y="2770188"/>
          <p14:tracePt t="20858" x="8615363" y="2778125"/>
          <p14:tracePt t="20875" x="8589963" y="2805113"/>
          <p14:tracePt t="20876" x="8589963" y="2813050"/>
          <p14:tracePt t="20892" x="8564563" y="2813050"/>
          <p14:tracePt t="20908" x="8529638" y="2830513"/>
          <p14:tracePt t="20925" x="8470900" y="2838450"/>
          <p14:tracePt t="20942" x="8428038" y="2838450"/>
          <p14:tracePt t="20959" x="8377238" y="2838450"/>
          <p14:tracePt t="20960" x="8369300" y="2830513"/>
          <p14:tracePt t="20974" x="8326438" y="2813050"/>
          <p14:tracePt t="20992" x="8283575" y="2778125"/>
          <p14:tracePt t="21008" x="8258175" y="2744788"/>
          <p14:tracePt t="21025" x="8240713" y="2727325"/>
          <p14:tracePt t="21041" x="8232775" y="2693988"/>
          <p14:tracePt t="21058" x="8232775" y="2668588"/>
          <p14:tracePt t="21060" x="8232775" y="2660650"/>
          <p14:tracePt t="21075" x="8232775" y="2633663"/>
          <p14:tracePt t="21092" x="8258175" y="2608263"/>
          <p14:tracePt t="21094" x="8283575" y="2592388"/>
          <p14:tracePt t="21108" x="8394700" y="2524125"/>
          <p14:tracePt t="21125" x="8572500" y="2473325"/>
          <p14:tracePt t="21142" x="8921750" y="2422525"/>
          <p14:tracePt t="21158" x="9005888" y="2422525"/>
          <p14:tracePt t="21176" x="9064625" y="2422525"/>
          <p14:tracePt t="21192" x="9091613" y="2430463"/>
          <p14:tracePt t="21208" x="9099550" y="2438400"/>
          <p14:tracePt t="21210" x="9107488" y="2447925"/>
          <p14:tracePt t="21225" x="9117013" y="2447925"/>
          <p14:tracePt t="21241" x="9124950" y="2473325"/>
          <p14:tracePt t="21258" x="9142413" y="2524125"/>
          <p14:tracePt t="21275" x="9150350" y="2582863"/>
          <p14:tracePt t="21292" x="9167813" y="2686050"/>
          <p14:tracePt t="21308" x="9183688" y="2736850"/>
          <p14:tracePt t="21325" x="9193213" y="2752725"/>
          <p14:tracePt t="21940" x="9218613" y="2744788"/>
          <p14:tracePt t="21957" x="9302750" y="2693988"/>
          <p14:tracePt t="21971" x="9405938" y="2633663"/>
          <p14:tracePt t="21986" x="9540875" y="2566988"/>
          <p14:tracePt t="21998" x="9685338" y="2524125"/>
          <p14:tracePt t="22011" x="9796463" y="2498725"/>
          <p14:tracePt t="22025" x="9872663" y="2481263"/>
          <p14:tracePt t="22029" x="9923463" y="2473325"/>
          <p14:tracePt t="22046" x="9991725" y="2473325"/>
          <p14:tracePt t="22058" x="10153650" y="2473325"/>
          <p14:tracePt t="22075" x="10356850" y="2481263"/>
          <p14:tracePt t="22077" x="10442575" y="2506663"/>
          <p14:tracePt t="22090" x="10577513" y="2532063"/>
          <p14:tracePt t="22108" x="10721975" y="2566988"/>
          <p14:tracePt t="22112" x="10807700" y="2592388"/>
          <p14:tracePt t="22128" x="10985500" y="2625725"/>
          <p14:tracePt t="22140" x="11122025" y="2651125"/>
          <p14:tracePt t="22158" x="11231563" y="2676525"/>
          <p14:tracePt t="22174" x="11291888" y="2693988"/>
          <p14:tracePt t="22191" x="11360150" y="2711450"/>
          <p14:tracePt t="22208" x="11385550" y="2719388"/>
          <p14:tracePt t="22224" x="11401425" y="2719388"/>
          <p14:tracePt t="22226" x="11410950" y="2719388"/>
          <p14:tracePt t="22241" x="11426825" y="2719388"/>
          <p14:tracePt t="22258" x="11436350" y="2719388"/>
          <p14:tracePt t="22260" x="11452225" y="2719388"/>
          <p14:tracePt t="22274" x="11461750" y="2719388"/>
          <p14:tracePt t="22291" x="11477625" y="2719388"/>
          <p14:tracePt t="22295" x="11487150" y="2719388"/>
          <p14:tracePt t="22307" x="11512550" y="2719388"/>
          <p14:tracePt t="22324" x="11530013" y="2727325"/>
          <p14:tracePt t="22341" x="11563350" y="2736850"/>
          <p14:tracePt t="22357" x="11596688" y="2744788"/>
          <p14:tracePt t="22374" x="11614150" y="2752725"/>
          <p14:tracePt t="22376" x="11622088" y="2752725"/>
          <p14:tracePt t="22391" x="11657013" y="2770188"/>
          <p14:tracePt t="22408" x="11664950" y="2787650"/>
          <p14:tracePt t="22410" x="11682413" y="2787650"/>
          <p14:tracePt t="22424" x="11690350" y="2795588"/>
          <p14:tracePt t="22441" x="11699875" y="2813050"/>
          <p14:tracePt t="22458" x="11715750" y="2820988"/>
          <p14:tracePt t="22474" x="11715750" y="2830513"/>
          <p14:tracePt t="22491" x="11758613" y="2830513"/>
          <p14:tracePt t="22507" x="11758613" y="2838450"/>
          <p14:tracePt t="22525" x="11758613" y="2846388"/>
          <p14:tracePt t="22540" x="11758613" y="2855913"/>
          <p14:tracePt t="22560" x="11750675" y="2855913"/>
          <p14:tracePt t="22581" x="11741150" y="2855913"/>
          <p14:tracePt t="22601" x="11733213" y="2855913"/>
          <p14:tracePt t="22636" x="11725275" y="2855913"/>
          <p14:tracePt t="22646" x="11715750" y="2855913"/>
          <p14:tracePt t="22658" x="11707813" y="2855913"/>
          <p14:tracePt t="22676" x="11639550" y="2838450"/>
          <p14:tracePt t="22691" x="11520488" y="2820988"/>
          <p14:tracePt t="22708" x="11325225" y="2787650"/>
          <p14:tracePt t="22710" x="11256963" y="2770188"/>
          <p14:tracePt t="22724" x="11155363" y="2762250"/>
          <p14:tracePt t="22741" x="11087100" y="2752725"/>
          <p14:tracePt t="22743" x="11044238" y="2744788"/>
          <p14:tracePt t="22758" x="10977563" y="2736850"/>
          <p14:tracePt t="22774" x="10926763" y="2736850"/>
          <p14:tracePt t="22791" x="10883900" y="2727325"/>
          <p14:tracePt t="22793" x="10866438" y="2727325"/>
          <p14:tracePt t="22808" x="10833100" y="2727325"/>
          <p14:tracePt t="22825" x="10798175" y="2727325"/>
          <p14:tracePt t="22841" x="10772775" y="2727325"/>
          <p14:tracePt t="22858" x="10739438" y="2736850"/>
          <p14:tracePt t="22874" x="10714038" y="2752725"/>
          <p14:tracePt t="22891" x="10688638" y="2762250"/>
          <p14:tracePt t="22893" x="10671175" y="2778125"/>
          <p14:tracePt t="22907" x="10653713" y="2813050"/>
          <p14:tracePt t="22924" x="10620375" y="2855913"/>
          <p14:tracePt t="22926" x="10602913" y="2889250"/>
          <p14:tracePt t="22940" x="10577513" y="2932113"/>
          <p14:tracePt t="22943" x="10569575" y="2957513"/>
          <p14:tracePt t="22957" x="10526713" y="3033713"/>
          <p14:tracePt t="22976" x="10509250" y="3084513"/>
          <p14:tracePt t="22991" x="10493375" y="3109913"/>
          <p14:tracePt t="23009" x="10483850" y="3135313"/>
          <p14:tracePt t="23024" x="10467975" y="3160713"/>
          <p14:tracePt t="23041" x="10450513" y="3195638"/>
          <p14:tracePt t="23043" x="10450513" y="3211513"/>
          <p14:tracePt t="23058" x="10433050" y="3246438"/>
          <p14:tracePt t="23074" x="10425113" y="3254375"/>
          <p14:tracePt t="23501" x="10126663" y="3170238"/>
          <p14:tracePt t="23515" x="8861425" y="2795588"/>
          <p14:tracePt t="23526" x="7348538" y="2387600"/>
          <p14:tracePt t="23542" x="5649913" y="1835150"/>
          <p14:tracePt t="23555" x="4197350" y="1317625"/>
          <p14:tracePt t="23573" x="3305175" y="1036638"/>
          <p14:tracePt t="23577" x="3074988" y="977900"/>
          <p14:tracePt t="23589" x="2955925" y="942975"/>
          <p14:tracePt t="23917" x="2608263" y="858838"/>
          <p14:tracePt t="23931" x="1631950" y="595313"/>
          <p14:tracePt t="23944" x="917575" y="314325"/>
          <p14:tracePt t="23956" x="365125" y="42863"/>
          <p14:tracePt t="25334" x="8836025" y="76200"/>
          <p14:tracePt t="25334" x="8828088" y="101600"/>
          <p14:tracePt t="25334" x="8828088" y="136525"/>
          <p14:tracePt t="25334" x="8828088" y="169863"/>
          <p14:tracePt t="25334" x="8869363" y="220663"/>
          <p14:tracePt t="25334" x="9056688" y="390525"/>
          <p14:tracePt t="25334" x="9821863" y="993775"/>
          <p14:tracePt t="25334" x="10339388" y="1308100"/>
          <p14:tracePt t="25334" x="11188700" y="1997075"/>
          <p14:tracePt t="25334" x="11936413" y="2686050"/>
          <p14:tracePt t="25334" x="12184063" y="2932113"/>
          <p14:tracePt t="25334" x="10425113" y="2686050"/>
          <p14:tracePt t="25334" x="9736138" y="2481263"/>
          <p14:tracePt t="25334" x="8597900" y="2209800"/>
          <p14:tracePt t="25334" x="7926388" y="2082800"/>
          <p14:tracePt t="25334" x="7553325" y="1989138"/>
          <p14:tracePt t="25334" x="7502525" y="1971675"/>
          <p14:tracePt t="25334" x="7493000" y="1963738"/>
          <p14:tracePt t="25334" x="6975475" y="1860550"/>
          <p14:tracePt t="25334" x="6151563" y="1657350"/>
          <p14:tracePt t="25334" x="4519613" y="1216025"/>
          <p14:tracePt t="25334" x="3373438" y="942975"/>
          <p14:tracePt t="25334" x="3008313" y="849313"/>
          <p14:tracePt t="25334" x="2727325" y="798513"/>
          <p14:tracePt t="25334" x="2565400" y="773113"/>
          <p14:tracePt t="25334" x="2379663" y="747713"/>
          <p14:tracePt t="25334" x="2311400" y="730250"/>
          <p14:tracePt t="25334" x="1792288" y="628650"/>
          <p14:tracePt t="25334" x="1214438" y="458788"/>
          <p14:tracePt t="25334" x="280988" y="93663"/>
          <p14:tracePt t="25334" x="8232775" y="93663"/>
          <p14:tracePt t="25334" x="8240713" y="111125"/>
          <p14:tracePt t="25334" x="8250238" y="111125"/>
          <p14:tracePt t="25334" x="8250238" y="119063"/>
          <p14:tracePt t="25334" x="8250238" y="127000"/>
          <p14:tracePt t="25334" x="8250238" y="136525"/>
          <p14:tracePt t="25334" x="8250238" y="144463"/>
          <p14:tracePt t="25334" x="8250238" y="152400"/>
          <p14:tracePt t="25334" x="8258175" y="161925"/>
          <p14:tracePt t="25334" x="8258175" y="177800"/>
          <p14:tracePt t="25334" x="8275638" y="187325"/>
          <p14:tracePt t="25334" x="8283575" y="203200"/>
          <p14:tracePt t="25334" x="8301038" y="203200"/>
          <p14:tracePt t="25334" x="8301038" y="212725"/>
          <p14:tracePt t="25334" x="8308975" y="220663"/>
          <p14:tracePt t="25334" x="8308975" y="230188"/>
          <p14:tracePt t="25334" x="8308975" y="238125"/>
          <p14:tracePt t="25334" x="8291513" y="238125"/>
          <p14:tracePt t="25334" x="8275638" y="246063"/>
          <p14:tracePt t="25334" x="8258175" y="246063"/>
          <p14:tracePt t="25334" x="8232775" y="246063"/>
          <p14:tracePt t="25334" x="1657350" y="187325"/>
          <p14:tracePt t="25334" x="1946275" y="365125"/>
          <p14:tracePt t="25334" x="2225675" y="519113"/>
          <p14:tracePt t="25334" x="2532063" y="663575"/>
          <p14:tracePt t="25334" x="2955925" y="917575"/>
          <p14:tracePt t="25334" x="3100388" y="1003300"/>
          <p14:tracePt t="25334" x="3228975" y="1104900"/>
          <p14:tracePt t="25334" x="3363913" y="1181100"/>
          <p14:tracePt t="25334" x="3517900" y="1282700"/>
          <p14:tracePt t="25334" x="3543300" y="1300163"/>
          <p14:tracePt t="25334" x="3586163" y="1333500"/>
          <p14:tracePt t="25334" x="3652838" y="1376363"/>
          <p14:tracePt t="25334" x="3900488" y="1555750"/>
          <p14:tracePt t="25334" x="3976688" y="1614488"/>
          <p14:tracePt t="25334" x="4095750" y="1708150"/>
          <p14:tracePt t="25334" x="4179888" y="1835150"/>
          <p14:tracePt t="25334" x="4230688" y="1903413"/>
          <p14:tracePt t="25334" x="4265613" y="1979613"/>
          <p14:tracePt t="25334" x="4681538" y="2055813"/>
          <p14:tracePt t="25334" x="5249863" y="2166938"/>
          <p14:tracePt t="25334" x="6303963" y="2430463"/>
          <p14:tracePt t="25334" x="7416800" y="2906713"/>
          <p14:tracePt t="25334" x="8878888" y="3629025"/>
          <p14:tracePt t="25334" x="9601200" y="4121150"/>
          <p14:tracePt t="25334" x="9974263" y="4486275"/>
          <p14:tracePt t="25334" x="10153650" y="4308475"/>
          <p14:tracePt t="25334" x="10382250" y="4062413"/>
          <p14:tracePt t="25334" x="10714038" y="3705225"/>
          <p14:tracePt t="25334" x="10993438" y="3475038"/>
          <p14:tracePt t="25334" x="11129963" y="3398838"/>
          <p14:tracePt t="25334" x="11342688" y="3289300"/>
          <p14:tracePt t="25334" x="11452225" y="3211513"/>
          <p14:tracePt t="25334" x="11555413" y="3170238"/>
          <p14:tracePt t="25334" x="11639550" y="3152775"/>
          <p14:tracePt t="25334" x="11766550" y="3135313"/>
          <p14:tracePt t="25334" x="11834813" y="3135313"/>
          <p14:tracePt t="25334" x="11877675" y="3135313"/>
          <p14:tracePt t="25334" x="11895138" y="3144838"/>
          <p14:tracePt t="25334" x="11928475" y="3152775"/>
          <p14:tracePt t="25334" x="11945938" y="3170238"/>
          <p14:tracePt t="25334" x="11953875" y="3170238"/>
          <p14:tracePt t="25334" x="11953875" y="3186113"/>
          <p14:tracePt t="25334" x="11961813" y="3195638"/>
          <p14:tracePt t="25334" x="11979275" y="3221038"/>
          <p14:tracePt t="25334" x="11979275" y="3228975"/>
          <p14:tracePt t="25334" x="11979275" y="3238500"/>
          <p14:tracePt t="25334" x="11979275" y="3254375"/>
          <p14:tracePt t="25334" x="11988800" y="3297238"/>
          <p14:tracePt t="25334" x="11988800" y="3330575"/>
          <p14:tracePt t="25334" x="11979275" y="3433763"/>
          <p14:tracePt t="25334" x="11945938" y="3527425"/>
          <p14:tracePt t="25334" x="11903075" y="3629025"/>
          <p14:tracePt t="25334" x="11834813" y="3722688"/>
          <p14:tracePt t="25334" x="11682413" y="3892550"/>
          <p14:tracePt t="25334" x="11512550" y="4062413"/>
          <p14:tracePt t="25334" x="11393488" y="4181475"/>
          <p14:tracePt t="25334" x="11231563" y="4351338"/>
          <p14:tracePt t="25334" x="11112500" y="4435475"/>
          <p14:tracePt t="25334" x="11137900" y="4206875"/>
          <p14:tracePt t="25334" x="11188700" y="3925888"/>
          <p14:tracePt t="25334" x="11223625" y="3756025"/>
          <p14:tracePt t="25334" x="11393488" y="3067050"/>
          <p14:tracePt t="25334" x="11674475" y="2541588"/>
          <p14:tracePt t="25334" x="11895138" y="2243138"/>
          <p14:tracePt t="25334" x="11979275" y="2124075"/>
          <p14:tracePt t="25334" x="12047538" y="2030413"/>
          <p14:tracePt t="25334" x="12098338" y="1963738"/>
          <p14:tracePt t="25334" x="10909300" y="2863850"/>
          <p14:tracePt t="25334" x="10220325" y="2643188"/>
          <p14:tracePt t="25334" x="9472613" y="2463800"/>
          <p14:tracePt t="25334" x="7485063" y="2022475"/>
          <p14:tracePt t="25334" x="6430963" y="1946275"/>
          <p14:tracePt t="25334" x="6083300" y="1946275"/>
          <p14:tracePt t="25334" x="5573713" y="2047875"/>
          <p14:tracePt t="25334" x="5208588" y="2141538"/>
          <p14:tracePt t="25334" x="5072063" y="2192338"/>
          <p14:tracePt t="25334" x="4579938" y="2133600"/>
          <p14:tracePt t="25334" x="3890963" y="1954213"/>
          <p14:tracePt t="25334" x="2506663" y="1504950"/>
          <p14:tracePt t="25334" x="739775" y="900113"/>
          <p14:tracePt t="25334" x="85725" y="636588"/>
          <p14:tracePt t="25775" x="5649913" y="858838"/>
          <p14:tracePt t="25788" x="7018338" y="1649413"/>
          <p14:tracePt t="25801" x="7781925" y="2293938"/>
          <p14:tracePt t="25813" x="7951788" y="2463800"/>
          <p14:tracePt t="25828" x="7951788" y="2600325"/>
          <p14:tracePt t="26076" x="8394700" y="2532063"/>
          <p14:tracePt t="26087" x="9328150" y="2524125"/>
          <p14:tracePt t="26100" x="10245725" y="2762250"/>
          <p14:tracePt t="26110" x="10798175" y="2974975"/>
          <p14:tracePt t="26113" x="11188700" y="3170238"/>
          <p14:tracePt t="26127" x="12039600" y="3806825"/>
          <p14:tracePt t="31177" x="9685338" y="2974975"/>
          <p14:tracePt t="31190" x="8088313" y="2592388"/>
          <p14:tracePt t="31202" x="6838950" y="2328863"/>
          <p14:tracePt t="31217" x="6065838" y="2252663"/>
          <p14:tracePt t="31234" x="5743575" y="2268538"/>
          <p14:tracePt t="31250" x="5624513" y="2293938"/>
          <p14:tracePt t="31573" x="5403850" y="2260600"/>
          <p14:tracePt t="31592" x="4162425" y="2014538"/>
          <p14:tracePt t="31605" x="3100388" y="1741488"/>
          <p14:tracePt t="31619" x="2030413" y="1343025"/>
          <p14:tracePt t="31629" x="1503363" y="1130300"/>
          <p14:tracePt t="31642" x="501650" y="714375"/>
          <p14:tracePt t="31644" x="161925" y="527050"/>
        </p14:tracePtLst>
      </p14:laserTraceLst>
    </p:ext>
  </p:extLs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265F55-3BAF-659C-B0E3-D4AE7D05DAE8}"/>
              </a:ext>
            </a:extLst>
          </p:cNvPr>
          <p:cNvSpPr>
            <a:spLocks noGrp="1"/>
          </p:cNvSpPr>
          <p:nvPr>
            <p:ph type="title"/>
          </p:nvPr>
        </p:nvSpPr>
        <p:spPr/>
        <p:txBody>
          <a:bodyPr/>
          <a:lstStyle/>
          <a:p>
            <a:r>
              <a:rPr lang="en-IN" dirty="0"/>
              <a:t>Concept of Vector-Radix FFT</a:t>
            </a:r>
          </a:p>
        </p:txBody>
      </p:sp>
      <mc:AlternateContent xmlns:mc="http://schemas.openxmlformats.org/markup-compatibility/2006" xmlns:a14="http://schemas.microsoft.com/office/drawing/2010/main">
        <mc:Choice Requires="a14">
          <p:graphicFrame>
            <p:nvGraphicFramePr>
              <p:cNvPr id="5" name="Content Placeholder 4">
                <a:extLst>
                  <a:ext uri="{FF2B5EF4-FFF2-40B4-BE49-F238E27FC236}">
                    <a16:creationId xmlns:a16="http://schemas.microsoft.com/office/drawing/2014/main" id="{2F17BDDE-8366-865B-88FE-4E344EFBBC68}"/>
                  </a:ext>
                </a:extLst>
              </p:cNvPr>
              <p:cNvGraphicFramePr>
                <a:graphicFrameLocks noGrp="1"/>
              </p:cNvGraphicFramePr>
              <p:nvPr>
                <p:ph idx="1"/>
                <p:extLst>
                  <p:ext uri="{D42A27DB-BD31-4B8C-83A1-F6EECF244321}">
                    <p14:modId xmlns:p14="http://schemas.microsoft.com/office/powerpoint/2010/main" val="1834174590"/>
                  </p:ext>
                </p:extLst>
              </p:nvPr>
            </p:nvGraphicFramePr>
            <p:xfrm>
              <a:off x="212961" y="1159697"/>
              <a:ext cx="4558230" cy="50929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mc:Choice>
        <mc:Fallback xmlns="">
          <p:graphicFrame>
            <p:nvGraphicFramePr>
              <p:cNvPr id="5" name="Content Placeholder 4">
                <a:extLst>
                  <a:ext uri="{FF2B5EF4-FFF2-40B4-BE49-F238E27FC236}">
                    <a16:creationId xmlns:a16="http://schemas.microsoft.com/office/drawing/2014/main" id="{2F17BDDE-8366-865B-88FE-4E344EFBBC68}"/>
                  </a:ext>
                </a:extLst>
              </p:cNvPr>
              <p:cNvGraphicFramePr>
                <a:graphicFrameLocks noGrp="1"/>
              </p:cNvGraphicFramePr>
              <p:nvPr>
                <p:ph idx="1"/>
                <p:extLst>
                  <p:ext uri="{D42A27DB-BD31-4B8C-83A1-F6EECF244321}">
                    <p14:modId xmlns:p14="http://schemas.microsoft.com/office/powerpoint/2010/main" val="1834174590"/>
                  </p:ext>
                </p:extLst>
              </p:nvPr>
            </p:nvGraphicFramePr>
            <p:xfrm>
              <a:off x="212961" y="1159697"/>
              <a:ext cx="4558230" cy="5092900"/>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mc:Fallback>
      </mc:AlternateContent>
      <p:sp>
        <p:nvSpPr>
          <p:cNvPr id="49" name="TextBox 48">
            <a:extLst>
              <a:ext uri="{FF2B5EF4-FFF2-40B4-BE49-F238E27FC236}">
                <a16:creationId xmlns:a16="http://schemas.microsoft.com/office/drawing/2014/main" id="{3F8D08CD-4C48-788B-0812-8262C98E48CD}"/>
              </a:ext>
            </a:extLst>
          </p:cNvPr>
          <p:cNvSpPr txBox="1"/>
          <p:nvPr/>
        </p:nvSpPr>
        <p:spPr>
          <a:xfrm>
            <a:off x="4978741" y="5497180"/>
            <a:ext cx="6935237" cy="830997"/>
          </a:xfrm>
          <a:prstGeom prst="rect">
            <a:avLst/>
          </a:prstGeom>
          <a:gradFill flip="none" rotWithShape="1">
            <a:gsLst>
              <a:gs pos="0">
                <a:srgbClr val="7030A0">
                  <a:tint val="66000"/>
                  <a:satMod val="160000"/>
                </a:srgbClr>
              </a:gs>
              <a:gs pos="50000">
                <a:srgbClr val="7030A0">
                  <a:tint val="44500"/>
                  <a:satMod val="160000"/>
                </a:srgbClr>
              </a:gs>
              <a:gs pos="100000">
                <a:srgbClr val="7030A0">
                  <a:tint val="23500"/>
                  <a:satMod val="160000"/>
                </a:srgbClr>
              </a:gs>
            </a:gsLst>
            <a:lin ang="8100000" scaled="1"/>
            <a:tileRect/>
          </a:gradFill>
          <a:ln>
            <a:solidFill>
              <a:srgbClr val="C00000"/>
            </a:solidFill>
          </a:ln>
        </p:spPr>
        <p:txBody>
          <a:bodyPr wrap="square" rtlCol="0">
            <a:spAutoFit/>
          </a:bodyPr>
          <a:lstStyle/>
          <a:p>
            <a:pPr lvl="0" algn="ctr"/>
            <a:r>
              <a:rPr lang="en-IN" sz="2400" b="1" dirty="0"/>
              <a:t>1.33x improvement in operational count &amp; effective utilisation smaller on-chip memory chunks</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9358F95-3E2C-9DD8-E70D-CD105EAA8312}"/>
                  </a:ext>
                </a:extLst>
              </p:cNvPr>
              <p:cNvSpPr txBox="1"/>
              <p:nvPr/>
            </p:nvSpPr>
            <p:spPr>
              <a:xfrm>
                <a:off x="11311985" y="1628668"/>
                <a:ext cx="813031" cy="232470"/>
              </a:xfrm>
              <a:prstGeom prst="rect">
                <a:avLst/>
              </a:prstGeom>
              <a:noFill/>
              <a:ln w="28575">
                <a:no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en-IN" sz="1200" b="1" i="1" smtClean="0">
                          <a:latin typeface="Cambria Math" panose="02040503050406030204" pitchFamily="18" charset="0"/>
                        </a:rPr>
                        <m:t>𝑭</m:t>
                      </m:r>
                      <m:r>
                        <a:rPr lang="en-IN" sz="1200" b="1" i="1" smtClean="0">
                          <a:latin typeface="Cambria Math" panose="02040503050406030204" pitchFamily="18" charset="0"/>
                        </a:rPr>
                        <m:t>(</m:t>
                      </m:r>
                      <m:r>
                        <a:rPr lang="en-IN" sz="1200" b="1" i="1" smtClean="0">
                          <a:latin typeface="Cambria Math" panose="02040503050406030204" pitchFamily="18" charset="0"/>
                        </a:rPr>
                        <m:t>𝒖</m:t>
                      </m:r>
                      <m:r>
                        <a:rPr lang="en-IN" sz="1200" b="1" i="1" smtClean="0">
                          <a:latin typeface="Cambria Math" panose="02040503050406030204" pitchFamily="18" charset="0"/>
                        </a:rPr>
                        <m:t>,</m:t>
                      </m:r>
                      <m:r>
                        <a:rPr lang="en-IN" sz="1200" b="1" i="1" smtClean="0">
                          <a:latin typeface="Cambria Math" panose="02040503050406030204" pitchFamily="18" charset="0"/>
                        </a:rPr>
                        <m:t>𝒗</m:t>
                      </m:r>
                      <m:r>
                        <a:rPr lang="en-IN" sz="1200" b="1" i="1" smtClean="0">
                          <a:latin typeface="Cambria Math" panose="02040503050406030204" pitchFamily="18" charset="0"/>
                        </a:rPr>
                        <m:t>)</m:t>
                      </m:r>
                    </m:oMath>
                  </m:oMathPara>
                </a14:m>
                <a:endParaRPr lang="en-IN" sz="1200" b="1" dirty="0"/>
              </a:p>
            </p:txBody>
          </p:sp>
        </mc:Choice>
        <mc:Fallback xmlns="">
          <p:sp>
            <p:nvSpPr>
              <p:cNvPr id="7" name="TextBox 6">
                <a:extLst>
                  <a:ext uri="{FF2B5EF4-FFF2-40B4-BE49-F238E27FC236}">
                    <a16:creationId xmlns:a16="http://schemas.microsoft.com/office/drawing/2014/main" id="{B9358F95-3E2C-9DD8-E70D-CD105EAA8312}"/>
                  </a:ext>
                </a:extLst>
              </p:cNvPr>
              <p:cNvSpPr txBox="1">
                <a:spLocks noRot="1" noChangeAspect="1" noMove="1" noResize="1" noEditPoints="1" noAdjustHandles="1" noChangeArrowheads="1" noChangeShapeType="1" noTextEdit="1"/>
              </p:cNvSpPr>
              <p:nvPr/>
            </p:nvSpPr>
            <p:spPr>
              <a:xfrm>
                <a:off x="11311985" y="1628668"/>
                <a:ext cx="813031" cy="232470"/>
              </a:xfrm>
              <a:prstGeom prst="rect">
                <a:avLst/>
              </a:prstGeom>
              <a:blipFill>
                <a:blip r:embed="rId14"/>
                <a:stretch>
                  <a:fillRect b="-28947"/>
                </a:stretch>
              </a:blipFill>
              <a:ln w="28575">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8698941-E8E4-3DCD-9431-4C57F71191F8}"/>
                  </a:ext>
                </a:extLst>
              </p:cNvPr>
              <p:cNvSpPr txBox="1"/>
              <p:nvPr/>
            </p:nvSpPr>
            <p:spPr>
              <a:xfrm>
                <a:off x="4771191" y="1628668"/>
                <a:ext cx="615828" cy="232470"/>
              </a:xfrm>
              <a:prstGeom prst="rect">
                <a:avLst/>
              </a:prstGeom>
              <a:noFill/>
              <a:ln w="28575">
                <a:no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IN" sz="1200" b="1" i="1" smtClean="0">
                              <a:latin typeface="Cambria Math" panose="02040503050406030204" pitchFamily="18" charset="0"/>
                            </a:rPr>
                          </m:ctrlPr>
                        </m:sSubPr>
                        <m:e>
                          <m:r>
                            <a:rPr lang="en-IN" sz="1200" b="1" i="1" smtClean="0">
                              <a:latin typeface="Cambria Math" panose="02040503050406030204" pitchFamily="18" charset="0"/>
                            </a:rPr>
                            <m:t>𝑿</m:t>
                          </m:r>
                        </m:e>
                        <m:sub>
                          <m:r>
                            <a:rPr lang="en-IN" sz="1200" b="1" i="1" smtClean="0">
                              <a:latin typeface="Cambria Math" panose="02040503050406030204" pitchFamily="18" charset="0"/>
                            </a:rPr>
                            <m:t>.</m:t>
                          </m:r>
                          <m:r>
                            <a:rPr lang="en-IN" sz="1200" b="1" i="1" smtClean="0">
                              <a:latin typeface="Cambria Math" panose="02040503050406030204" pitchFamily="18" charset="0"/>
                            </a:rPr>
                            <m:t>𝟎𝟎</m:t>
                          </m:r>
                        </m:sub>
                      </m:sSub>
                      <m:r>
                        <a:rPr lang="en-IN" sz="1200" b="1" i="1" smtClean="0">
                          <a:latin typeface="Cambria Math" panose="02040503050406030204" pitchFamily="18" charset="0"/>
                        </a:rPr>
                        <m:t>(</m:t>
                      </m:r>
                      <m:r>
                        <a:rPr lang="en-IN" sz="1200" b="1" i="1" smtClean="0">
                          <a:latin typeface="Cambria Math" panose="02040503050406030204" pitchFamily="18" charset="0"/>
                        </a:rPr>
                        <m:t>𝒖</m:t>
                      </m:r>
                      <m:r>
                        <a:rPr lang="en-IN" sz="1200" b="1" i="1" smtClean="0">
                          <a:latin typeface="Cambria Math" panose="02040503050406030204" pitchFamily="18" charset="0"/>
                        </a:rPr>
                        <m:t>,</m:t>
                      </m:r>
                      <m:r>
                        <a:rPr lang="en-IN" sz="1200" b="1" i="1" smtClean="0">
                          <a:latin typeface="Cambria Math" panose="02040503050406030204" pitchFamily="18" charset="0"/>
                        </a:rPr>
                        <m:t>𝒗</m:t>
                      </m:r>
                      <m:r>
                        <a:rPr lang="en-IN" sz="1200" b="1" i="1" smtClean="0">
                          <a:latin typeface="Cambria Math" panose="02040503050406030204" pitchFamily="18" charset="0"/>
                        </a:rPr>
                        <m:t>)</m:t>
                      </m:r>
                    </m:oMath>
                  </m:oMathPara>
                </a14:m>
                <a:endParaRPr lang="en-IN" sz="1200" b="1" dirty="0"/>
              </a:p>
            </p:txBody>
          </p:sp>
        </mc:Choice>
        <mc:Fallback xmlns="">
          <p:sp>
            <p:nvSpPr>
              <p:cNvPr id="8" name="TextBox 7">
                <a:extLst>
                  <a:ext uri="{FF2B5EF4-FFF2-40B4-BE49-F238E27FC236}">
                    <a16:creationId xmlns:a16="http://schemas.microsoft.com/office/drawing/2014/main" id="{B8698941-E8E4-3DCD-9431-4C57F71191F8}"/>
                  </a:ext>
                </a:extLst>
              </p:cNvPr>
              <p:cNvSpPr txBox="1">
                <a:spLocks noRot="1" noChangeAspect="1" noMove="1" noResize="1" noEditPoints="1" noAdjustHandles="1" noChangeArrowheads="1" noChangeShapeType="1" noTextEdit="1"/>
              </p:cNvSpPr>
              <p:nvPr/>
            </p:nvSpPr>
            <p:spPr>
              <a:xfrm>
                <a:off x="4771191" y="1628668"/>
                <a:ext cx="615828" cy="232470"/>
              </a:xfrm>
              <a:prstGeom prst="rect">
                <a:avLst/>
              </a:prstGeom>
              <a:blipFill>
                <a:blip r:embed="rId15"/>
                <a:stretch>
                  <a:fillRect r="-30693" b="-28947"/>
                </a:stretch>
              </a:blipFill>
              <a:ln w="28575">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70E7136-DA45-6C9A-5AC2-1CDF46B1B069}"/>
                  </a:ext>
                </a:extLst>
              </p:cNvPr>
              <p:cNvSpPr txBox="1"/>
              <p:nvPr/>
            </p:nvSpPr>
            <p:spPr>
              <a:xfrm>
                <a:off x="10865681" y="2246888"/>
                <a:ext cx="1259334" cy="277996"/>
              </a:xfrm>
              <a:prstGeom prst="rect">
                <a:avLst/>
              </a:prstGeom>
              <a:noFill/>
              <a:ln w="28575">
                <a:no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en-IN" sz="1200" b="1" i="1" smtClean="0">
                          <a:latin typeface="Cambria Math" panose="02040503050406030204" pitchFamily="18" charset="0"/>
                        </a:rPr>
                        <m:t>𝑭</m:t>
                      </m:r>
                      <m:r>
                        <a:rPr lang="en-IN" sz="1200" b="1" i="1" smtClean="0">
                          <a:latin typeface="Cambria Math" panose="02040503050406030204" pitchFamily="18" charset="0"/>
                        </a:rPr>
                        <m:t>(</m:t>
                      </m:r>
                      <m:r>
                        <a:rPr lang="en-IN" sz="1200" b="1" i="1" smtClean="0">
                          <a:latin typeface="Cambria Math" panose="02040503050406030204" pitchFamily="18" charset="0"/>
                        </a:rPr>
                        <m:t>𝒖</m:t>
                      </m:r>
                      <m:r>
                        <a:rPr lang="en-IN" sz="1200" b="1" i="1" smtClean="0">
                          <a:latin typeface="Cambria Math" panose="02040503050406030204" pitchFamily="18" charset="0"/>
                        </a:rPr>
                        <m:t>,</m:t>
                      </m:r>
                      <m:r>
                        <a:rPr lang="en-IN" sz="1200" b="1" i="1" smtClean="0">
                          <a:latin typeface="Cambria Math" panose="02040503050406030204" pitchFamily="18" charset="0"/>
                        </a:rPr>
                        <m:t>𝒗</m:t>
                      </m:r>
                      <m:r>
                        <a:rPr lang="en-IN" sz="1200" b="1" i="1" smtClean="0">
                          <a:latin typeface="Cambria Math" panose="02040503050406030204" pitchFamily="18" charset="0"/>
                        </a:rPr>
                        <m:t>+</m:t>
                      </m:r>
                      <m:f>
                        <m:fPr>
                          <m:type m:val="skw"/>
                          <m:ctrlPr>
                            <a:rPr lang="en-IN" sz="1200" b="1" i="1">
                              <a:latin typeface="Cambria Math" panose="02040503050406030204" pitchFamily="18" charset="0"/>
                            </a:rPr>
                          </m:ctrlPr>
                        </m:fPr>
                        <m:num>
                          <m:r>
                            <a:rPr lang="en-IN" sz="1200" b="1" i="1" smtClean="0">
                              <a:latin typeface="Cambria Math" panose="02040503050406030204" pitchFamily="18" charset="0"/>
                            </a:rPr>
                            <m:t>𝑵</m:t>
                          </m:r>
                        </m:num>
                        <m:den>
                          <m:r>
                            <a:rPr lang="en-IN" sz="1200" b="1" i="1" smtClean="0">
                              <a:latin typeface="Cambria Math" panose="02040503050406030204" pitchFamily="18" charset="0"/>
                            </a:rPr>
                            <m:t>𝟐</m:t>
                          </m:r>
                        </m:den>
                      </m:f>
                      <m:r>
                        <a:rPr lang="en-IN" sz="1200" b="1" i="1" smtClean="0">
                          <a:latin typeface="Cambria Math" panose="02040503050406030204" pitchFamily="18" charset="0"/>
                        </a:rPr>
                        <m:t>)</m:t>
                      </m:r>
                    </m:oMath>
                  </m:oMathPara>
                </a14:m>
                <a:endParaRPr lang="en-IN" sz="1200" b="1" i="1" dirty="0">
                  <a:latin typeface="Cambria Math" panose="02040503050406030204" pitchFamily="18" charset="0"/>
                </a:endParaRPr>
              </a:p>
            </p:txBody>
          </p:sp>
        </mc:Choice>
        <mc:Fallback xmlns="">
          <p:sp>
            <p:nvSpPr>
              <p:cNvPr id="9" name="TextBox 8">
                <a:extLst>
                  <a:ext uri="{FF2B5EF4-FFF2-40B4-BE49-F238E27FC236}">
                    <a16:creationId xmlns:a16="http://schemas.microsoft.com/office/drawing/2014/main" id="{E70E7136-DA45-6C9A-5AC2-1CDF46B1B069}"/>
                  </a:ext>
                </a:extLst>
              </p:cNvPr>
              <p:cNvSpPr txBox="1">
                <a:spLocks noRot="1" noChangeAspect="1" noMove="1" noResize="1" noEditPoints="1" noAdjustHandles="1" noChangeArrowheads="1" noChangeShapeType="1" noTextEdit="1"/>
              </p:cNvSpPr>
              <p:nvPr/>
            </p:nvSpPr>
            <p:spPr>
              <a:xfrm>
                <a:off x="10865681" y="2246888"/>
                <a:ext cx="1259334" cy="277996"/>
              </a:xfrm>
              <a:prstGeom prst="rect">
                <a:avLst/>
              </a:prstGeom>
              <a:blipFill>
                <a:blip r:embed="rId16"/>
                <a:stretch>
                  <a:fillRect t="-124444" r="-23188" b="-213333"/>
                </a:stretch>
              </a:blipFill>
              <a:ln w="28575">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0122B2E0-F6A3-5978-3B3F-F427B1C082B2}"/>
                  </a:ext>
                </a:extLst>
              </p:cNvPr>
              <p:cNvSpPr txBox="1"/>
              <p:nvPr/>
            </p:nvSpPr>
            <p:spPr>
              <a:xfrm>
                <a:off x="10810327" y="2908317"/>
                <a:ext cx="1314689" cy="277996"/>
              </a:xfrm>
              <a:prstGeom prst="rect">
                <a:avLst/>
              </a:prstGeom>
              <a:noFill/>
              <a:ln w="28575">
                <a:no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en-IN" sz="1200" b="1" i="1" smtClean="0">
                          <a:latin typeface="Cambria Math" panose="02040503050406030204" pitchFamily="18" charset="0"/>
                        </a:rPr>
                        <m:t>𝑭</m:t>
                      </m:r>
                      <m:r>
                        <a:rPr lang="en-IN" sz="1200" b="1" i="1" smtClean="0">
                          <a:latin typeface="Cambria Math" panose="02040503050406030204" pitchFamily="18" charset="0"/>
                        </a:rPr>
                        <m:t>(</m:t>
                      </m:r>
                      <m:r>
                        <a:rPr lang="en-IN" sz="1200" b="1" i="1" smtClean="0">
                          <a:latin typeface="Cambria Math" panose="02040503050406030204" pitchFamily="18" charset="0"/>
                        </a:rPr>
                        <m:t>𝒖</m:t>
                      </m:r>
                      <m:r>
                        <a:rPr lang="en-IN" sz="1200" b="1" i="1" smtClean="0">
                          <a:latin typeface="Cambria Math" panose="02040503050406030204" pitchFamily="18" charset="0"/>
                        </a:rPr>
                        <m:t>+</m:t>
                      </m:r>
                      <m:f>
                        <m:fPr>
                          <m:type m:val="skw"/>
                          <m:ctrlPr>
                            <a:rPr lang="en-IN" sz="1200" b="1" i="1">
                              <a:latin typeface="Cambria Math" panose="02040503050406030204" pitchFamily="18" charset="0"/>
                            </a:rPr>
                          </m:ctrlPr>
                        </m:fPr>
                        <m:num>
                          <m:r>
                            <a:rPr lang="en-IN" sz="1200" b="1" i="1" smtClean="0">
                              <a:latin typeface="Cambria Math" panose="02040503050406030204" pitchFamily="18" charset="0"/>
                            </a:rPr>
                            <m:t>𝑵</m:t>
                          </m:r>
                        </m:num>
                        <m:den>
                          <m:r>
                            <a:rPr lang="en-IN" sz="1200" b="1" i="1" smtClean="0">
                              <a:latin typeface="Cambria Math" panose="02040503050406030204" pitchFamily="18" charset="0"/>
                            </a:rPr>
                            <m:t>𝟐</m:t>
                          </m:r>
                        </m:den>
                      </m:f>
                      <m:r>
                        <a:rPr lang="en-IN" sz="1200" b="1" i="1" smtClean="0">
                          <a:latin typeface="Cambria Math" panose="02040503050406030204" pitchFamily="18" charset="0"/>
                        </a:rPr>
                        <m:t>,</m:t>
                      </m:r>
                      <m:r>
                        <a:rPr lang="en-IN" sz="1200" b="1" i="1" smtClean="0">
                          <a:latin typeface="Cambria Math" panose="02040503050406030204" pitchFamily="18" charset="0"/>
                        </a:rPr>
                        <m:t>𝒗</m:t>
                      </m:r>
                      <m:r>
                        <a:rPr lang="en-IN" sz="1200" b="1" i="1" smtClean="0">
                          <a:latin typeface="Cambria Math" panose="02040503050406030204" pitchFamily="18" charset="0"/>
                        </a:rPr>
                        <m:t>)</m:t>
                      </m:r>
                    </m:oMath>
                  </m:oMathPara>
                </a14:m>
                <a:endParaRPr lang="en-IN" sz="1200" b="1" i="1" dirty="0">
                  <a:latin typeface="Cambria Math" panose="02040503050406030204" pitchFamily="18" charset="0"/>
                </a:endParaRPr>
              </a:p>
            </p:txBody>
          </p:sp>
        </mc:Choice>
        <mc:Fallback xmlns="">
          <p:sp>
            <p:nvSpPr>
              <p:cNvPr id="10" name="TextBox 9">
                <a:extLst>
                  <a:ext uri="{FF2B5EF4-FFF2-40B4-BE49-F238E27FC236}">
                    <a16:creationId xmlns:a16="http://schemas.microsoft.com/office/drawing/2014/main" id="{0122B2E0-F6A3-5978-3B3F-F427B1C082B2}"/>
                  </a:ext>
                </a:extLst>
              </p:cNvPr>
              <p:cNvSpPr txBox="1">
                <a:spLocks noRot="1" noChangeAspect="1" noMove="1" noResize="1" noEditPoints="1" noAdjustHandles="1" noChangeArrowheads="1" noChangeShapeType="1" noTextEdit="1"/>
              </p:cNvSpPr>
              <p:nvPr/>
            </p:nvSpPr>
            <p:spPr>
              <a:xfrm>
                <a:off x="10810327" y="2908317"/>
                <a:ext cx="1314689" cy="277996"/>
              </a:xfrm>
              <a:prstGeom prst="rect">
                <a:avLst/>
              </a:prstGeom>
              <a:blipFill>
                <a:blip r:embed="rId17"/>
                <a:stretch>
                  <a:fillRect t="-121739" r="-7870" b="-206522"/>
                </a:stretch>
              </a:blipFill>
              <a:ln w="28575">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A81FEEC4-F171-F70A-EEB4-1D0E42EF019A}"/>
                  </a:ext>
                </a:extLst>
              </p:cNvPr>
              <p:cNvSpPr txBox="1"/>
              <p:nvPr/>
            </p:nvSpPr>
            <p:spPr>
              <a:xfrm>
                <a:off x="10275321" y="3644802"/>
                <a:ext cx="1916679" cy="277996"/>
              </a:xfrm>
              <a:prstGeom prst="rect">
                <a:avLst/>
              </a:prstGeom>
              <a:noFill/>
              <a:ln w="28575">
                <a:no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en-IN" sz="1200" b="1" i="1" smtClean="0">
                          <a:latin typeface="Cambria Math" panose="02040503050406030204" pitchFamily="18" charset="0"/>
                        </a:rPr>
                        <m:t>𝑭</m:t>
                      </m:r>
                      <m:r>
                        <a:rPr lang="en-IN" sz="1200" b="1" i="1" smtClean="0">
                          <a:latin typeface="Cambria Math" panose="02040503050406030204" pitchFamily="18" charset="0"/>
                        </a:rPr>
                        <m:t>(</m:t>
                      </m:r>
                      <m:r>
                        <a:rPr lang="en-IN" sz="1200" b="1" i="1" smtClean="0">
                          <a:latin typeface="Cambria Math" panose="02040503050406030204" pitchFamily="18" charset="0"/>
                        </a:rPr>
                        <m:t>𝒖</m:t>
                      </m:r>
                      <m:r>
                        <a:rPr lang="en-IN" sz="1200" b="1" i="1" smtClean="0">
                          <a:latin typeface="Cambria Math" panose="02040503050406030204" pitchFamily="18" charset="0"/>
                        </a:rPr>
                        <m:t>+</m:t>
                      </m:r>
                      <m:f>
                        <m:fPr>
                          <m:type m:val="skw"/>
                          <m:ctrlPr>
                            <a:rPr lang="en-IN" sz="1200" b="1" i="1">
                              <a:latin typeface="Cambria Math" panose="02040503050406030204" pitchFamily="18" charset="0"/>
                            </a:rPr>
                          </m:ctrlPr>
                        </m:fPr>
                        <m:num>
                          <m:r>
                            <a:rPr lang="en-IN" sz="1200" b="1" i="1" smtClean="0">
                              <a:latin typeface="Cambria Math" panose="02040503050406030204" pitchFamily="18" charset="0"/>
                            </a:rPr>
                            <m:t>𝑵</m:t>
                          </m:r>
                        </m:num>
                        <m:den>
                          <m:r>
                            <a:rPr lang="en-IN" sz="1200" b="1" i="1" smtClean="0">
                              <a:latin typeface="Cambria Math" panose="02040503050406030204" pitchFamily="18" charset="0"/>
                            </a:rPr>
                            <m:t>𝟐</m:t>
                          </m:r>
                        </m:den>
                      </m:f>
                      <m:r>
                        <a:rPr lang="en-IN" sz="1200" b="1" i="1" smtClean="0">
                          <a:latin typeface="Cambria Math" panose="02040503050406030204" pitchFamily="18" charset="0"/>
                        </a:rPr>
                        <m:t>,</m:t>
                      </m:r>
                      <m:r>
                        <a:rPr lang="en-IN" sz="1200" b="1" i="1" smtClean="0">
                          <a:latin typeface="Cambria Math" panose="02040503050406030204" pitchFamily="18" charset="0"/>
                        </a:rPr>
                        <m:t>𝒗</m:t>
                      </m:r>
                      <m:r>
                        <a:rPr lang="en-IN" sz="1200" b="1" i="1" smtClean="0">
                          <a:latin typeface="Cambria Math" panose="02040503050406030204" pitchFamily="18" charset="0"/>
                        </a:rPr>
                        <m:t>+</m:t>
                      </m:r>
                      <m:f>
                        <m:fPr>
                          <m:type m:val="skw"/>
                          <m:ctrlPr>
                            <a:rPr lang="en-IN" sz="1200" b="1" i="1">
                              <a:latin typeface="Cambria Math" panose="02040503050406030204" pitchFamily="18" charset="0"/>
                            </a:rPr>
                          </m:ctrlPr>
                        </m:fPr>
                        <m:num>
                          <m:r>
                            <a:rPr lang="en-IN" sz="1200" b="1" i="1" smtClean="0">
                              <a:latin typeface="Cambria Math" panose="02040503050406030204" pitchFamily="18" charset="0"/>
                            </a:rPr>
                            <m:t>𝑵</m:t>
                          </m:r>
                        </m:num>
                        <m:den>
                          <m:r>
                            <a:rPr lang="en-IN" sz="1200" b="1" i="1" smtClean="0">
                              <a:latin typeface="Cambria Math" panose="02040503050406030204" pitchFamily="18" charset="0"/>
                            </a:rPr>
                            <m:t>𝟐</m:t>
                          </m:r>
                        </m:den>
                      </m:f>
                      <m:r>
                        <a:rPr lang="en-IN" sz="1200" b="1" i="1" smtClean="0">
                          <a:latin typeface="Cambria Math" panose="02040503050406030204" pitchFamily="18" charset="0"/>
                        </a:rPr>
                        <m:t>)</m:t>
                      </m:r>
                    </m:oMath>
                  </m:oMathPara>
                </a14:m>
                <a:endParaRPr lang="en-IN" sz="1200" b="1" i="1" dirty="0">
                  <a:latin typeface="Cambria Math" panose="02040503050406030204" pitchFamily="18" charset="0"/>
                </a:endParaRPr>
              </a:p>
            </p:txBody>
          </p:sp>
        </mc:Choice>
        <mc:Fallback xmlns="">
          <p:sp>
            <p:nvSpPr>
              <p:cNvPr id="11" name="TextBox 10">
                <a:extLst>
                  <a:ext uri="{FF2B5EF4-FFF2-40B4-BE49-F238E27FC236}">
                    <a16:creationId xmlns:a16="http://schemas.microsoft.com/office/drawing/2014/main" id="{A81FEEC4-F171-F70A-EEB4-1D0E42EF019A}"/>
                  </a:ext>
                </a:extLst>
              </p:cNvPr>
              <p:cNvSpPr txBox="1">
                <a:spLocks noRot="1" noChangeAspect="1" noMove="1" noResize="1" noEditPoints="1" noAdjustHandles="1" noChangeArrowheads="1" noChangeShapeType="1" noTextEdit="1"/>
              </p:cNvSpPr>
              <p:nvPr/>
            </p:nvSpPr>
            <p:spPr>
              <a:xfrm>
                <a:off x="10275321" y="3644802"/>
                <a:ext cx="1916679" cy="277996"/>
              </a:xfrm>
              <a:prstGeom prst="rect">
                <a:avLst/>
              </a:prstGeom>
              <a:blipFill>
                <a:blip r:embed="rId18"/>
                <a:stretch>
                  <a:fillRect t="-121739" r="-10191" b="-206522"/>
                </a:stretch>
              </a:blipFill>
              <a:ln w="28575">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958F3101-F58A-79FF-FC4C-2F2A4E599E8D}"/>
                  </a:ext>
                </a:extLst>
              </p:cNvPr>
              <p:cNvSpPr txBox="1"/>
              <p:nvPr/>
            </p:nvSpPr>
            <p:spPr>
              <a:xfrm>
                <a:off x="4771191" y="2292410"/>
                <a:ext cx="615828" cy="232470"/>
              </a:xfrm>
              <a:prstGeom prst="rect">
                <a:avLst/>
              </a:prstGeom>
              <a:noFill/>
              <a:ln w="28575">
                <a:no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IN" sz="1200" b="1" i="1" smtClean="0">
                              <a:latin typeface="Cambria Math" panose="02040503050406030204" pitchFamily="18" charset="0"/>
                            </a:rPr>
                          </m:ctrlPr>
                        </m:sSubPr>
                        <m:e>
                          <m:r>
                            <a:rPr lang="en-IN" sz="1200" b="1" i="1" smtClean="0">
                              <a:latin typeface="Cambria Math" panose="02040503050406030204" pitchFamily="18" charset="0"/>
                            </a:rPr>
                            <m:t>𝑿</m:t>
                          </m:r>
                        </m:e>
                        <m:sub>
                          <m:r>
                            <a:rPr lang="en-IN" sz="1200" b="1" i="1" smtClean="0">
                              <a:latin typeface="Cambria Math" panose="02040503050406030204" pitchFamily="18" charset="0"/>
                            </a:rPr>
                            <m:t>.</m:t>
                          </m:r>
                          <m:r>
                            <a:rPr lang="en-IN" sz="1200" b="1" i="1" smtClean="0">
                              <a:latin typeface="Cambria Math" panose="02040503050406030204" pitchFamily="18" charset="0"/>
                            </a:rPr>
                            <m:t>𝟎𝟏</m:t>
                          </m:r>
                        </m:sub>
                      </m:sSub>
                      <m:r>
                        <a:rPr lang="en-IN" sz="1200" b="1" i="1" smtClean="0">
                          <a:latin typeface="Cambria Math" panose="02040503050406030204" pitchFamily="18" charset="0"/>
                        </a:rPr>
                        <m:t>(</m:t>
                      </m:r>
                      <m:r>
                        <a:rPr lang="en-IN" sz="1200" b="1" i="1" smtClean="0">
                          <a:latin typeface="Cambria Math" panose="02040503050406030204" pitchFamily="18" charset="0"/>
                        </a:rPr>
                        <m:t>𝒖</m:t>
                      </m:r>
                      <m:r>
                        <a:rPr lang="en-IN" sz="1200" b="1" i="1" smtClean="0">
                          <a:latin typeface="Cambria Math" panose="02040503050406030204" pitchFamily="18" charset="0"/>
                        </a:rPr>
                        <m:t>,</m:t>
                      </m:r>
                      <m:r>
                        <a:rPr lang="en-IN" sz="1200" b="1" i="1" smtClean="0">
                          <a:latin typeface="Cambria Math" panose="02040503050406030204" pitchFamily="18" charset="0"/>
                        </a:rPr>
                        <m:t>𝒗</m:t>
                      </m:r>
                      <m:r>
                        <a:rPr lang="en-IN" sz="1200" b="1" i="1" smtClean="0">
                          <a:latin typeface="Cambria Math" panose="02040503050406030204" pitchFamily="18" charset="0"/>
                        </a:rPr>
                        <m:t>)</m:t>
                      </m:r>
                    </m:oMath>
                  </m:oMathPara>
                </a14:m>
                <a:endParaRPr lang="en-IN" sz="1200" b="1" dirty="0"/>
              </a:p>
            </p:txBody>
          </p:sp>
        </mc:Choice>
        <mc:Fallback xmlns="">
          <p:sp>
            <p:nvSpPr>
              <p:cNvPr id="12" name="TextBox 11">
                <a:extLst>
                  <a:ext uri="{FF2B5EF4-FFF2-40B4-BE49-F238E27FC236}">
                    <a16:creationId xmlns:a16="http://schemas.microsoft.com/office/drawing/2014/main" id="{958F3101-F58A-79FF-FC4C-2F2A4E599E8D}"/>
                  </a:ext>
                </a:extLst>
              </p:cNvPr>
              <p:cNvSpPr txBox="1">
                <a:spLocks noRot="1" noChangeAspect="1" noMove="1" noResize="1" noEditPoints="1" noAdjustHandles="1" noChangeArrowheads="1" noChangeShapeType="1" noTextEdit="1"/>
              </p:cNvSpPr>
              <p:nvPr/>
            </p:nvSpPr>
            <p:spPr>
              <a:xfrm>
                <a:off x="4771191" y="2292410"/>
                <a:ext cx="615828" cy="232470"/>
              </a:xfrm>
              <a:prstGeom prst="rect">
                <a:avLst/>
              </a:prstGeom>
              <a:blipFill>
                <a:blip r:embed="rId19"/>
                <a:stretch>
                  <a:fillRect r="-30693" b="-28947"/>
                </a:stretch>
              </a:blipFill>
              <a:ln w="28575">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B684E316-814C-8029-0E3A-9C7A68399D59}"/>
                  </a:ext>
                </a:extLst>
              </p:cNvPr>
              <p:cNvSpPr txBox="1"/>
              <p:nvPr/>
            </p:nvSpPr>
            <p:spPr>
              <a:xfrm>
                <a:off x="4771191" y="2956152"/>
                <a:ext cx="615828" cy="232470"/>
              </a:xfrm>
              <a:prstGeom prst="rect">
                <a:avLst/>
              </a:prstGeom>
              <a:noFill/>
              <a:ln w="28575">
                <a:no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IN" sz="1200" b="1" i="1" smtClean="0">
                              <a:latin typeface="Cambria Math" panose="02040503050406030204" pitchFamily="18" charset="0"/>
                            </a:rPr>
                          </m:ctrlPr>
                        </m:sSubPr>
                        <m:e>
                          <m:r>
                            <a:rPr lang="en-IN" sz="1200" b="1" i="1" smtClean="0">
                              <a:latin typeface="Cambria Math" panose="02040503050406030204" pitchFamily="18" charset="0"/>
                            </a:rPr>
                            <m:t>𝑿</m:t>
                          </m:r>
                        </m:e>
                        <m:sub>
                          <m:r>
                            <a:rPr lang="en-IN" sz="1200" b="1" i="1" smtClean="0">
                              <a:latin typeface="Cambria Math" panose="02040503050406030204" pitchFamily="18" charset="0"/>
                            </a:rPr>
                            <m:t>.</m:t>
                          </m:r>
                          <m:r>
                            <a:rPr lang="en-IN" sz="1200" b="1" i="1" smtClean="0">
                              <a:latin typeface="Cambria Math" panose="02040503050406030204" pitchFamily="18" charset="0"/>
                            </a:rPr>
                            <m:t>𝟏𝟎</m:t>
                          </m:r>
                        </m:sub>
                      </m:sSub>
                      <m:r>
                        <a:rPr lang="en-IN" sz="1200" b="1" i="1" smtClean="0">
                          <a:latin typeface="Cambria Math" panose="02040503050406030204" pitchFamily="18" charset="0"/>
                        </a:rPr>
                        <m:t>(</m:t>
                      </m:r>
                      <m:r>
                        <a:rPr lang="en-IN" sz="1200" b="1" i="1" smtClean="0">
                          <a:latin typeface="Cambria Math" panose="02040503050406030204" pitchFamily="18" charset="0"/>
                        </a:rPr>
                        <m:t>𝒖</m:t>
                      </m:r>
                      <m:r>
                        <a:rPr lang="en-IN" sz="1200" b="1" i="1" smtClean="0">
                          <a:latin typeface="Cambria Math" panose="02040503050406030204" pitchFamily="18" charset="0"/>
                        </a:rPr>
                        <m:t>,</m:t>
                      </m:r>
                      <m:r>
                        <a:rPr lang="en-IN" sz="1200" b="1" i="1" smtClean="0">
                          <a:latin typeface="Cambria Math" panose="02040503050406030204" pitchFamily="18" charset="0"/>
                        </a:rPr>
                        <m:t>𝒗</m:t>
                      </m:r>
                      <m:r>
                        <a:rPr lang="en-IN" sz="1200" b="1" i="1" smtClean="0">
                          <a:latin typeface="Cambria Math" panose="02040503050406030204" pitchFamily="18" charset="0"/>
                        </a:rPr>
                        <m:t>)</m:t>
                      </m:r>
                    </m:oMath>
                  </m:oMathPara>
                </a14:m>
                <a:endParaRPr lang="en-IN" sz="1200" b="1" dirty="0"/>
              </a:p>
            </p:txBody>
          </p:sp>
        </mc:Choice>
        <mc:Fallback xmlns="">
          <p:sp>
            <p:nvSpPr>
              <p:cNvPr id="13" name="TextBox 12">
                <a:extLst>
                  <a:ext uri="{FF2B5EF4-FFF2-40B4-BE49-F238E27FC236}">
                    <a16:creationId xmlns:a16="http://schemas.microsoft.com/office/drawing/2014/main" id="{B684E316-814C-8029-0E3A-9C7A68399D59}"/>
                  </a:ext>
                </a:extLst>
              </p:cNvPr>
              <p:cNvSpPr txBox="1">
                <a:spLocks noRot="1" noChangeAspect="1" noMove="1" noResize="1" noEditPoints="1" noAdjustHandles="1" noChangeArrowheads="1" noChangeShapeType="1" noTextEdit="1"/>
              </p:cNvSpPr>
              <p:nvPr/>
            </p:nvSpPr>
            <p:spPr>
              <a:xfrm>
                <a:off x="4771191" y="2956152"/>
                <a:ext cx="615828" cy="232470"/>
              </a:xfrm>
              <a:prstGeom prst="rect">
                <a:avLst/>
              </a:prstGeom>
              <a:blipFill>
                <a:blip r:embed="rId20"/>
                <a:stretch>
                  <a:fillRect r="-30693" b="-28947"/>
                </a:stretch>
              </a:blipFill>
              <a:ln w="28575">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D9E2DC39-E7A4-4338-6A8E-5D009F38CB01}"/>
                  </a:ext>
                </a:extLst>
              </p:cNvPr>
              <p:cNvSpPr txBox="1"/>
              <p:nvPr/>
            </p:nvSpPr>
            <p:spPr>
              <a:xfrm>
                <a:off x="4771191" y="3619893"/>
                <a:ext cx="615828" cy="232470"/>
              </a:xfrm>
              <a:prstGeom prst="rect">
                <a:avLst/>
              </a:prstGeom>
              <a:noFill/>
              <a:ln w="28575">
                <a:no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IN" sz="1200" b="1" i="1" smtClean="0">
                              <a:latin typeface="Cambria Math" panose="02040503050406030204" pitchFamily="18" charset="0"/>
                            </a:rPr>
                          </m:ctrlPr>
                        </m:sSubPr>
                        <m:e>
                          <m:r>
                            <a:rPr lang="en-IN" sz="1200" b="1" i="1" smtClean="0">
                              <a:latin typeface="Cambria Math" panose="02040503050406030204" pitchFamily="18" charset="0"/>
                            </a:rPr>
                            <m:t>𝑿</m:t>
                          </m:r>
                        </m:e>
                        <m:sub>
                          <m:r>
                            <a:rPr lang="en-IN" sz="1200" b="1" i="1" smtClean="0">
                              <a:latin typeface="Cambria Math" panose="02040503050406030204" pitchFamily="18" charset="0"/>
                            </a:rPr>
                            <m:t>.</m:t>
                          </m:r>
                          <m:r>
                            <a:rPr lang="en-IN" sz="1200" b="1" i="1" smtClean="0">
                              <a:latin typeface="Cambria Math" panose="02040503050406030204" pitchFamily="18" charset="0"/>
                            </a:rPr>
                            <m:t>𝟏𝟏</m:t>
                          </m:r>
                        </m:sub>
                      </m:sSub>
                      <m:r>
                        <a:rPr lang="en-IN" sz="1200" b="1" i="1" smtClean="0">
                          <a:latin typeface="Cambria Math" panose="02040503050406030204" pitchFamily="18" charset="0"/>
                        </a:rPr>
                        <m:t>(</m:t>
                      </m:r>
                      <m:r>
                        <a:rPr lang="en-IN" sz="1200" b="1" i="1" smtClean="0">
                          <a:latin typeface="Cambria Math" panose="02040503050406030204" pitchFamily="18" charset="0"/>
                        </a:rPr>
                        <m:t>𝒖</m:t>
                      </m:r>
                      <m:r>
                        <a:rPr lang="en-IN" sz="1200" b="1" i="1" smtClean="0">
                          <a:latin typeface="Cambria Math" panose="02040503050406030204" pitchFamily="18" charset="0"/>
                        </a:rPr>
                        <m:t>,</m:t>
                      </m:r>
                      <m:r>
                        <a:rPr lang="en-IN" sz="1200" b="1" i="1" smtClean="0">
                          <a:latin typeface="Cambria Math" panose="02040503050406030204" pitchFamily="18" charset="0"/>
                        </a:rPr>
                        <m:t>𝒗</m:t>
                      </m:r>
                      <m:r>
                        <a:rPr lang="en-IN" sz="1200" b="1" i="1" smtClean="0">
                          <a:latin typeface="Cambria Math" panose="02040503050406030204" pitchFamily="18" charset="0"/>
                        </a:rPr>
                        <m:t>)</m:t>
                      </m:r>
                    </m:oMath>
                  </m:oMathPara>
                </a14:m>
                <a:endParaRPr lang="en-IN" sz="1200" b="1" dirty="0"/>
              </a:p>
            </p:txBody>
          </p:sp>
        </mc:Choice>
        <mc:Fallback xmlns="">
          <p:sp>
            <p:nvSpPr>
              <p:cNvPr id="14" name="TextBox 13">
                <a:extLst>
                  <a:ext uri="{FF2B5EF4-FFF2-40B4-BE49-F238E27FC236}">
                    <a16:creationId xmlns:a16="http://schemas.microsoft.com/office/drawing/2014/main" id="{D9E2DC39-E7A4-4338-6A8E-5D009F38CB01}"/>
                  </a:ext>
                </a:extLst>
              </p:cNvPr>
              <p:cNvSpPr txBox="1">
                <a:spLocks noRot="1" noChangeAspect="1" noMove="1" noResize="1" noEditPoints="1" noAdjustHandles="1" noChangeArrowheads="1" noChangeShapeType="1" noTextEdit="1"/>
              </p:cNvSpPr>
              <p:nvPr/>
            </p:nvSpPr>
            <p:spPr>
              <a:xfrm>
                <a:off x="4771191" y="3619893"/>
                <a:ext cx="615828" cy="232470"/>
              </a:xfrm>
              <a:prstGeom prst="rect">
                <a:avLst/>
              </a:prstGeom>
              <a:blipFill>
                <a:blip r:embed="rId21"/>
                <a:stretch>
                  <a:fillRect r="-30693" b="-28947"/>
                </a:stretch>
              </a:blipFill>
              <a:ln w="28575">
                <a:noFill/>
              </a:ln>
            </p:spPr>
            <p:txBody>
              <a:bodyPr/>
              <a:lstStyle/>
              <a:p>
                <a:r>
                  <a:rPr lang="en-IN">
                    <a:noFill/>
                  </a:rPr>
                  <a:t> </a:t>
                </a:r>
              </a:p>
            </p:txBody>
          </p:sp>
        </mc:Fallback>
      </mc:AlternateContent>
      <p:cxnSp>
        <p:nvCxnSpPr>
          <p:cNvPr id="15" name="Straight Arrow Connector 14">
            <a:extLst>
              <a:ext uri="{FF2B5EF4-FFF2-40B4-BE49-F238E27FC236}">
                <a16:creationId xmlns:a16="http://schemas.microsoft.com/office/drawing/2014/main" id="{5040C8C2-BFD0-4B95-C3E5-A3F83A90ECF3}"/>
              </a:ext>
            </a:extLst>
          </p:cNvPr>
          <p:cNvCxnSpPr>
            <a:cxnSpLocks/>
          </p:cNvCxnSpPr>
          <p:nvPr/>
        </p:nvCxnSpPr>
        <p:spPr>
          <a:xfrm>
            <a:off x="4993535" y="1938852"/>
            <a:ext cx="7131481"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0031931-35B6-6B5F-4BB3-797E1CEB93A1}"/>
              </a:ext>
            </a:extLst>
          </p:cNvPr>
          <p:cNvCxnSpPr>
            <a:cxnSpLocks/>
          </p:cNvCxnSpPr>
          <p:nvPr/>
        </p:nvCxnSpPr>
        <p:spPr>
          <a:xfrm>
            <a:off x="4993535" y="2602593"/>
            <a:ext cx="7131481" cy="1110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DF4A1DC5-2FD8-8FAD-8F80-491949854C40}"/>
              </a:ext>
            </a:extLst>
          </p:cNvPr>
          <p:cNvCxnSpPr>
            <a:cxnSpLocks/>
          </p:cNvCxnSpPr>
          <p:nvPr/>
        </p:nvCxnSpPr>
        <p:spPr>
          <a:xfrm>
            <a:off x="4993535" y="3266335"/>
            <a:ext cx="7140142" cy="1111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5B160972-559C-EB71-457E-33A6A0BC05E8}"/>
              </a:ext>
            </a:extLst>
          </p:cNvPr>
          <p:cNvCxnSpPr>
            <a:cxnSpLocks/>
          </p:cNvCxnSpPr>
          <p:nvPr/>
        </p:nvCxnSpPr>
        <p:spPr>
          <a:xfrm>
            <a:off x="4993535" y="3930076"/>
            <a:ext cx="7140142" cy="5960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3BE9823C-34B8-B588-E331-00BBC41CE054}"/>
              </a:ext>
            </a:extLst>
          </p:cNvPr>
          <p:cNvCxnSpPr/>
          <p:nvPr/>
        </p:nvCxnSpPr>
        <p:spPr>
          <a:xfrm>
            <a:off x="6832249" y="1938852"/>
            <a:ext cx="906444" cy="663742"/>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8D4578AF-A837-7DB1-E478-5C5273B8D29B}"/>
              </a:ext>
            </a:extLst>
          </p:cNvPr>
          <p:cNvCxnSpPr/>
          <p:nvPr/>
        </p:nvCxnSpPr>
        <p:spPr>
          <a:xfrm>
            <a:off x="6832249" y="3289096"/>
            <a:ext cx="906444" cy="663742"/>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8311AEC7-150B-DD57-7C3D-F81797B23657}"/>
              </a:ext>
            </a:extLst>
          </p:cNvPr>
          <p:cNvCxnSpPr>
            <a:cxnSpLocks/>
          </p:cNvCxnSpPr>
          <p:nvPr/>
        </p:nvCxnSpPr>
        <p:spPr>
          <a:xfrm>
            <a:off x="8732788" y="1950232"/>
            <a:ext cx="1149199" cy="1338864"/>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0EC8893-8D7A-BBF3-4539-B4625423C3F0}"/>
              </a:ext>
            </a:extLst>
          </p:cNvPr>
          <p:cNvCxnSpPr>
            <a:cxnSpLocks/>
          </p:cNvCxnSpPr>
          <p:nvPr/>
        </p:nvCxnSpPr>
        <p:spPr>
          <a:xfrm>
            <a:off x="8682623" y="2619664"/>
            <a:ext cx="1149199" cy="1338864"/>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4A5C7AE8-5F0B-8621-2720-A743E7F00004}"/>
              </a:ext>
            </a:extLst>
          </p:cNvPr>
          <p:cNvCxnSpPr>
            <a:cxnSpLocks/>
          </p:cNvCxnSpPr>
          <p:nvPr/>
        </p:nvCxnSpPr>
        <p:spPr>
          <a:xfrm flipV="1">
            <a:off x="8732788" y="1950232"/>
            <a:ext cx="1099033" cy="1321793"/>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1245D18A-CA78-B745-4291-19C7CF32B553}"/>
              </a:ext>
            </a:extLst>
          </p:cNvPr>
          <p:cNvCxnSpPr>
            <a:cxnSpLocks/>
          </p:cNvCxnSpPr>
          <p:nvPr/>
        </p:nvCxnSpPr>
        <p:spPr>
          <a:xfrm flipV="1">
            <a:off x="8820422" y="2631044"/>
            <a:ext cx="1111730" cy="1327484"/>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BBE66EB-213A-7A1B-15FB-9BBFB66981C8}"/>
              </a:ext>
            </a:extLst>
          </p:cNvPr>
          <p:cNvCxnSpPr/>
          <p:nvPr/>
        </p:nvCxnSpPr>
        <p:spPr>
          <a:xfrm flipV="1">
            <a:off x="6880112" y="1927472"/>
            <a:ext cx="774975" cy="680812"/>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2C2B8889-FE27-6C20-F56B-A3D1C6CF234F}"/>
              </a:ext>
            </a:extLst>
          </p:cNvPr>
          <p:cNvCxnSpPr/>
          <p:nvPr/>
        </p:nvCxnSpPr>
        <p:spPr>
          <a:xfrm flipV="1">
            <a:off x="6880111" y="3287213"/>
            <a:ext cx="774975" cy="680812"/>
          </a:xfrm>
          <a:prstGeom prst="line">
            <a:avLst/>
          </a:prstGeom>
          <a:ln w="28575"/>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6FD5678A-21A6-2C88-9AC7-07231FAD7F79}"/>
                  </a:ext>
                </a:extLst>
              </p:cNvPr>
              <p:cNvSpPr txBox="1"/>
              <p:nvPr/>
            </p:nvSpPr>
            <p:spPr>
              <a:xfrm>
                <a:off x="5970406" y="2944772"/>
                <a:ext cx="615828" cy="232470"/>
              </a:xfrm>
              <a:prstGeom prst="rect">
                <a:avLst/>
              </a:prstGeom>
              <a:noFill/>
              <a:ln w="28575">
                <a:solidFill>
                  <a:schemeClr val="tx1"/>
                </a:solidFill>
              </a:ln>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IN" sz="1200" b="1" i="1" smtClean="0">
                              <a:latin typeface="Cambria Math" panose="02040503050406030204" pitchFamily="18" charset="0"/>
                            </a:rPr>
                          </m:ctrlPr>
                        </m:sSupPr>
                        <m:e>
                          <m:sSub>
                            <m:sSubPr>
                              <m:ctrlPr>
                                <a:rPr lang="en-IN" sz="1200" b="1" i="1" smtClean="0">
                                  <a:latin typeface="Cambria Math" panose="02040503050406030204" pitchFamily="18" charset="0"/>
                                </a:rPr>
                              </m:ctrlPr>
                            </m:sSubPr>
                            <m:e>
                              <m:r>
                                <a:rPr lang="en-IN" sz="1200" b="1" i="1" smtClean="0">
                                  <a:latin typeface="Cambria Math" panose="02040503050406030204" pitchFamily="18" charset="0"/>
                                </a:rPr>
                                <m:t>𝑾</m:t>
                              </m:r>
                            </m:e>
                            <m:sub>
                              <m:r>
                                <a:rPr lang="en-IN" sz="1200" b="1" i="1" smtClean="0">
                                  <a:latin typeface="Cambria Math" panose="02040503050406030204" pitchFamily="18" charset="0"/>
                                </a:rPr>
                                <m:t>𝑵</m:t>
                              </m:r>
                            </m:sub>
                          </m:sSub>
                        </m:e>
                        <m:sup>
                          <m:r>
                            <a:rPr lang="en-IN" sz="1200" b="1" i="1" smtClean="0">
                              <a:latin typeface="Cambria Math" panose="02040503050406030204" pitchFamily="18" charset="0"/>
                            </a:rPr>
                            <m:t>𝒖</m:t>
                          </m:r>
                        </m:sup>
                      </m:sSup>
                    </m:oMath>
                  </m:oMathPara>
                </a14:m>
                <a:endParaRPr lang="en-IN" sz="1200" b="1" dirty="0"/>
              </a:p>
            </p:txBody>
          </p:sp>
        </mc:Choice>
        <mc:Fallback xmlns="">
          <p:sp>
            <p:nvSpPr>
              <p:cNvPr id="27" name="TextBox 26">
                <a:extLst>
                  <a:ext uri="{FF2B5EF4-FFF2-40B4-BE49-F238E27FC236}">
                    <a16:creationId xmlns:a16="http://schemas.microsoft.com/office/drawing/2014/main" id="{6FD5678A-21A6-2C88-9AC7-07231FAD7F79}"/>
                  </a:ext>
                </a:extLst>
              </p:cNvPr>
              <p:cNvSpPr txBox="1">
                <a:spLocks noRot="1" noChangeAspect="1" noMove="1" noResize="1" noEditPoints="1" noAdjustHandles="1" noChangeArrowheads="1" noChangeShapeType="1" noTextEdit="1"/>
              </p:cNvSpPr>
              <p:nvPr/>
            </p:nvSpPr>
            <p:spPr>
              <a:xfrm>
                <a:off x="5970406" y="2944772"/>
                <a:ext cx="615828" cy="232470"/>
              </a:xfrm>
              <a:prstGeom prst="rect">
                <a:avLst/>
              </a:prstGeom>
              <a:blipFill>
                <a:blip r:embed="rId22"/>
                <a:stretch>
                  <a:fillRect b="-2326"/>
                </a:stretch>
              </a:blipFill>
              <a:ln w="28575">
                <a:solidFill>
                  <a:schemeClr val="tx1"/>
                </a:solid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36F86A92-B634-DA11-46D2-3717B24B7741}"/>
                  </a:ext>
                </a:extLst>
              </p:cNvPr>
              <p:cNvSpPr txBox="1"/>
              <p:nvPr/>
            </p:nvSpPr>
            <p:spPr>
              <a:xfrm>
                <a:off x="5970406" y="3616635"/>
                <a:ext cx="615828" cy="236883"/>
              </a:xfrm>
              <a:prstGeom prst="rect">
                <a:avLst/>
              </a:prstGeom>
              <a:noFill/>
              <a:ln w="28575">
                <a:solidFill>
                  <a:schemeClr val="tx1"/>
                </a:solidFill>
              </a:ln>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IN" sz="1200" b="1" i="1" smtClean="0">
                              <a:latin typeface="Cambria Math" panose="02040503050406030204" pitchFamily="18" charset="0"/>
                            </a:rPr>
                          </m:ctrlPr>
                        </m:sSupPr>
                        <m:e>
                          <m:sSub>
                            <m:sSubPr>
                              <m:ctrlPr>
                                <a:rPr lang="en-IN" sz="1200" b="1" i="1" smtClean="0">
                                  <a:latin typeface="Cambria Math" panose="02040503050406030204" pitchFamily="18" charset="0"/>
                                </a:rPr>
                              </m:ctrlPr>
                            </m:sSubPr>
                            <m:e>
                              <m:r>
                                <a:rPr lang="en-IN" sz="1200" b="1" i="1" smtClean="0">
                                  <a:latin typeface="Cambria Math" panose="02040503050406030204" pitchFamily="18" charset="0"/>
                                </a:rPr>
                                <m:t>𝑾</m:t>
                              </m:r>
                            </m:e>
                            <m:sub>
                              <m:r>
                                <a:rPr lang="en-IN" sz="1200" b="1" i="1" smtClean="0">
                                  <a:latin typeface="Cambria Math" panose="02040503050406030204" pitchFamily="18" charset="0"/>
                                </a:rPr>
                                <m:t>𝑵</m:t>
                              </m:r>
                            </m:sub>
                          </m:sSub>
                        </m:e>
                        <m:sup>
                          <m:r>
                            <a:rPr lang="en-IN" sz="1200" b="1" i="1" smtClean="0">
                              <a:latin typeface="Cambria Math" panose="02040503050406030204" pitchFamily="18" charset="0"/>
                            </a:rPr>
                            <m:t>𝒖</m:t>
                          </m:r>
                          <m:r>
                            <a:rPr lang="en-IN" sz="1200" b="1" i="1" smtClean="0">
                              <a:latin typeface="Cambria Math" panose="02040503050406030204" pitchFamily="18" charset="0"/>
                            </a:rPr>
                            <m:t>+</m:t>
                          </m:r>
                          <m:r>
                            <a:rPr lang="en-IN" sz="1200" b="1" i="1" smtClean="0">
                              <a:latin typeface="Cambria Math" panose="02040503050406030204" pitchFamily="18" charset="0"/>
                            </a:rPr>
                            <m:t>𝒗</m:t>
                          </m:r>
                        </m:sup>
                      </m:sSup>
                    </m:oMath>
                  </m:oMathPara>
                </a14:m>
                <a:endParaRPr lang="en-IN" sz="1200" b="1" dirty="0"/>
              </a:p>
            </p:txBody>
          </p:sp>
        </mc:Choice>
        <mc:Fallback xmlns="">
          <p:sp>
            <p:nvSpPr>
              <p:cNvPr id="28" name="TextBox 27">
                <a:extLst>
                  <a:ext uri="{FF2B5EF4-FFF2-40B4-BE49-F238E27FC236}">
                    <a16:creationId xmlns:a16="http://schemas.microsoft.com/office/drawing/2014/main" id="{36F86A92-B634-DA11-46D2-3717B24B7741}"/>
                  </a:ext>
                </a:extLst>
              </p:cNvPr>
              <p:cNvSpPr txBox="1">
                <a:spLocks noRot="1" noChangeAspect="1" noMove="1" noResize="1" noEditPoints="1" noAdjustHandles="1" noChangeArrowheads="1" noChangeShapeType="1" noTextEdit="1"/>
              </p:cNvSpPr>
              <p:nvPr/>
            </p:nvSpPr>
            <p:spPr>
              <a:xfrm>
                <a:off x="5970406" y="3616635"/>
                <a:ext cx="615828" cy="236883"/>
              </a:xfrm>
              <a:prstGeom prst="rect">
                <a:avLst/>
              </a:prstGeom>
              <a:blipFill>
                <a:blip r:embed="rId23"/>
                <a:stretch>
                  <a:fillRect b="-2273"/>
                </a:stretch>
              </a:blipFill>
              <a:ln w="28575">
                <a:solidFill>
                  <a:schemeClr val="tx1"/>
                </a:solid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A5C1C311-E4C3-92DA-7BF0-BECDD3EAEF10}"/>
                  </a:ext>
                </a:extLst>
              </p:cNvPr>
              <p:cNvSpPr txBox="1"/>
              <p:nvPr/>
            </p:nvSpPr>
            <p:spPr>
              <a:xfrm>
                <a:off x="5970406" y="2306636"/>
                <a:ext cx="615828" cy="232470"/>
              </a:xfrm>
              <a:prstGeom prst="rect">
                <a:avLst/>
              </a:prstGeom>
              <a:noFill/>
              <a:ln w="28575">
                <a:solidFill>
                  <a:schemeClr val="tx1"/>
                </a:solidFill>
              </a:ln>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IN" sz="1200" b="1" i="1" smtClean="0">
                              <a:latin typeface="Cambria Math" panose="02040503050406030204" pitchFamily="18" charset="0"/>
                            </a:rPr>
                          </m:ctrlPr>
                        </m:sSupPr>
                        <m:e>
                          <m:sSub>
                            <m:sSubPr>
                              <m:ctrlPr>
                                <a:rPr lang="en-IN" sz="1200" b="1" i="1" smtClean="0">
                                  <a:latin typeface="Cambria Math" panose="02040503050406030204" pitchFamily="18" charset="0"/>
                                </a:rPr>
                              </m:ctrlPr>
                            </m:sSubPr>
                            <m:e>
                              <m:r>
                                <a:rPr lang="en-IN" sz="1200" b="1" i="1" smtClean="0">
                                  <a:latin typeface="Cambria Math" panose="02040503050406030204" pitchFamily="18" charset="0"/>
                                </a:rPr>
                                <m:t>𝑾</m:t>
                              </m:r>
                            </m:e>
                            <m:sub>
                              <m:r>
                                <a:rPr lang="en-IN" sz="1200" b="1" i="1" smtClean="0">
                                  <a:latin typeface="Cambria Math" panose="02040503050406030204" pitchFamily="18" charset="0"/>
                                </a:rPr>
                                <m:t>𝑵</m:t>
                              </m:r>
                            </m:sub>
                          </m:sSub>
                        </m:e>
                        <m:sup>
                          <m:r>
                            <a:rPr lang="en-IN" sz="1200" b="1" i="1" smtClean="0">
                              <a:latin typeface="Cambria Math" panose="02040503050406030204" pitchFamily="18" charset="0"/>
                            </a:rPr>
                            <m:t>𝒗</m:t>
                          </m:r>
                        </m:sup>
                      </m:sSup>
                    </m:oMath>
                  </m:oMathPara>
                </a14:m>
                <a:endParaRPr lang="en-IN" sz="1200" b="1" dirty="0"/>
              </a:p>
            </p:txBody>
          </p:sp>
        </mc:Choice>
        <mc:Fallback xmlns="">
          <p:sp>
            <p:nvSpPr>
              <p:cNvPr id="29" name="TextBox 28">
                <a:extLst>
                  <a:ext uri="{FF2B5EF4-FFF2-40B4-BE49-F238E27FC236}">
                    <a16:creationId xmlns:a16="http://schemas.microsoft.com/office/drawing/2014/main" id="{A5C1C311-E4C3-92DA-7BF0-BECDD3EAEF10}"/>
                  </a:ext>
                </a:extLst>
              </p:cNvPr>
              <p:cNvSpPr txBox="1">
                <a:spLocks noRot="1" noChangeAspect="1" noMove="1" noResize="1" noEditPoints="1" noAdjustHandles="1" noChangeArrowheads="1" noChangeShapeType="1" noTextEdit="1"/>
              </p:cNvSpPr>
              <p:nvPr/>
            </p:nvSpPr>
            <p:spPr>
              <a:xfrm>
                <a:off x="5970406" y="2306636"/>
                <a:ext cx="615828" cy="232470"/>
              </a:xfrm>
              <a:prstGeom prst="rect">
                <a:avLst/>
              </a:prstGeom>
              <a:blipFill>
                <a:blip r:embed="rId24"/>
                <a:stretch>
                  <a:fillRect/>
                </a:stretch>
              </a:blipFill>
              <a:ln w="28575">
                <a:solidFill>
                  <a:schemeClr val="tx1"/>
                </a:solidFill>
              </a:ln>
            </p:spPr>
            <p:txBody>
              <a:bodyPr/>
              <a:lstStyle/>
              <a:p>
                <a:r>
                  <a:rPr lang="en-IN">
                    <a:noFill/>
                  </a:rPr>
                  <a:t> </a:t>
                </a:r>
              </a:p>
            </p:txBody>
          </p:sp>
        </mc:Fallback>
      </mc:AlternateContent>
      <p:sp>
        <p:nvSpPr>
          <p:cNvPr id="30" name="Oval 29">
            <a:extLst>
              <a:ext uri="{FF2B5EF4-FFF2-40B4-BE49-F238E27FC236}">
                <a16:creationId xmlns:a16="http://schemas.microsoft.com/office/drawing/2014/main" id="{67913BD2-E97F-277E-7FE1-D12518F886DB}"/>
              </a:ext>
            </a:extLst>
          </p:cNvPr>
          <p:cNvSpPr/>
          <p:nvPr/>
        </p:nvSpPr>
        <p:spPr>
          <a:xfrm>
            <a:off x="7644808" y="3029017"/>
            <a:ext cx="200659" cy="210098"/>
          </a:xfrm>
          <a:prstGeom prst="ellipse">
            <a:avLst/>
          </a:prstGeom>
          <a:solidFill>
            <a:srgbClr val="00206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b="1" dirty="0"/>
              <a:t>+</a:t>
            </a:r>
          </a:p>
        </p:txBody>
      </p:sp>
      <p:sp>
        <p:nvSpPr>
          <p:cNvPr id="31" name="Oval 30">
            <a:extLst>
              <a:ext uri="{FF2B5EF4-FFF2-40B4-BE49-F238E27FC236}">
                <a16:creationId xmlns:a16="http://schemas.microsoft.com/office/drawing/2014/main" id="{01716819-5C65-E557-D1B7-36672164A64D}"/>
              </a:ext>
            </a:extLst>
          </p:cNvPr>
          <p:cNvSpPr/>
          <p:nvPr/>
        </p:nvSpPr>
        <p:spPr>
          <a:xfrm>
            <a:off x="7644808" y="3325940"/>
            <a:ext cx="200659" cy="210098"/>
          </a:xfrm>
          <a:prstGeom prst="ellipse">
            <a:avLst/>
          </a:prstGeom>
          <a:solidFill>
            <a:srgbClr val="00206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b="1" dirty="0"/>
              <a:t>+</a:t>
            </a:r>
          </a:p>
        </p:txBody>
      </p:sp>
      <p:sp>
        <p:nvSpPr>
          <p:cNvPr id="32" name="Oval 31">
            <a:extLst>
              <a:ext uri="{FF2B5EF4-FFF2-40B4-BE49-F238E27FC236}">
                <a16:creationId xmlns:a16="http://schemas.microsoft.com/office/drawing/2014/main" id="{99E8E0BA-3A20-9E42-D62E-D641011F0A32}"/>
              </a:ext>
            </a:extLst>
          </p:cNvPr>
          <p:cNvSpPr/>
          <p:nvPr/>
        </p:nvSpPr>
        <p:spPr>
          <a:xfrm>
            <a:off x="7644808" y="3692759"/>
            <a:ext cx="200659" cy="210098"/>
          </a:xfrm>
          <a:prstGeom prst="ellipse">
            <a:avLst/>
          </a:prstGeom>
          <a:solidFill>
            <a:srgbClr val="00206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b="1" dirty="0"/>
              <a:t>+</a:t>
            </a:r>
          </a:p>
        </p:txBody>
      </p:sp>
      <p:sp>
        <p:nvSpPr>
          <p:cNvPr id="33" name="Oval 32">
            <a:extLst>
              <a:ext uri="{FF2B5EF4-FFF2-40B4-BE49-F238E27FC236}">
                <a16:creationId xmlns:a16="http://schemas.microsoft.com/office/drawing/2014/main" id="{D3B054F4-1071-0D3C-6F53-F75961C5D3FF}"/>
              </a:ext>
            </a:extLst>
          </p:cNvPr>
          <p:cNvSpPr/>
          <p:nvPr/>
        </p:nvSpPr>
        <p:spPr>
          <a:xfrm>
            <a:off x="7644808" y="3993137"/>
            <a:ext cx="200659" cy="210098"/>
          </a:xfrm>
          <a:prstGeom prst="ellipse">
            <a:avLst/>
          </a:prstGeom>
          <a:solidFill>
            <a:srgbClr val="00206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b="1" dirty="0"/>
              <a:t>-</a:t>
            </a:r>
          </a:p>
        </p:txBody>
      </p:sp>
      <p:sp>
        <p:nvSpPr>
          <p:cNvPr id="34" name="Oval 33">
            <a:extLst>
              <a:ext uri="{FF2B5EF4-FFF2-40B4-BE49-F238E27FC236}">
                <a16:creationId xmlns:a16="http://schemas.microsoft.com/office/drawing/2014/main" id="{FF84A51C-2274-000A-1892-BB0BB874D0DD}"/>
              </a:ext>
            </a:extLst>
          </p:cNvPr>
          <p:cNvSpPr/>
          <p:nvPr/>
        </p:nvSpPr>
        <p:spPr>
          <a:xfrm>
            <a:off x="7644808" y="2336400"/>
            <a:ext cx="200659" cy="210098"/>
          </a:xfrm>
          <a:prstGeom prst="ellipse">
            <a:avLst/>
          </a:prstGeom>
          <a:solidFill>
            <a:srgbClr val="00206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b="1" dirty="0"/>
              <a:t>+</a:t>
            </a:r>
          </a:p>
        </p:txBody>
      </p:sp>
      <p:sp>
        <p:nvSpPr>
          <p:cNvPr id="35" name="Oval 34">
            <a:extLst>
              <a:ext uri="{FF2B5EF4-FFF2-40B4-BE49-F238E27FC236}">
                <a16:creationId xmlns:a16="http://schemas.microsoft.com/office/drawing/2014/main" id="{809EA73E-D8E8-1CCE-7694-5EA0DF1F542B}"/>
              </a:ext>
            </a:extLst>
          </p:cNvPr>
          <p:cNvSpPr/>
          <p:nvPr/>
        </p:nvSpPr>
        <p:spPr>
          <a:xfrm>
            <a:off x="7644808" y="2650088"/>
            <a:ext cx="200659" cy="210098"/>
          </a:xfrm>
          <a:prstGeom prst="ellipse">
            <a:avLst/>
          </a:prstGeom>
          <a:solidFill>
            <a:srgbClr val="00206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b="1" dirty="0"/>
              <a:t>-</a:t>
            </a:r>
          </a:p>
        </p:txBody>
      </p:sp>
      <p:sp>
        <p:nvSpPr>
          <p:cNvPr id="36" name="Oval 35">
            <a:extLst>
              <a:ext uri="{FF2B5EF4-FFF2-40B4-BE49-F238E27FC236}">
                <a16:creationId xmlns:a16="http://schemas.microsoft.com/office/drawing/2014/main" id="{4A2F0BB4-78D4-5010-2366-CEF20427B282}"/>
              </a:ext>
            </a:extLst>
          </p:cNvPr>
          <p:cNvSpPr/>
          <p:nvPr/>
        </p:nvSpPr>
        <p:spPr>
          <a:xfrm>
            <a:off x="7644808" y="1643835"/>
            <a:ext cx="200659" cy="210098"/>
          </a:xfrm>
          <a:prstGeom prst="ellipse">
            <a:avLst/>
          </a:prstGeom>
          <a:solidFill>
            <a:srgbClr val="00206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b="1" dirty="0"/>
              <a:t>+</a:t>
            </a:r>
          </a:p>
        </p:txBody>
      </p:sp>
      <p:sp>
        <p:nvSpPr>
          <p:cNvPr id="37" name="Oval 36">
            <a:extLst>
              <a:ext uri="{FF2B5EF4-FFF2-40B4-BE49-F238E27FC236}">
                <a16:creationId xmlns:a16="http://schemas.microsoft.com/office/drawing/2014/main" id="{F8E81107-F458-813C-C120-F2FA90937319}"/>
              </a:ext>
            </a:extLst>
          </p:cNvPr>
          <p:cNvSpPr/>
          <p:nvPr/>
        </p:nvSpPr>
        <p:spPr>
          <a:xfrm>
            <a:off x="7644808" y="1957332"/>
            <a:ext cx="200659" cy="212596"/>
          </a:xfrm>
          <a:prstGeom prst="ellipse">
            <a:avLst/>
          </a:prstGeom>
          <a:solidFill>
            <a:srgbClr val="00206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b="1" dirty="0"/>
              <a:t>+</a:t>
            </a:r>
          </a:p>
        </p:txBody>
      </p:sp>
      <p:sp>
        <p:nvSpPr>
          <p:cNvPr id="38" name="Oval 37">
            <a:extLst>
              <a:ext uri="{FF2B5EF4-FFF2-40B4-BE49-F238E27FC236}">
                <a16:creationId xmlns:a16="http://schemas.microsoft.com/office/drawing/2014/main" id="{B1ABB350-C28D-DAB0-5A12-0EF5045932CC}"/>
              </a:ext>
            </a:extLst>
          </p:cNvPr>
          <p:cNvSpPr/>
          <p:nvPr/>
        </p:nvSpPr>
        <p:spPr>
          <a:xfrm>
            <a:off x="9897556" y="3029017"/>
            <a:ext cx="200659" cy="210098"/>
          </a:xfrm>
          <a:prstGeom prst="ellipse">
            <a:avLst/>
          </a:prstGeom>
          <a:solidFill>
            <a:srgbClr val="00206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b="1" dirty="0"/>
              <a:t>+</a:t>
            </a:r>
          </a:p>
        </p:txBody>
      </p:sp>
      <p:sp>
        <p:nvSpPr>
          <p:cNvPr id="39" name="Oval 38">
            <a:extLst>
              <a:ext uri="{FF2B5EF4-FFF2-40B4-BE49-F238E27FC236}">
                <a16:creationId xmlns:a16="http://schemas.microsoft.com/office/drawing/2014/main" id="{FBC6A478-1121-96E3-8F54-737D7BB2A162}"/>
              </a:ext>
            </a:extLst>
          </p:cNvPr>
          <p:cNvSpPr/>
          <p:nvPr/>
        </p:nvSpPr>
        <p:spPr>
          <a:xfrm>
            <a:off x="9897556" y="3325940"/>
            <a:ext cx="200659" cy="210098"/>
          </a:xfrm>
          <a:prstGeom prst="ellipse">
            <a:avLst/>
          </a:prstGeom>
          <a:solidFill>
            <a:srgbClr val="00206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b="1" dirty="0"/>
              <a:t>-</a:t>
            </a:r>
          </a:p>
        </p:txBody>
      </p:sp>
      <p:sp>
        <p:nvSpPr>
          <p:cNvPr id="40" name="Oval 39">
            <a:extLst>
              <a:ext uri="{FF2B5EF4-FFF2-40B4-BE49-F238E27FC236}">
                <a16:creationId xmlns:a16="http://schemas.microsoft.com/office/drawing/2014/main" id="{C5506BF0-31E5-822A-92B2-F9EB0A345A5A}"/>
              </a:ext>
            </a:extLst>
          </p:cNvPr>
          <p:cNvSpPr/>
          <p:nvPr/>
        </p:nvSpPr>
        <p:spPr>
          <a:xfrm>
            <a:off x="9897556" y="3692759"/>
            <a:ext cx="200659" cy="210098"/>
          </a:xfrm>
          <a:prstGeom prst="ellipse">
            <a:avLst/>
          </a:prstGeom>
          <a:solidFill>
            <a:srgbClr val="00206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b="1" dirty="0"/>
              <a:t>+</a:t>
            </a:r>
          </a:p>
        </p:txBody>
      </p:sp>
      <p:sp>
        <p:nvSpPr>
          <p:cNvPr id="41" name="Oval 40">
            <a:extLst>
              <a:ext uri="{FF2B5EF4-FFF2-40B4-BE49-F238E27FC236}">
                <a16:creationId xmlns:a16="http://schemas.microsoft.com/office/drawing/2014/main" id="{C61BDFC0-E05E-0FCA-A965-A6EBE5448046}"/>
              </a:ext>
            </a:extLst>
          </p:cNvPr>
          <p:cNvSpPr/>
          <p:nvPr/>
        </p:nvSpPr>
        <p:spPr>
          <a:xfrm>
            <a:off x="9897556" y="3993137"/>
            <a:ext cx="200659" cy="210098"/>
          </a:xfrm>
          <a:prstGeom prst="ellipse">
            <a:avLst/>
          </a:prstGeom>
          <a:solidFill>
            <a:srgbClr val="00206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b="1" dirty="0"/>
              <a:t>-</a:t>
            </a:r>
          </a:p>
        </p:txBody>
      </p:sp>
      <p:sp>
        <p:nvSpPr>
          <p:cNvPr id="42" name="Oval 41">
            <a:extLst>
              <a:ext uri="{FF2B5EF4-FFF2-40B4-BE49-F238E27FC236}">
                <a16:creationId xmlns:a16="http://schemas.microsoft.com/office/drawing/2014/main" id="{38D15037-038F-FC87-BF62-262CD0D1DBFB}"/>
              </a:ext>
            </a:extLst>
          </p:cNvPr>
          <p:cNvSpPr/>
          <p:nvPr/>
        </p:nvSpPr>
        <p:spPr>
          <a:xfrm>
            <a:off x="9897556" y="2336400"/>
            <a:ext cx="200659" cy="210098"/>
          </a:xfrm>
          <a:prstGeom prst="ellipse">
            <a:avLst/>
          </a:prstGeom>
          <a:solidFill>
            <a:srgbClr val="00206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b="1" dirty="0"/>
              <a:t>+</a:t>
            </a:r>
          </a:p>
        </p:txBody>
      </p:sp>
      <p:sp>
        <p:nvSpPr>
          <p:cNvPr id="43" name="Oval 42">
            <a:extLst>
              <a:ext uri="{FF2B5EF4-FFF2-40B4-BE49-F238E27FC236}">
                <a16:creationId xmlns:a16="http://schemas.microsoft.com/office/drawing/2014/main" id="{CC0FBE8E-851C-B825-6404-7766CD48EB6A}"/>
              </a:ext>
            </a:extLst>
          </p:cNvPr>
          <p:cNvSpPr/>
          <p:nvPr/>
        </p:nvSpPr>
        <p:spPr>
          <a:xfrm>
            <a:off x="9897556" y="2650088"/>
            <a:ext cx="200659" cy="210098"/>
          </a:xfrm>
          <a:prstGeom prst="ellipse">
            <a:avLst/>
          </a:prstGeom>
          <a:solidFill>
            <a:srgbClr val="00206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b="1" dirty="0"/>
              <a:t>+</a:t>
            </a:r>
          </a:p>
        </p:txBody>
      </p:sp>
      <p:sp>
        <p:nvSpPr>
          <p:cNvPr id="44" name="Oval 43">
            <a:extLst>
              <a:ext uri="{FF2B5EF4-FFF2-40B4-BE49-F238E27FC236}">
                <a16:creationId xmlns:a16="http://schemas.microsoft.com/office/drawing/2014/main" id="{B9083628-D4B8-A519-9DF0-47C6EEEACB43}"/>
              </a:ext>
            </a:extLst>
          </p:cNvPr>
          <p:cNvSpPr/>
          <p:nvPr/>
        </p:nvSpPr>
        <p:spPr>
          <a:xfrm>
            <a:off x="9897556" y="1643835"/>
            <a:ext cx="200659" cy="210098"/>
          </a:xfrm>
          <a:prstGeom prst="ellipse">
            <a:avLst/>
          </a:prstGeom>
          <a:solidFill>
            <a:srgbClr val="00206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b="1" dirty="0"/>
              <a:t>+</a:t>
            </a:r>
          </a:p>
        </p:txBody>
      </p:sp>
      <p:sp>
        <p:nvSpPr>
          <p:cNvPr id="45" name="Oval 44">
            <a:extLst>
              <a:ext uri="{FF2B5EF4-FFF2-40B4-BE49-F238E27FC236}">
                <a16:creationId xmlns:a16="http://schemas.microsoft.com/office/drawing/2014/main" id="{EFE9739B-1F1A-590A-DC96-33DA200684D4}"/>
              </a:ext>
            </a:extLst>
          </p:cNvPr>
          <p:cNvSpPr/>
          <p:nvPr/>
        </p:nvSpPr>
        <p:spPr>
          <a:xfrm>
            <a:off x="9897556" y="1957332"/>
            <a:ext cx="200659" cy="212596"/>
          </a:xfrm>
          <a:prstGeom prst="ellipse">
            <a:avLst/>
          </a:prstGeom>
          <a:solidFill>
            <a:srgbClr val="00206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b="1" dirty="0"/>
              <a:t>+</a:t>
            </a:r>
          </a:p>
        </p:txBody>
      </p:sp>
      <p:sp>
        <p:nvSpPr>
          <p:cNvPr id="46" name="Rectangle 45">
            <a:extLst>
              <a:ext uri="{FF2B5EF4-FFF2-40B4-BE49-F238E27FC236}">
                <a16:creationId xmlns:a16="http://schemas.microsoft.com/office/drawing/2014/main" id="{4DFE4526-0928-5F1C-13CB-5DBB6708A92A}"/>
              </a:ext>
            </a:extLst>
          </p:cNvPr>
          <p:cNvSpPr/>
          <p:nvPr/>
        </p:nvSpPr>
        <p:spPr>
          <a:xfrm>
            <a:off x="5830519" y="1468020"/>
            <a:ext cx="4537555" cy="2887048"/>
          </a:xfrm>
          <a:prstGeom prst="rect">
            <a:avLst/>
          </a:prstGeom>
          <a:noFill/>
          <a:ln w="28575">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200"/>
          </a:p>
        </p:txBody>
      </p: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FA2B932E-949D-FAD8-CE44-BEF38AB97239}"/>
                  </a:ext>
                </a:extLst>
              </p:cNvPr>
              <p:cNvSpPr txBox="1"/>
              <p:nvPr/>
            </p:nvSpPr>
            <p:spPr>
              <a:xfrm>
                <a:off x="9382058" y="1141706"/>
                <a:ext cx="615828" cy="23247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IN" sz="1200" b="1" i="1" smtClean="0">
                          <a:latin typeface="Cambria Math" panose="02040503050406030204" pitchFamily="18" charset="0"/>
                        </a:rPr>
                        <m:t>𝑩𝒖𝒕𝒕𝒆𝒓𝒇𝒍𝒚</m:t>
                      </m:r>
                    </m:oMath>
                  </m:oMathPara>
                </a14:m>
                <a:endParaRPr lang="en-IN" sz="1200" b="1" dirty="0"/>
              </a:p>
            </p:txBody>
          </p:sp>
        </mc:Choice>
        <mc:Fallback xmlns="">
          <p:sp>
            <p:nvSpPr>
              <p:cNvPr id="47" name="TextBox 46">
                <a:extLst>
                  <a:ext uri="{FF2B5EF4-FFF2-40B4-BE49-F238E27FC236}">
                    <a16:creationId xmlns:a16="http://schemas.microsoft.com/office/drawing/2014/main" id="{FA2B932E-949D-FAD8-CE44-BEF38AB97239}"/>
                  </a:ext>
                </a:extLst>
              </p:cNvPr>
              <p:cNvSpPr txBox="1">
                <a:spLocks noRot="1" noChangeAspect="1" noMove="1" noResize="1" noEditPoints="1" noAdjustHandles="1" noChangeArrowheads="1" noChangeShapeType="1" noTextEdit="1"/>
              </p:cNvSpPr>
              <p:nvPr/>
            </p:nvSpPr>
            <p:spPr>
              <a:xfrm>
                <a:off x="9382058" y="1141706"/>
                <a:ext cx="615828" cy="232470"/>
              </a:xfrm>
              <a:prstGeom prst="rect">
                <a:avLst/>
              </a:prstGeom>
              <a:blipFill>
                <a:blip r:embed="rId25"/>
                <a:stretch>
                  <a:fillRect r="-46535" b="-26316"/>
                </a:stretch>
              </a:blipFill>
            </p:spPr>
            <p:txBody>
              <a:bodyPr/>
              <a:lstStyle/>
              <a:p>
                <a:r>
                  <a:rPr lang="en-IN">
                    <a:noFill/>
                  </a:rPr>
                  <a:t> </a:t>
                </a:r>
              </a:p>
            </p:txBody>
          </p:sp>
        </mc:Fallback>
      </mc:AlternateContent>
      <p:sp>
        <p:nvSpPr>
          <p:cNvPr id="54" name="TextBox 53">
            <a:extLst>
              <a:ext uri="{FF2B5EF4-FFF2-40B4-BE49-F238E27FC236}">
                <a16:creationId xmlns:a16="http://schemas.microsoft.com/office/drawing/2014/main" id="{8C285FBA-1A9E-234C-398E-F0C63C579540}"/>
              </a:ext>
            </a:extLst>
          </p:cNvPr>
          <p:cNvSpPr txBox="1"/>
          <p:nvPr/>
        </p:nvSpPr>
        <p:spPr>
          <a:xfrm>
            <a:off x="4993189" y="1113447"/>
            <a:ext cx="1886921" cy="255524"/>
          </a:xfrm>
          <a:prstGeom prst="rect">
            <a:avLst/>
          </a:prstGeom>
          <a:noFill/>
        </p:spPr>
        <p:txBody>
          <a:bodyPr wrap="square" rtlCol="0">
            <a:spAutoFit/>
          </a:bodyPr>
          <a:lstStyle/>
          <a:p>
            <a:r>
              <a:rPr lang="en-IN" sz="1200" b="1" dirty="0"/>
              <a:t>3 CMUL’s in a butterfly</a:t>
            </a:r>
          </a:p>
        </p:txBody>
      </p:sp>
      <p:sp>
        <p:nvSpPr>
          <p:cNvPr id="51" name="Oval 50">
            <a:extLst>
              <a:ext uri="{FF2B5EF4-FFF2-40B4-BE49-F238E27FC236}">
                <a16:creationId xmlns:a16="http://schemas.microsoft.com/office/drawing/2014/main" id="{15D100BC-3812-C2DE-9C6A-1E4D3D040143}"/>
              </a:ext>
            </a:extLst>
          </p:cNvPr>
          <p:cNvSpPr/>
          <p:nvPr/>
        </p:nvSpPr>
        <p:spPr>
          <a:xfrm>
            <a:off x="5805372" y="2044077"/>
            <a:ext cx="961144" cy="2159158"/>
          </a:xfrm>
          <a:prstGeom prst="ellipse">
            <a:avLst/>
          </a:prstGeom>
          <a:noFill/>
          <a:ln w="28575">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53" name="Straight Arrow Connector 52">
            <a:extLst>
              <a:ext uri="{FF2B5EF4-FFF2-40B4-BE49-F238E27FC236}">
                <a16:creationId xmlns:a16="http://schemas.microsoft.com/office/drawing/2014/main" id="{F62F228B-CCE1-40B2-F2D0-DE7A14136211}"/>
              </a:ext>
            </a:extLst>
          </p:cNvPr>
          <p:cNvCxnSpPr>
            <a:cxnSpLocks/>
            <a:endCxn id="51" idx="0"/>
          </p:cNvCxnSpPr>
          <p:nvPr/>
        </p:nvCxnSpPr>
        <p:spPr>
          <a:xfrm>
            <a:off x="5659120" y="1374177"/>
            <a:ext cx="626824" cy="66990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56" name="Straight Arrow Connector 55">
            <a:extLst>
              <a:ext uri="{FF2B5EF4-FFF2-40B4-BE49-F238E27FC236}">
                <a16:creationId xmlns:a16="http://schemas.microsoft.com/office/drawing/2014/main" id="{FDEBFFB9-D846-A805-0342-11E5C3953F9A}"/>
              </a:ext>
            </a:extLst>
          </p:cNvPr>
          <p:cNvCxnSpPr/>
          <p:nvPr/>
        </p:nvCxnSpPr>
        <p:spPr>
          <a:xfrm flipH="1">
            <a:off x="6461760" y="1141706"/>
            <a:ext cx="1026160" cy="80852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7" name="TextBox 56">
            <a:extLst>
              <a:ext uri="{FF2B5EF4-FFF2-40B4-BE49-F238E27FC236}">
                <a16:creationId xmlns:a16="http://schemas.microsoft.com/office/drawing/2014/main" id="{A387F492-2DA8-DCCF-AE99-A5AE024841A8}"/>
              </a:ext>
            </a:extLst>
          </p:cNvPr>
          <p:cNvSpPr txBox="1"/>
          <p:nvPr/>
        </p:nvSpPr>
        <p:spPr>
          <a:xfrm>
            <a:off x="6607267" y="927644"/>
            <a:ext cx="2722681" cy="255524"/>
          </a:xfrm>
          <a:prstGeom prst="rect">
            <a:avLst/>
          </a:prstGeom>
          <a:noFill/>
        </p:spPr>
        <p:txBody>
          <a:bodyPr wrap="square" rtlCol="0">
            <a:spAutoFit/>
          </a:bodyPr>
          <a:lstStyle/>
          <a:p>
            <a:r>
              <a:rPr lang="en-IN" sz="1200" b="1" dirty="0"/>
              <a:t>Absence of CMUL in this path</a:t>
            </a:r>
          </a:p>
        </p:txBody>
      </p:sp>
      <p:sp>
        <p:nvSpPr>
          <p:cNvPr id="4" name="TextBox 3">
            <a:extLst>
              <a:ext uri="{FF2B5EF4-FFF2-40B4-BE49-F238E27FC236}">
                <a16:creationId xmlns:a16="http://schemas.microsoft.com/office/drawing/2014/main" id="{A131F786-4DEC-3176-8BA0-D766B07BBCB4}"/>
              </a:ext>
            </a:extLst>
          </p:cNvPr>
          <p:cNvSpPr txBox="1"/>
          <p:nvPr/>
        </p:nvSpPr>
        <p:spPr>
          <a:xfrm>
            <a:off x="0" y="6501468"/>
            <a:ext cx="4261449" cy="400110"/>
          </a:xfrm>
          <a:prstGeom prst="rect">
            <a:avLst/>
          </a:prstGeom>
          <a:noFill/>
        </p:spPr>
        <p:txBody>
          <a:bodyPr wrap="square" rtlCol="0">
            <a:spAutoFit/>
          </a:bodyPr>
          <a:lstStyle/>
          <a:p>
            <a:r>
              <a:rPr lang="en-US" sz="2000" dirty="0">
                <a:solidFill>
                  <a:schemeClr val="bg1"/>
                </a:solidFill>
              </a:rPr>
              <a:t>Background</a:t>
            </a:r>
            <a:endParaRPr lang="en-IN" sz="2000" dirty="0">
              <a:solidFill>
                <a:schemeClr val="bg1"/>
              </a:solidFill>
            </a:endParaRPr>
          </a:p>
        </p:txBody>
      </p:sp>
      <p:pic>
        <p:nvPicPr>
          <p:cNvPr id="48" name="Audio 47">
            <a:hlinkClick r:id="" action="ppaction://media"/>
            <a:extLst>
              <a:ext uri="{FF2B5EF4-FFF2-40B4-BE49-F238E27FC236}">
                <a16:creationId xmlns:a16="http://schemas.microsoft.com/office/drawing/2014/main" id="{927E9719-0601-138F-FF7F-33F7F86EB5A3}"/>
              </a:ext>
            </a:extLst>
          </p:cNvPr>
          <p:cNvPicPr>
            <a:picLocks noChangeAspect="1"/>
          </p:cNvPicPr>
          <p:nvPr>
            <a:audioFile r:link="rId3"/>
            <p:extLst>
              <p:ext uri="{DAA4B4D4-6D71-4841-9C94-3DE7FCFB9230}">
                <p14:media xmlns:p14="http://schemas.microsoft.com/office/powerpoint/2010/main" r:embed="rId2"/>
              </p:ext>
            </p:extLst>
          </p:nvPr>
        </p:nvPicPr>
        <p:blipFill>
          <a:blip r:embed="rId26"/>
          <a:srcRect l="-262704" t="-125896" r="-262704" b="-125896"/>
          <a:stretch>
            <a:fillRect/>
          </a:stretch>
        </p:blipFill>
        <p:spPr>
          <a:xfrm>
            <a:off x="9144000" y="5143500"/>
            <a:ext cx="3048000" cy="1714500"/>
          </a:xfrm>
          <a:prstGeom prst="rect">
            <a:avLst/>
          </a:prstGeom>
        </p:spPr>
      </p:pic>
    </p:spTree>
    <p:custDataLst>
      <p:tags r:id="rId1"/>
    </p:custDataLst>
    <p:extLst>
      <p:ext uri="{BB962C8B-B14F-4D97-AF65-F5344CB8AC3E}">
        <p14:creationId xmlns:p14="http://schemas.microsoft.com/office/powerpoint/2010/main" val="842976627"/>
      </p:ext>
    </p:extLst>
  </p:cSld>
  <p:clrMapOvr>
    <a:masterClrMapping/>
  </p:clrMapOvr>
  <mc:AlternateContent xmlns:mc="http://schemas.openxmlformats.org/markup-compatibility/2006">
    <mc:Choice xmlns:p14="http://schemas.microsoft.com/office/powerpoint/2010/main" Requires="p14">
      <p:transition spd="slow" p14:dur="2000" advTm="24350"/>
    </mc:Choice>
    <mc:Fallback>
      <p:transition spd="slow" advTm="243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8"/>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9"/>
                                        </p:tgtEl>
                                        <p:attrNameLst>
                                          <p:attrName>style.visibility</p:attrName>
                                        </p:attrNameLst>
                                      </p:cBhvr>
                                      <p:to>
                                        <p:strVal val="visible"/>
                                      </p:to>
                                    </p:set>
                                  </p:childTnLst>
                                </p:cTn>
                              </p:par>
                            </p:childTnLst>
                          </p:cTn>
                        </p:par>
                        <p:par>
                          <p:cTn id="11" fill="hold">
                            <p:stCondLst>
                              <p:cond delay="0"/>
                            </p:stCondLst>
                            <p:childTnLst>
                              <p:par>
                                <p:cTn id="12" presetID="26" presetClass="emph" presetSubtype="0" fill="hold" grpId="1" nodeType="afterEffect">
                                  <p:stCondLst>
                                    <p:cond delay="0"/>
                                  </p:stCondLst>
                                  <p:childTnLst>
                                    <p:animEffect transition="out" filter="fade">
                                      <p:cBhvr>
                                        <p:cTn id="13" dur="500" tmFilter="0, 0; .2, .5; .8, .5; 1, 0"/>
                                        <p:tgtEl>
                                          <p:spTgt spid="49"/>
                                        </p:tgtEl>
                                      </p:cBhvr>
                                    </p:animEffect>
                                    <p:animScale>
                                      <p:cBhvr>
                                        <p:cTn id="14" dur="250" autoRev="1" fill="hold"/>
                                        <p:tgtEl>
                                          <p:spTgt spid="49"/>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48"/>
                </p:tgtEl>
              </p:cMediaNode>
            </p:audio>
          </p:childTnLst>
        </p:cTn>
      </p:par>
    </p:tnLst>
    <p:bldLst>
      <p:bldP spid="49" grpId="0" animBg="1"/>
      <p:bldP spid="49" grpId="1" animBg="1"/>
    </p:bldLst>
  </p:timing>
  <p:extLst>
    <p:ext uri="{3A86A75C-4F4B-4683-9AE1-C65F6400EC91}">
      <p14:laserTraceLst xmlns:p14="http://schemas.microsoft.com/office/powerpoint/2010/main">
        <p14:tracePtLst>
          <p14:tracePt t="99" x="6864350" y="3841750"/>
          <p14:tracePt t="101" x="6838950" y="3892550"/>
          <p14:tracePt t="116" x="6805613" y="3951288"/>
          <p14:tracePt t="137" x="6770688" y="3986213"/>
          <p14:tracePt t="457" x="6754813" y="3986213"/>
          <p14:tracePt t="462" x="6745288" y="3986213"/>
          <p14:tracePt t="474" x="6729413" y="3976688"/>
          <p14:tracePt t="489" x="6704013" y="3951288"/>
          <p14:tracePt t="506" x="6635750" y="3925888"/>
          <p14:tracePt t="509" x="6626225" y="3917950"/>
          <p14:tracePt t="522" x="6600825" y="3908425"/>
          <p14:tracePt t="539" x="6542088" y="3875088"/>
          <p14:tracePt t="555" x="6499225" y="3849688"/>
          <p14:tracePt t="557" x="6473825" y="3841750"/>
          <p14:tracePt t="571" x="6415088" y="3798888"/>
          <p14:tracePt t="589" x="6346825" y="3763963"/>
          <p14:tracePt t="592" x="6311900" y="3738563"/>
          <p14:tracePt t="605" x="6219825" y="3705225"/>
          <p14:tracePt t="622" x="6134100" y="3671888"/>
          <p14:tracePt t="626" x="6083300" y="3636963"/>
          <p14:tracePt t="640" x="6015038" y="3594100"/>
          <p14:tracePt t="1165" x="5989638" y="3416300"/>
          <p14:tracePt t="1171" x="5938838" y="3135313"/>
          <p14:tracePt t="1176" x="5880100" y="2906713"/>
          <p14:tracePt t="1192" x="5802313" y="2617788"/>
          <p14:tracePt t="1209" x="5743575" y="2311400"/>
          <p14:tracePt t="1211" x="5700713" y="2141538"/>
          <p14:tracePt t="1225" x="5683250" y="2030413"/>
          <p14:tracePt t="1227" x="5657850" y="1911350"/>
          <p14:tracePt t="1242" x="5632450" y="1716088"/>
          <p14:tracePt t="1261" x="5624513" y="1444625"/>
          <p14:tracePt t="1276" x="5616575" y="1343025"/>
          <p14:tracePt t="1280" x="5607050" y="1292225"/>
          <p14:tracePt t="1294" x="5599113" y="1274763"/>
          <p14:tracePt t="8768" x="5700713" y="1257300"/>
          <p14:tracePt t="8773" x="5845175" y="1249363"/>
          <p14:tracePt t="8780" x="6015038" y="1249363"/>
          <p14:tracePt t="8806" x="6653213" y="1292225"/>
          <p14:tracePt t="8822" x="7102475" y="1444625"/>
          <p14:tracePt t="8824" x="7348538" y="1581150"/>
          <p14:tracePt t="8839" x="7715250" y="1860550"/>
          <p14:tracePt t="8856" x="7951788" y="2065338"/>
          <p14:tracePt t="8857" x="8062913" y="2159000"/>
          <p14:tracePt t="8872" x="8240713" y="2344738"/>
          <p14:tracePt t="8889" x="8369300" y="2592388"/>
          <p14:tracePt t="11957" x="8539163" y="2592388"/>
          <p14:tracePt t="11962" x="8894763" y="2582863"/>
          <p14:tracePt t="11969" x="9218613" y="2592388"/>
          <p14:tracePt t="11996" x="10374313" y="2838450"/>
          <p14:tracePt t="12011" x="10993438" y="3051175"/>
          <p14:tracePt t="12029" x="11852275" y="3467100"/>
          <p14:tracePt t="12030" x="12004675" y="3568700"/>
          <p14:tracePt t="12045" x="12123738" y="3646488"/>
          <p14:tracePt t="13314" x="11096625" y="3340100"/>
          <p14:tracePt t="13319" x="10186988" y="3178175"/>
          <p14:tracePt t="13327" x="9269413" y="2940050"/>
          <p14:tracePt t="13338" x="7586663" y="2506663"/>
          <p14:tracePt t="13354" x="6610350" y="2217738"/>
          <p14:tracePt t="13372" x="6083300" y="2149475"/>
          <p14:tracePt t="13388" x="5938838" y="2174875"/>
          <p14:tracePt t="13687" x="5437188" y="2133600"/>
          <p14:tracePt t="13693" x="4826000" y="2047875"/>
          <p14:tracePt t="13704" x="4316413" y="1946275"/>
          <p14:tracePt t="13707" x="3687763" y="1819275"/>
          <p14:tracePt t="13721" x="2327275" y="1504950"/>
          <p14:tracePt t="13738" x="884238" y="1011238"/>
          <p14:tracePt t="13740" x="263525" y="696913"/>
          <p14:tracePt t="14648" x="2625725" y="136525"/>
          <p14:tracePt t="14667" x="3848100" y="560388"/>
          <p14:tracePt t="14681" x="4656138" y="1130300"/>
          <p14:tracePt t="14699" x="5259388" y="1674813"/>
          <p14:tracePt t="14701" x="5480050" y="1971675"/>
          <p14:tracePt t="14715" x="5880100" y="2379663"/>
          <p14:tracePt t="14733" x="6049963" y="2608263"/>
          <p14:tracePt t="14736" x="6091238" y="2701925"/>
          <p14:tracePt t="14753" x="6134100" y="2838450"/>
          <p14:tracePt t="14756" x="6151563" y="2897188"/>
          <p14:tracePt t="15773" x="6296025" y="2881313"/>
          <p14:tracePt t="15780" x="6499225" y="2855913"/>
          <p14:tracePt t="15793" x="6770688" y="2820988"/>
          <p14:tracePt t="15794" x="7000875" y="2820988"/>
          <p14:tracePt t="15810" x="7297738" y="2830513"/>
          <p14:tracePt t="15812" x="7502525" y="2855913"/>
          <p14:tracePt t="15827" x="8020050" y="2932113"/>
          <p14:tracePt t="15843" x="8428038" y="3109913"/>
          <p14:tracePt t="15847" x="8640763" y="3203575"/>
          <p14:tracePt t="15860" x="8997950" y="3390900"/>
          <p14:tracePt t="15877" x="9193213" y="3492500"/>
          <p14:tracePt t="15880" x="9269413" y="3560763"/>
          <p14:tracePt t="15893" x="9337675" y="3611563"/>
          <p14:tracePt t="15897" x="9413875" y="3662363"/>
          <p14:tracePt t="15902" x="9482138" y="3713163"/>
          <p14:tracePt t="15911" x="9540875" y="3756025"/>
          <p14:tracePt t="15927" x="9652000" y="3841750"/>
          <p14:tracePt t="15943" x="9702800" y="3883025"/>
          <p14:tracePt t="15960" x="9753600" y="3908425"/>
          <p14:tracePt t="15963" x="9771063" y="3925888"/>
          <p14:tracePt t="15976" x="9821863" y="3943350"/>
          <p14:tracePt t="15979" x="9898063" y="3968750"/>
          <p14:tracePt t="15993" x="10034588" y="4011613"/>
          <p14:tracePt t="15996" x="10075863" y="4019550"/>
          <p14:tracePt t="16010" x="10110788" y="4037013"/>
          <p14:tracePt t="16027" x="10136188" y="4037013"/>
          <p14:tracePt t="16044" x="10144125" y="4044950"/>
          <p14:tracePt t="16060" x="10153650" y="4044950"/>
          <p14:tracePt t="16077" x="10161588" y="4044950"/>
          <p14:tracePt t="16093" x="10161588" y="4052888"/>
          <p14:tracePt t="16110" x="10161588" y="4062413"/>
          <p14:tracePt t="16126" x="10144125" y="4079875"/>
          <p14:tracePt t="16143" x="10075863" y="4113213"/>
          <p14:tracePt t="16147" x="10025063" y="4130675"/>
          <p14:tracePt t="16159" x="9948863" y="4164013"/>
          <p14:tracePt t="16177" x="9898063" y="4197350"/>
          <p14:tracePt t="16181" x="9864725" y="4214813"/>
          <p14:tracePt t="16194" x="9779000" y="4275138"/>
          <p14:tracePt t="16210" x="9609138" y="4384675"/>
          <p14:tracePt t="16214" x="9507538" y="4470400"/>
          <p14:tracePt t="16227" x="9294813" y="4622800"/>
          <p14:tracePt t="16243" x="9005888" y="4741863"/>
          <p14:tracePt t="16260" x="8572500" y="4852988"/>
          <p14:tracePt t="16262" x="8435975" y="4886325"/>
          <p14:tracePt t="16276" x="8121650" y="4937125"/>
          <p14:tracePt t="16293" x="7791450" y="4937125"/>
          <p14:tracePt t="16310" x="7426325" y="4919663"/>
          <p14:tracePt t="16327" x="7145338" y="4868863"/>
          <p14:tracePt t="16330" x="7026275" y="4852988"/>
          <p14:tracePt t="16342" x="6924675" y="4802188"/>
          <p14:tracePt t="16360" x="6618288" y="4589463"/>
          <p14:tracePt t="16365" x="6499225" y="4495800"/>
          <p14:tracePt t="16378" x="6261100" y="4291013"/>
          <p14:tracePt t="16393" x="6116638" y="4164013"/>
          <p14:tracePt t="16412" x="5938838" y="3935413"/>
          <p14:tracePt t="16426" x="5845175" y="3806825"/>
          <p14:tracePt t="16443" x="5743575" y="3679825"/>
          <p14:tracePt t="16460" x="5657850" y="3543300"/>
          <p14:tracePt t="16477" x="5624513" y="3459163"/>
          <p14:tracePt t="16495" x="5573713" y="3348038"/>
          <p14:tracePt t="16509" x="5556250" y="3254375"/>
          <p14:tracePt t="16527" x="5556250" y="3144838"/>
          <p14:tracePt t="16545" x="5556250" y="3076575"/>
          <p14:tracePt t="16547" x="5556250" y="3059113"/>
          <p14:tracePt t="16561" x="5556250" y="2990850"/>
          <p14:tracePt t="16577" x="5573713" y="2940050"/>
          <p14:tracePt t="16594" x="5591175" y="2863850"/>
          <p14:tracePt t="16596" x="5599113" y="2813050"/>
          <p14:tracePt t="16610" x="5624513" y="2719388"/>
          <p14:tracePt t="16626" x="5667375" y="2625725"/>
          <p14:tracePt t="16643" x="5718175" y="2498725"/>
          <p14:tracePt t="16645" x="5735638" y="2430463"/>
          <p14:tracePt t="16660" x="5802313" y="2303463"/>
          <p14:tracePt t="16677" x="5862638" y="2192338"/>
          <p14:tracePt t="16693" x="5989638" y="1989138"/>
          <p14:tracePt t="16711" x="6142038" y="1766888"/>
          <p14:tracePt t="16726" x="6303963" y="1631950"/>
          <p14:tracePt t="16743" x="6465888" y="1477963"/>
          <p14:tracePt t="16760" x="6762750" y="1257300"/>
          <p14:tracePt t="16777" x="7043738" y="1112838"/>
          <p14:tracePt t="16780" x="7188200" y="1062038"/>
          <p14:tracePt t="16794" x="7434263" y="968375"/>
          <p14:tracePt t="16800" x="7570788" y="935038"/>
          <p14:tracePt t="16810" x="7715250" y="900113"/>
          <p14:tracePt t="16813" x="7867650" y="874713"/>
          <p14:tracePt t="16828" x="8139113" y="849313"/>
          <p14:tracePt t="16844" x="8369300" y="841375"/>
          <p14:tracePt t="16848" x="8496300" y="841375"/>
          <p14:tracePt t="16861" x="8724900" y="884238"/>
          <p14:tracePt t="16876" x="8886825" y="925513"/>
          <p14:tracePt t="16895" x="9064625" y="1069975"/>
          <p14:tracePt t="16910" x="9269413" y="1266825"/>
          <p14:tracePt t="16927" x="9472613" y="1487488"/>
          <p14:tracePt t="16931" x="9558338" y="1581150"/>
          <p14:tracePt t="16944" x="9753600" y="1827213"/>
          <p14:tracePt t="16960" x="9999663" y="2098675"/>
          <p14:tracePt t="16964" x="10067925" y="2174875"/>
          <p14:tracePt t="16977" x="10161588" y="2303463"/>
          <p14:tracePt t="16992" x="10204450" y="2354263"/>
          <p14:tracePt t="16993" x="10220325" y="2405063"/>
          <p14:tracePt t="17011" x="10271125" y="2574925"/>
          <p14:tracePt t="17026" x="10280650" y="2693988"/>
          <p14:tracePt t="17043" x="10280650" y="2805113"/>
          <p14:tracePt t="17060" x="10271125" y="2932113"/>
          <p14:tracePt t="17077" x="10255250" y="2990850"/>
          <p14:tracePt t="17081" x="10237788" y="3041650"/>
          <p14:tracePt t="17093" x="10220325" y="3076575"/>
          <p14:tracePt t="17094" x="10179050" y="3127375"/>
          <p14:tracePt t="17110" x="10042525" y="3289300"/>
          <p14:tracePt t="17115" x="9956800" y="3365500"/>
          <p14:tracePt t="17128" x="9829800" y="3502025"/>
          <p14:tracePt t="17143" x="9702800" y="3603625"/>
          <p14:tracePt t="17161" x="9421813" y="3841750"/>
          <p14:tracePt t="17177" x="9236075" y="4011613"/>
          <p14:tracePt t="17193" x="9091613" y="4171950"/>
          <p14:tracePt t="17210" x="8802688" y="4341813"/>
          <p14:tracePt t="17227" x="8564563" y="4452938"/>
          <p14:tracePt t="17229" x="8488363" y="4503738"/>
          <p14:tracePt t="17243" x="8385175" y="4554538"/>
          <p14:tracePt t="17246" x="8283575" y="4589463"/>
          <p14:tracePt t="17260" x="7986713" y="4699000"/>
          <p14:tracePt t="17277" x="7596188" y="4802188"/>
          <p14:tracePt t="17293" x="7307263" y="4852988"/>
          <p14:tracePt t="17311" x="6950075" y="4886325"/>
          <p14:tracePt t="17327" x="6780213" y="4886325"/>
          <p14:tracePt t="17344" x="6524625" y="4886325"/>
          <p14:tracePt t="17347" x="6397625" y="4860925"/>
          <p14:tracePt t="17360" x="6142038" y="4775200"/>
          <p14:tracePt t="17376" x="5786438" y="4657725"/>
          <p14:tracePt t="17380" x="5573713" y="4564063"/>
          <p14:tracePt t="17396" x="5318125" y="4445000"/>
          <p14:tracePt t="17399" x="5208588" y="4384675"/>
          <p14:tracePt t="17410" x="5114925" y="4316413"/>
          <p14:tracePt t="17414" x="5029200" y="4257675"/>
          <p14:tracePt t="17426" x="4884738" y="4146550"/>
          <p14:tracePt t="17443" x="4808538" y="4070350"/>
          <p14:tracePt t="17462" x="4740275" y="3986213"/>
          <p14:tracePt t="17477" x="4714875" y="3935413"/>
          <p14:tracePt t="17482" x="4699000" y="3908425"/>
          <p14:tracePt t="17495" x="4673600" y="3841750"/>
          <p14:tracePt t="17510" x="4656138" y="3763963"/>
          <p14:tracePt t="17527" x="4638675" y="3679825"/>
          <p14:tracePt t="17530" x="4638675" y="3636963"/>
          <p14:tracePt t="17543" x="4630738" y="3552825"/>
          <p14:tracePt t="17559" x="4630738" y="3459163"/>
          <p14:tracePt t="17563" x="4630738" y="3416300"/>
          <p14:tracePt t="17577" x="4630738" y="3330575"/>
          <p14:tracePt t="17593" x="4646613" y="3246438"/>
          <p14:tracePt t="17611" x="4673600" y="3109913"/>
          <p14:tracePt t="17627" x="4699000" y="3008313"/>
          <p14:tracePt t="17632" x="4706938" y="2957513"/>
          <p14:tracePt t="17643" x="4724400" y="2897188"/>
          <p14:tracePt t="17645" x="4749800" y="2838450"/>
          <p14:tracePt t="17659" x="4757738" y="2787650"/>
          <p14:tracePt t="17662" x="4775200" y="2727325"/>
          <p14:tracePt t="17677" x="4826000" y="2617788"/>
          <p14:tracePt t="17681" x="4859338" y="2557463"/>
          <p14:tracePt t="17693" x="4919663" y="2447925"/>
          <p14:tracePt t="17710" x="4987925" y="2344738"/>
          <p14:tracePt t="17712" x="5029200" y="2293938"/>
          <p14:tracePt t="17727" x="5114925" y="2174875"/>
          <p14:tracePt t="17743" x="5259388" y="2005013"/>
          <p14:tracePt t="17762" x="5657850" y="1639888"/>
          <p14:tracePt t="17777" x="5913438" y="1401763"/>
          <p14:tracePt t="17796" x="6245225" y="1130300"/>
          <p14:tracePt t="17810" x="6448425" y="985838"/>
          <p14:tracePt t="17827" x="6661150" y="858838"/>
          <p14:tracePt t="17830" x="6780213" y="790575"/>
          <p14:tracePt t="17843" x="6932613" y="722313"/>
          <p14:tracePt t="17847" x="7119938" y="636588"/>
          <p14:tracePt t="17859" x="7518400" y="534988"/>
          <p14:tracePt t="17863" x="7672388" y="484188"/>
          <p14:tracePt t="17884" x="8266113" y="400050"/>
          <p14:tracePt t="17893" x="8420100" y="400050"/>
          <p14:tracePt t="17911" x="9023350" y="407988"/>
          <p14:tracePt t="17927" x="9312275" y="458788"/>
          <p14:tracePt t="17943" x="9558338" y="569913"/>
          <p14:tracePt t="17959" x="9948863" y="858838"/>
          <p14:tracePt t="17980" x="10569575" y="1393825"/>
          <p14:tracePt t="17993" x="10968038" y="1971675"/>
          <p14:tracePt t="18011" x="11206163" y="2413000"/>
          <p14:tracePt t="18014" x="11282363" y="2651125"/>
          <p14:tracePt t="18026" x="11333163" y="2932113"/>
          <p14:tracePt t="18043" x="11342688" y="3025775"/>
          <p14:tracePt t="18047" x="11342688" y="3094038"/>
          <p14:tracePt t="18062" x="11342688" y="3211513"/>
          <p14:tracePt t="18078" x="11342688" y="3263900"/>
          <p14:tracePt t="18082" x="11342688" y="3289300"/>
          <p14:tracePt t="18095" x="11342688" y="3314700"/>
          <p14:tracePt t="18110" x="11342688" y="3330575"/>
          <p14:tracePt t="18127" x="11342688" y="3355975"/>
          <p14:tracePt t="18130" x="11342688" y="3365500"/>
          <p14:tracePt t="18143" x="11333163" y="3382963"/>
          <p14:tracePt t="18160" x="11325225" y="3416300"/>
          <p14:tracePt t="18177" x="11299825" y="3441700"/>
          <p14:tracePt t="18194" x="11249025" y="3492500"/>
          <p14:tracePt t="18196" x="11155363" y="3517900"/>
          <p14:tracePt t="18210" x="10883900" y="3594100"/>
          <p14:tracePt t="18226" x="10679113" y="3654425"/>
          <p14:tracePt t="18243" x="10544175" y="3679825"/>
          <p14:tracePt t="18260" x="10390188" y="3730625"/>
          <p14:tracePt t="18277" x="10306050" y="3773488"/>
          <p14:tracePt t="18293" x="10194925" y="3849688"/>
          <p14:tracePt t="18310" x="10118725" y="3900488"/>
          <p14:tracePt t="18313" x="10059988" y="3935413"/>
          <p14:tracePt t="18326" x="9864725" y="4037013"/>
          <p14:tracePt t="18343" x="9464675" y="4197350"/>
          <p14:tracePt t="18362" x="9005888" y="4341813"/>
          <p14:tracePt t="18377" x="8597900" y="4460875"/>
          <p14:tracePt t="18381" x="8470900" y="4513263"/>
          <p14:tracePt t="18396" x="8232775" y="4605338"/>
          <p14:tracePt t="18410" x="8004175" y="4683125"/>
          <p14:tracePt t="18427" x="7766050" y="4767263"/>
          <p14:tracePt t="18430" x="7697788" y="4784725"/>
          <p14:tracePt t="18442" x="7604125" y="4818063"/>
          <p14:tracePt t="18446" x="7502525" y="4843463"/>
          <p14:tracePt t="18460" x="7256463" y="4886325"/>
          <p14:tracePt t="18464" x="7127875" y="4903788"/>
          <p14:tracePt t="18477" x="7034213" y="4903788"/>
          <p14:tracePt t="18480" x="6932613" y="4903788"/>
          <p14:tracePt t="18484" x="6831013" y="4894263"/>
          <p14:tracePt t="18493" x="6704013" y="4886325"/>
          <p14:tracePt t="18497" x="6559550" y="4860925"/>
          <p14:tracePt t="18510" x="6296025" y="4767263"/>
          <p14:tracePt t="18527" x="6142038" y="4665663"/>
          <p14:tracePt t="18546" x="5964238" y="4554538"/>
          <p14:tracePt t="18559" x="5888038" y="4478338"/>
          <p14:tracePt t="18576" x="5827713" y="4410075"/>
          <p14:tracePt t="18593" x="5768975" y="4333875"/>
          <p14:tracePt t="18610" x="5743575" y="4283075"/>
          <p14:tracePt t="18613" x="5726113" y="4257675"/>
          <p14:tracePt t="18627" x="5708650" y="4206875"/>
          <p14:tracePt t="18643" x="5700713" y="4156075"/>
          <p14:tracePt t="18660" x="5675313" y="4079875"/>
          <p14:tracePt t="18677" x="5667375" y="4019550"/>
          <p14:tracePt t="18695" x="5667375" y="3986213"/>
          <p14:tracePt t="18711" x="5667375" y="3951288"/>
          <p14:tracePt t="18729" x="5667375" y="3935413"/>
          <p14:tracePt t="18743" x="5667375" y="3917950"/>
          <p14:tracePt t="18760" x="5667375" y="3908425"/>
          <p14:tracePt t="18777" x="5667375" y="3892550"/>
          <p14:tracePt t="18796" x="5667375" y="3883025"/>
          <p14:tracePt t="18817" x="5657850" y="3883025"/>
          <p14:tracePt t="18831" x="5649913" y="3883025"/>
          <p14:tracePt t="18861" x="5649913" y="3875088"/>
          <p14:tracePt t="22982" x="5276850" y="3763963"/>
          <p14:tracePt t="22986" x="4673600" y="3568700"/>
          <p14:tracePt t="22995" x="4129088" y="3398838"/>
          <p14:tracePt t="23010" x="3100388" y="3008313"/>
          <p14:tracePt t="23027" x="1962150" y="2303463"/>
          <p14:tracePt t="23043" x="620713" y="1257300"/>
          <p14:tracePt t="23059" x="314325" y="977900"/>
          <p14:tracePt t="23076" x="187325" y="866775"/>
          <p14:tracePt t="23094" x="127000" y="798513"/>
          <p14:tracePt t="23096" x="127000" y="790575"/>
          <p14:tracePt t="23110" x="127000" y="755650"/>
          <p14:tracePt t="23472" x="93663" y="714375"/>
          <p14:tracePt t="23481" x="50800" y="646113"/>
        </p14:tracePtLst>
      </p14:laserTraceLst>
    </p:ext>
  </p:extLs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E98823-5068-4B97-8446-8B23DD216685}"/>
              </a:ext>
            </a:extLst>
          </p:cNvPr>
          <p:cNvSpPr>
            <a:spLocks noGrp="1"/>
          </p:cNvSpPr>
          <p:nvPr>
            <p:ph type="title"/>
          </p:nvPr>
        </p:nvSpPr>
        <p:spPr/>
        <p:txBody>
          <a:bodyPr/>
          <a:lstStyle/>
          <a:p>
            <a:r>
              <a:rPr lang="en-US" dirty="0"/>
              <a:t>Outline of Presentation</a:t>
            </a:r>
          </a:p>
        </p:txBody>
      </p:sp>
      <p:sp>
        <p:nvSpPr>
          <p:cNvPr id="4" name="TextBox 3">
            <a:extLst>
              <a:ext uri="{FF2B5EF4-FFF2-40B4-BE49-F238E27FC236}">
                <a16:creationId xmlns:a16="http://schemas.microsoft.com/office/drawing/2014/main" id="{9AE29B61-1C87-4580-8A25-8EE04F314D77}"/>
              </a:ext>
            </a:extLst>
          </p:cNvPr>
          <p:cNvSpPr txBox="1"/>
          <p:nvPr/>
        </p:nvSpPr>
        <p:spPr>
          <a:xfrm>
            <a:off x="0" y="6501468"/>
            <a:ext cx="2499919" cy="400110"/>
          </a:xfrm>
          <a:prstGeom prst="rect">
            <a:avLst/>
          </a:prstGeom>
          <a:noFill/>
        </p:spPr>
        <p:txBody>
          <a:bodyPr wrap="square" rtlCol="0">
            <a:spAutoFit/>
          </a:bodyPr>
          <a:lstStyle/>
          <a:p>
            <a:r>
              <a:rPr lang="en-US" sz="2000" dirty="0">
                <a:solidFill>
                  <a:schemeClr val="bg1"/>
                </a:solidFill>
              </a:rPr>
              <a:t>Outline</a:t>
            </a:r>
            <a:endParaRPr lang="en-IN" sz="2000" dirty="0">
              <a:solidFill>
                <a:schemeClr val="bg1"/>
              </a:solidFill>
            </a:endParaRPr>
          </a:p>
        </p:txBody>
      </p:sp>
      <p:graphicFrame>
        <p:nvGraphicFramePr>
          <p:cNvPr id="9" name="Diagram 8">
            <a:extLst>
              <a:ext uri="{FF2B5EF4-FFF2-40B4-BE49-F238E27FC236}">
                <a16:creationId xmlns:a16="http://schemas.microsoft.com/office/drawing/2014/main" id="{259F6FF6-12F3-47F9-B32F-7D6DE20287B9}"/>
              </a:ext>
            </a:extLst>
          </p:cNvPr>
          <p:cNvGraphicFramePr/>
          <p:nvPr/>
        </p:nvGraphicFramePr>
        <p:xfrm>
          <a:off x="795067" y="972544"/>
          <a:ext cx="6576141" cy="5418667"/>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5" name="Rectangle 4">
            <a:extLst>
              <a:ext uri="{FF2B5EF4-FFF2-40B4-BE49-F238E27FC236}">
                <a16:creationId xmlns:a16="http://schemas.microsoft.com/office/drawing/2014/main" id="{865F827C-5B8F-C85A-7816-20207893C98E}"/>
              </a:ext>
            </a:extLst>
          </p:cNvPr>
          <p:cNvSpPr/>
          <p:nvPr/>
        </p:nvSpPr>
        <p:spPr>
          <a:xfrm>
            <a:off x="5201728" y="6512365"/>
            <a:ext cx="1536882" cy="266925"/>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mc:AlternateContent xmlns:mc="http://schemas.openxmlformats.org/markup-compatibility/2006" xmlns:pslz="http://schemas.microsoft.com/office/powerpoint/2016/slidezoom">
        <mc:Choice Requires="pslz">
          <p:graphicFrame>
            <p:nvGraphicFramePr>
              <p:cNvPr id="8" name="Slide Zoom 7">
                <a:extLst>
                  <a:ext uri="{FF2B5EF4-FFF2-40B4-BE49-F238E27FC236}">
                    <a16:creationId xmlns:a16="http://schemas.microsoft.com/office/drawing/2014/main" id="{4434266A-AE9F-7356-89BF-5C3E42D68785}"/>
                  </a:ext>
                </a:extLst>
              </p:cNvPr>
              <p:cNvGraphicFramePr>
                <a:graphicFrameLocks noChangeAspect="1"/>
              </p:cNvGraphicFramePr>
              <p:nvPr/>
            </p:nvGraphicFramePr>
            <p:xfrm>
              <a:off x="7440937" y="1722076"/>
              <a:ext cx="700218" cy="350875"/>
            </p:xfrm>
            <a:graphic>
              <a:graphicData uri="http://schemas.microsoft.com/office/powerpoint/2016/slidezoom">
                <pslz:sldZm>
                  <pslz:sldZmObj sldId="446" cId="258289201">
                    <pslz:zmPr id="{1F60077F-0169-422C-BED0-D7CB3BDB7988}" returnToParent="0" transitionDur="1000">
                      <p166:blipFill xmlns:p166="http://schemas.microsoft.com/office/powerpoint/2016/6/main">
                        <a:blip r:embed="rId11"/>
                        <a:stretch>
                          <a:fillRect/>
                        </a:stretch>
                      </p166:blipFill>
                      <p166:spPr xmlns:p166="http://schemas.microsoft.com/office/powerpoint/2016/6/main">
                        <a:xfrm>
                          <a:off x="0" y="0"/>
                          <a:ext cx="700218" cy="350875"/>
                        </a:xfrm>
                        <a:prstGeom prst="rect">
                          <a:avLst/>
                        </a:prstGeom>
                        <a:ln w="3175">
                          <a:solidFill>
                            <a:prstClr val="ltGray"/>
                          </a:solidFill>
                        </a:ln>
                      </p166:spPr>
                    </pslz:zmPr>
                  </pslz:sldZmObj>
                </pslz:sldZm>
              </a:graphicData>
            </a:graphic>
          </p:graphicFrame>
        </mc:Choice>
        <mc:Fallback xmlns="">
          <p:pic>
            <p:nvPicPr>
              <p:cNvPr id="8" name="Slide Zoom 7">
                <a:hlinkClick r:id="rId12" action="ppaction://hlinksldjump"/>
                <a:extLst>
                  <a:ext uri="{FF2B5EF4-FFF2-40B4-BE49-F238E27FC236}">
                    <a16:creationId xmlns:a16="http://schemas.microsoft.com/office/drawing/2014/main" id="{4434266A-AE9F-7356-89BF-5C3E42D68785}"/>
                  </a:ext>
                </a:extLst>
              </p:cNvPr>
              <p:cNvPicPr>
                <a:picLocks noGrp="1" noRot="1" noChangeAspect="1" noMove="1" noResize="1" noEditPoints="1" noAdjustHandles="1" noChangeArrowheads="1" noChangeShapeType="1"/>
              </p:cNvPicPr>
              <p:nvPr/>
            </p:nvPicPr>
            <p:blipFill>
              <a:blip r:embed="rId13"/>
              <a:stretch>
                <a:fillRect/>
              </a:stretch>
            </p:blipFill>
            <p:spPr>
              <a:xfrm>
                <a:off x="7440937" y="1722076"/>
                <a:ext cx="700218" cy="350875"/>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13" name="Slide Zoom 12">
                <a:extLst>
                  <a:ext uri="{FF2B5EF4-FFF2-40B4-BE49-F238E27FC236}">
                    <a16:creationId xmlns:a16="http://schemas.microsoft.com/office/drawing/2014/main" id="{1E1737B3-7C1E-06E7-73F3-38B62B7E87F0}"/>
                  </a:ext>
                </a:extLst>
              </p:cNvPr>
              <p:cNvGraphicFramePr>
                <a:graphicFrameLocks noChangeAspect="1"/>
              </p:cNvGraphicFramePr>
              <p:nvPr/>
            </p:nvGraphicFramePr>
            <p:xfrm>
              <a:off x="7440936" y="1131529"/>
              <a:ext cx="700219" cy="393873"/>
            </p:xfrm>
            <a:graphic>
              <a:graphicData uri="http://schemas.microsoft.com/office/powerpoint/2016/slidezoom">
                <pslz:sldZm>
                  <pslz:sldZmObj sldId="345" cId="210438452">
                    <pslz:zmPr id="{70DCC449-0D1C-4799-B47F-6582580AEF74}" returnToParent="0" transitionDur="1000">
                      <p166:blipFill xmlns:p166="http://schemas.microsoft.com/office/powerpoint/2016/6/main">
                        <a:blip r:embed="rId14"/>
                        <a:stretch>
                          <a:fillRect/>
                        </a:stretch>
                      </p166:blipFill>
                      <p166:spPr xmlns:p166="http://schemas.microsoft.com/office/powerpoint/2016/6/main">
                        <a:xfrm>
                          <a:off x="0" y="0"/>
                          <a:ext cx="700219" cy="393873"/>
                        </a:xfrm>
                        <a:prstGeom prst="rect">
                          <a:avLst/>
                        </a:prstGeom>
                        <a:ln w="3175">
                          <a:solidFill>
                            <a:prstClr val="ltGray"/>
                          </a:solidFill>
                        </a:ln>
                      </p166:spPr>
                    </pslz:zmPr>
                  </pslz:sldZmObj>
                </pslz:sldZm>
              </a:graphicData>
            </a:graphic>
          </p:graphicFrame>
        </mc:Choice>
        <mc:Fallback xmlns="">
          <p:pic>
            <p:nvPicPr>
              <p:cNvPr id="13" name="Slide Zoom 12">
                <a:hlinkClick r:id="rId15" action="ppaction://hlinksldjump"/>
                <a:extLst>
                  <a:ext uri="{FF2B5EF4-FFF2-40B4-BE49-F238E27FC236}">
                    <a16:creationId xmlns:a16="http://schemas.microsoft.com/office/drawing/2014/main" id="{1E1737B3-7C1E-06E7-73F3-38B62B7E87F0}"/>
                  </a:ext>
                </a:extLst>
              </p:cNvPr>
              <p:cNvPicPr>
                <a:picLocks noGrp="1" noRot="1" noChangeAspect="1" noMove="1" noResize="1" noEditPoints="1" noAdjustHandles="1" noChangeArrowheads="1" noChangeShapeType="1"/>
              </p:cNvPicPr>
              <p:nvPr/>
            </p:nvPicPr>
            <p:blipFill>
              <a:blip r:embed="rId16"/>
              <a:stretch>
                <a:fillRect/>
              </a:stretch>
            </p:blipFill>
            <p:spPr>
              <a:xfrm>
                <a:off x="7440936" y="1131529"/>
                <a:ext cx="700219" cy="393873"/>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17" name="Slide Zoom 16">
                <a:extLst>
                  <a:ext uri="{FF2B5EF4-FFF2-40B4-BE49-F238E27FC236}">
                    <a16:creationId xmlns:a16="http://schemas.microsoft.com/office/drawing/2014/main" id="{998C2830-2FE3-ED95-60DE-58E02C2CC80F}"/>
                  </a:ext>
                </a:extLst>
              </p:cNvPr>
              <p:cNvGraphicFramePr>
                <a:graphicFrameLocks noChangeAspect="1"/>
              </p:cNvGraphicFramePr>
              <p:nvPr/>
            </p:nvGraphicFramePr>
            <p:xfrm>
              <a:off x="7440938" y="4462142"/>
              <a:ext cx="660658" cy="450132"/>
            </p:xfrm>
            <a:graphic>
              <a:graphicData uri="http://schemas.microsoft.com/office/powerpoint/2016/slidezoom">
                <pslz:sldZm>
                  <pslz:sldZmObj sldId="462" cId="4242288509">
                    <pslz:zmPr id="{92E14D55-FE94-47E0-A49B-86490F96E5E6}" returnToParent="0" transitionDur="1000">
                      <p166:blipFill xmlns:p166="http://schemas.microsoft.com/office/powerpoint/2016/6/main">
                        <a:blip r:embed="rId17"/>
                        <a:stretch>
                          <a:fillRect/>
                        </a:stretch>
                      </p166:blipFill>
                      <p166:spPr xmlns:p166="http://schemas.microsoft.com/office/powerpoint/2016/6/main">
                        <a:xfrm>
                          <a:off x="0" y="0"/>
                          <a:ext cx="660658" cy="450132"/>
                        </a:xfrm>
                        <a:prstGeom prst="rect">
                          <a:avLst/>
                        </a:prstGeom>
                        <a:ln w="3175">
                          <a:solidFill>
                            <a:prstClr val="ltGray"/>
                          </a:solidFill>
                        </a:ln>
                      </p166:spPr>
                    </pslz:zmPr>
                  </pslz:sldZmObj>
                </pslz:sldZm>
              </a:graphicData>
            </a:graphic>
          </p:graphicFrame>
        </mc:Choice>
        <mc:Fallback xmlns="">
          <p:pic>
            <p:nvPicPr>
              <p:cNvPr id="17" name="Slide Zoom 16">
                <a:hlinkClick r:id="rId18" action="ppaction://hlinksldjump"/>
                <a:extLst>
                  <a:ext uri="{FF2B5EF4-FFF2-40B4-BE49-F238E27FC236}">
                    <a16:creationId xmlns:a16="http://schemas.microsoft.com/office/drawing/2014/main" id="{998C2830-2FE3-ED95-60DE-58E02C2CC80F}"/>
                  </a:ext>
                </a:extLst>
              </p:cNvPr>
              <p:cNvPicPr>
                <a:picLocks noGrp="1" noRot="1" noChangeAspect="1" noMove="1" noResize="1" noEditPoints="1" noAdjustHandles="1" noChangeArrowheads="1" noChangeShapeType="1"/>
              </p:cNvPicPr>
              <p:nvPr/>
            </p:nvPicPr>
            <p:blipFill>
              <a:blip r:embed="rId19"/>
              <a:stretch>
                <a:fillRect/>
              </a:stretch>
            </p:blipFill>
            <p:spPr>
              <a:xfrm>
                <a:off x="7440938" y="4462142"/>
                <a:ext cx="660658" cy="450132"/>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19" name="Slide Zoom 18">
                <a:extLst>
                  <a:ext uri="{FF2B5EF4-FFF2-40B4-BE49-F238E27FC236}">
                    <a16:creationId xmlns:a16="http://schemas.microsoft.com/office/drawing/2014/main" id="{65681463-CF10-15AF-BFCC-C14455532AB5}"/>
                  </a:ext>
                </a:extLst>
              </p:cNvPr>
              <p:cNvGraphicFramePr>
                <a:graphicFrameLocks noChangeAspect="1"/>
              </p:cNvGraphicFramePr>
              <p:nvPr/>
            </p:nvGraphicFramePr>
            <p:xfrm>
              <a:off x="7440937" y="5792704"/>
              <a:ext cx="660658" cy="431641"/>
            </p:xfrm>
            <a:graphic>
              <a:graphicData uri="http://schemas.microsoft.com/office/powerpoint/2016/slidezoom">
                <pslz:sldZm>
                  <pslz:sldZmObj sldId="475" cId="2218645681">
                    <pslz:zmPr id="{7C415A64-FB89-419F-A08F-79B9DE3FB7E6}" returnToParent="0" transitionDur="1000">
                      <p166:blipFill xmlns:p166="http://schemas.microsoft.com/office/powerpoint/2016/6/main">
                        <a:blip r:embed="rId20"/>
                        <a:stretch>
                          <a:fillRect/>
                        </a:stretch>
                      </p166:blipFill>
                      <p166:spPr xmlns:p166="http://schemas.microsoft.com/office/powerpoint/2016/6/main">
                        <a:xfrm>
                          <a:off x="0" y="0"/>
                          <a:ext cx="660658" cy="431641"/>
                        </a:xfrm>
                        <a:prstGeom prst="rect">
                          <a:avLst/>
                        </a:prstGeom>
                        <a:ln w="3175">
                          <a:solidFill>
                            <a:prstClr val="ltGray"/>
                          </a:solidFill>
                        </a:ln>
                      </p166:spPr>
                    </pslz:zmPr>
                  </pslz:sldZmObj>
                </pslz:sldZm>
              </a:graphicData>
            </a:graphic>
          </p:graphicFrame>
        </mc:Choice>
        <mc:Fallback xmlns="">
          <p:pic>
            <p:nvPicPr>
              <p:cNvPr id="19" name="Slide Zoom 18">
                <a:hlinkClick r:id="rId21" action="ppaction://hlinksldjump"/>
                <a:extLst>
                  <a:ext uri="{FF2B5EF4-FFF2-40B4-BE49-F238E27FC236}">
                    <a16:creationId xmlns:a16="http://schemas.microsoft.com/office/drawing/2014/main" id="{65681463-CF10-15AF-BFCC-C14455532AB5}"/>
                  </a:ext>
                </a:extLst>
              </p:cNvPr>
              <p:cNvPicPr>
                <a:picLocks noGrp="1" noRot="1" noChangeAspect="1" noMove="1" noResize="1" noEditPoints="1" noAdjustHandles="1" noChangeArrowheads="1" noChangeShapeType="1"/>
              </p:cNvPicPr>
              <p:nvPr/>
            </p:nvPicPr>
            <p:blipFill>
              <a:blip r:embed="rId22"/>
              <a:stretch>
                <a:fillRect/>
              </a:stretch>
            </p:blipFill>
            <p:spPr>
              <a:xfrm>
                <a:off x="7440937" y="5792704"/>
                <a:ext cx="660658" cy="431641"/>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6" name="Slide Zoom 5">
                <a:extLst>
                  <a:ext uri="{FF2B5EF4-FFF2-40B4-BE49-F238E27FC236}">
                    <a16:creationId xmlns:a16="http://schemas.microsoft.com/office/drawing/2014/main" id="{AEBB7C4B-18F0-382B-CD99-CE26E3E9D3D4}"/>
                  </a:ext>
                </a:extLst>
              </p:cNvPr>
              <p:cNvGraphicFramePr>
                <a:graphicFrameLocks noChangeAspect="1"/>
              </p:cNvGraphicFramePr>
              <p:nvPr/>
            </p:nvGraphicFramePr>
            <p:xfrm>
              <a:off x="7440936" y="2269161"/>
              <a:ext cx="700217" cy="364924"/>
            </p:xfrm>
            <a:graphic>
              <a:graphicData uri="http://schemas.microsoft.com/office/powerpoint/2016/slidezoom">
                <pslz:sldZm>
                  <pslz:sldZmObj sldId="474" cId="3749408329">
                    <pslz:zmPr id="{E022909C-3CC1-4224-8EB8-C0A7318486A2}" returnToParent="0" transitionDur="1000">
                      <p166:blipFill xmlns:p166="http://schemas.microsoft.com/office/powerpoint/2016/6/main">
                        <a:blip r:embed="rId23"/>
                        <a:stretch>
                          <a:fillRect/>
                        </a:stretch>
                      </p166:blipFill>
                      <p166:spPr xmlns:p166="http://schemas.microsoft.com/office/powerpoint/2016/6/main">
                        <a:xfrm>
                          <a:off x="0" y="0"/>
                          <a:ext cx="700217" cy="364924"/>
                        </a:xfrm>
                        <a:prstGeom prst="rect">
                          <a:avLst/>
                        </a:prstGeom>
                        <a:ln w="3175">
                          <a:solidFill>
                            <a:prstClr val="ltGray"/>
                          </a:solidFill>
                        </a:ln>
                      </p166:spPr>
                    </pslz:zmPr>
                  </pslz:sldZmObj>
                </pslz:sldZm>
              </a:graphicData>
            </a:graphic>
          </p:graphicFrame>
        </mc:Choice>
        <mc:Fallback xmlns="">
          <p:pic>
            <p:nvPicPr>
              <p:cNvPr id="6" name="Slide Zoom 5">
                <a:hlinkClick r:id="rId24" action="ppaction://hlinksldjump"/>
                <a:extLst>
                  <a:ext uri="{FF2B5EF4-FFF2-40B4-BE49-F238E27FC236}">
                    <a16:creationId xmlns:a16="http://schemas.microsoft.com/office/drawing/2014/main" id="{AEBB7C4B-18F0-382B-CD99-CE26E3E9D3D4}"/>
                  </a:ext>
                </a:extLst>
              </p:cNvPr>
              <p:cNvPicPr>
                <a:picLocks noGrp="1" noRot="1" noChangeAspect="1" noMove="1" noResize="1" noEditPoints="1" noAdjustHandles="1" noChangeArrowheads="1" noChangeShapeType="1"/>
              </p:cNvPicPr>
              <p:nvPr/>
            </p:nvPicPr>
            <p:blipFill>
              <a:blip r:embed="rId25"/>
              <a:stretch>
                <a:fillRect/>
              </a:stretch>
            </p:blipFill>
            <p:spPr>
              <a:xfrm>
                <a:off x="7440936" y="2269161"/>
                <a:ext cx="700217" cy="364924"/>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10" name="Slide Zoom 9">
                <a:extLst>
                  <a:ext uri="{FF2B5EF4-FFF2-40B4-BE49-F238E27FC236}">
                    <a16:creationId xmlns:a16="http://schemas.microsoft.com/office/drawing/2014/main" id="{4A5F949F-4892-EB93-0E06-5296B008CEA2}"/>
                  </a:ext>
                </a:extLst>
              </p:cNvPr>
              <p:cNvGraphicFramePr>
                <a:graphicFrameLocks noChangeAspect="1"/>
              </p:cNvGraphicFramePr>
              <p:nvPr/>
            </p:nvGraphicFramePr>
            <p:xfrm>
              <a:off x="7429032" y="2838904"/>
              <a:ext cx="706825" cy="397589"/>
            </p:xfrm>
            <a:graphic>
              <a:graphicData uri="http://schemas.microsoft.com/office/powerpoint/2016/slidezoom">
                <pslz:sldZm>
                  <pslz:sldZmObj sldId="359" cId="916185307">
                    <pslz:zmPr id="{A069A280-3CFB-401B-BFAB-7A3CDAA17539}" returnToParent="0" transitionDur="1000">
                      <p166:blipFill xmlns:p166="http://schemas.microsoft.com/office/powerpoint/2016/6/main">
                        <a:blip r:embed="rId26"/>
                        <a:stretch>
                          <a:fillRect/>
                        </a:stretch>
                      </p166:blipFill>
                      <p166:spPr xmlns:p166="http://schemas.microsoft.com/office/powerpoint/2016/6/main">
                        <a:xfrm>
                          <a:off x="0" y="0"/>
                          <a:ext cx="706825" cy="397589"/>
                        </a:xfrm>
                        <a:prstGeom prst="rect">
                          <a:avLst/>
                        </a:prstGeom>
                        <a:ln w="3175">
                          <a:solidFill>
                            <a:prstClr val="ltGray"/>
                          </a:solidFill>
                        </a:ln>
                      </p166:spPr>
                    </pslz:zmPr>
                  </pslz:sldZmObj>
                </pslz:sldZm>
              </a:graphicData>
            </a:graphic>
          </p:graphicFrame>
        </mc:Choice>
        <mc:Fallback xmlns="">
          <p:pic>
            <p:nvPicPr>
              <p:cNvPr id="10" name="Slide Zoom 9">
                <a:hlinkClick r:id="rId27" action="ppaction://hlinksldjump"/>
                <a:extLst>
                  <a:ext uri="{FF2B5EF4-FFF2-40B4-BE49-F238E27FC236}">
                    <a16:creationId xmlns:a16="http://schemas.microsoft.com/office/drawing/2014/main" id="{4A5F949F-4892-EB93-0E06-5296B008CEA2}"/>
                  </a:ext>
                </a:extLst>
              </p:cNvPr>
              <p:cNvPicPr>
                <a:picLocks noGrp="1" noRot="1" noChangeAspect="1" noMove="1" noResize="1" noEditPoints="1" noAdjustHandles="1" noChangeArrowheads="1" noChangeShapeType="1"/>
              </p:cNvPicPr>
              <p:nvPr/>
            </p:nvPicPr>
            <p:blipFill>
              <a:blip r:embed="rId28"/>
              <a:stretch>
                <a:fillRect/>
              </a:stretch>
            </p:blipFill>
            <p:spPr>
              <a:xfrm>
                <a:off x="7429032" y="2838904"/>
                <a:ext cx="706825" cy="397589"/>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7" name="Slide Zoom 6">
                <a:extLst>
                  <a:ext uri="{FF2B5EF4-FFF2-40B4-BE49-F238E27FC236}">
                    <a16:creationId xmlns:a16="http://schemas.microsoft.com/office/drawing/2014/main" id="{7306B590-DF12-8703-D0C3-165D8EA94197}"/>
                  </a:ext>
                </a:extLst>
              </p:cNvPr>
              <p:cNvGraphicFramePr>
                <a:graphicFrameLocks noChangeAspect="1"/>
              </p:cNvGraphicFramePr>
              <p:nvPr>
                <p:extLst>
                  <p:ext uri="{D42A27DB-BD31-4B8C-83A1-F6EECF244321}">
                    <p14:modId xmlns:p14="http://schemas.microsoft.com/office/powerpoint/2010/main" val="2842006284"/>
                  </p:ext>
                </p:extLst>
              </p:nvPr>
            </p:nvGraphicFramePr>
            <p:xfrm>
              <a:off x="7429032" y="3409602"/>
              <a:ext cx="706825" cy="450132"/>
            </p:xfrm>
            <a:graphic>
              <a:graphicData uri="http://schemas.microsoft.com/office/powerpoint/2016/slidezoom">
                <pslz:sldZm>
                  <pslz:sldZmObj sldId="393" cId="916694115">
                    <pslz:zmPr id="{6D6A458D-D14E-485A-9A34-751B6020C029}" returnToParent="0" transitionDur="1000">
                      <p166:blipFill xmlns:p166="http://schemas.microsoft.com/office/powerpoint/2016/6/main">
                        <a:blip r:embed="rId29"/>
                        <a:stretch>
                          <a:fillRect/>
                        </a:stretch>
                      </p166:blipFill>
                      <p166:spPr xmlns:p166="http://schemas.microsoft.com/office/powerpoint/2016/6/main">
                        <a:xfrm>
                          <a:off x="0" y="0"/>
                          <a:ext cx="706825" cy="450132"/>
                        </a:xfrm>
                        <a:prstGeom prst="rect">
                          <a:avLst/>
                        </a:prstGeom>
                        <a:ln w="3175">
                          <a:solidFill>
                            <a:prstClr val="ltGray"/>
                          </a:solidFill>
                        </a:ln>
                      </p166:spPr>
                    </pslz:zmPr>
                  </pslz:sldZmObj>
                </pslz:sldZm>
              </a:graphicData>
            </a:graphic>
          </p:graphicFrame>
        </mc:Choice>
        <mc:Fallback xmlns="">
          <p:pic>
            <p:nvPicPr>
              <p:cNvPr id="7" name="Slide Zoom 6">
                <a:hlinkClick r:id="rId30" action="ppaction://hlinksldjump"/>
                <a:extLst>
                  <a:ext uri="{FF2B5EF4-FFF2-40B4-BE49-F238E27FC236}">
                    <a16:creationId xmlns:a16="http://schemas.microsoft.com/office/drawing/2014/main" id="{7306B590-DF12-8703-D0C3-165D8EA94197}"/>
                  </a:ext>
                </a:extLst>
              </p:cNvPr>
              <p:cNvPicPr>
                <a:picLocks noGrp="1" noRot="1" noChangeAspect="1" noMove="1" noResize="1" noEditPoints="1" noAdjustHandles="1" noChangeArrowheads="1" noChangeShapeType="1"/>
              </p:cNvPicPr>
              <p:nvPr/>
            </p:nvPicPr>
            <p:blipFill>
              <a:blip r:embed="rId31"/>
              <a:stretch>
                <a:fillRect/>
              </a:stretch>
            </p:blipFill>
            <p:spPr>
              <a:xfrm>
                <a:off x="7429032" y="3409602"/>
                <a:ext cx="706825" cy="450132"/>
              </a:xfrm>
              <a:prstGeom prst="rect">
                <a:avLst/>
              </a:prstGeom>
              <a:ln w="3175">
                <a:solidFill>
                  <a:prstClr val="ltGray"/>
                </a:solidFill>
              </a:ln>
            </p:spPr>
          </p:pic>
        </mc:Fallback>
      </mc:AlternateContent>
      <p:sp>
        <p:nvSpPr>
          <p:cNvPr id="12" name="Rectangle 11">
            <a:extLst>
              <a:ext uri="{FF2B5EF4-FFF2-40B4-BE49-F238E27FC236}">
                <a16:creationId xmlns:a16="http://schemas.microsoft.com/office/drawing/2014/main" id="{6596BDAC-5EDB-D0FE-C7CE-B1DF4AE40615}"/>
              </a:ext>
            </a:extLst>
          </p:cNvPr>
          <p:cNvSpPr/>
          <p:nvPr/>
        </p:nvSpPr>
        <p:spPr>
          <a:xfrm>
            <a:off x="640080" y="3323441"/>
            <a:ext cx="6731128" cy="619152"/>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 name="Audio 2">
            <a:hlinkClick r:id="" action="ppaction://media"/>
            <a:extLst>
              <a:ext uri="{FF2B5EF4-FFF2-40B4-BE49-F238E27FC236}">
                <a16:creationId xmlns:a16="http://schemas.microsoft.com/office/drawing/2014/main" id="{1D65D356-14FE-53FD-7EC6-D026F0171AEC}"/>
              </a:ext>
            </a:extLst>
          </p:cNvPr>
          <p:cNvPicPr>
            <a:picLocks noChangeAspect="1"/>
          </p:cNvPicPr>
          <p:nvPr>
            <a:audioFile r:link="rId3"/>
            <p:extLst>
              <p:ext uri="{DAA4B4D4-6D71-4841-9C94-3DE7FCFB9230}">
                <p14:media xmlns:p14="http://schemas.microsoft.com/office/powerpoint/2010/main" r:embed="rId2"/>
              </p:ext>
            </p:extLst>
          </p:nvPr>
        </p:nvPicPr>
        <p:blipFill>
          <a:blip r:embed="rId13"/>
          <a:srcRect l="-262704" t="-125896" r="-262704" b="-125896"/>
          <a:stretch>
            <a:fillRect/>
          </a:stretch>
        </p:blipFill>
        <p:spPr>
          <a:xfrm>
            <a:off x="9144000" y="5143500"/>
            <a:ext cx="3048000" cy="1714500"/>
          </a:xfrm>
          <a:prstGeom prst="rect">
            <a:avLst/>
          </a:prstGeom>
        </p:spPr>
      </p:pic>
    </p:spTree>
    <p:custDataLst>
      <p:tags r:id="rId1"/>
    </p:custDataLst>
    <p:extLst>
      <p:ext uri="{BB962C8B-B14F-4D97-AF65-F5344CB8AC3E}">
        <p14:creationId xmlns:p14="http://schemas.microsoft.com/office/powerpoint/2010/main" val="3252066049"/>
      </p:ext>
    </p:extLst>
  </p:cSld>
  <p:clrMapOvr>
    <a:masterClrMapping/>
  </p:clrMapOvr>
  <mc:AlternateContent xmlns:mc="http://schemas.openxmlformats.org/markup-compatibility/2006">
    <mc:Choice xmlns:p14="http://schemas.microsoft.com/office/powerpoint/2010/main" Requires="p14">
      <p:transition spd="slow" p14:dur="2000" advTm="9894"/>
    </mc:Choice>
    <mc:Fallback>
      <p:transition spd="slow" advTm="989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52A7D9-D66B-83D2-4C45-5890E47C8F0B}"/>
              </a:ext>
            </a:extLst>
          </p:cNvPr>
          <p:cNvSpPr>
            <a:spLocks noGrp="1"/>
          </p:cNvSpPr>
          <p:nvPr>
            <p:ph type="title"/>
          </p:nvPr>
        </p:nvSpPr>
        <p:spPr/>
        <p:txBody>
          <a:bodyPr/>
          <a:lstStyle/>
          <a:p>
            <a:r>
              <a:rPr lang="en-IN" dirty="0"/>
              <a:t>Real FFT Optimization</a:t>
            </a:r>
          </a:p>
        </p:txBody>
      </p:sp>
      <p:graphicFrame>
        <p:nvGraphicFramePr>
          <p:cNvPr id="124" name="Diagram 123">
            <a:extLst>
              <a:ext uri="{FF2B5EF4-FFF2-40B4-BE49-F238E27FC236}">
                <a16:creationId xmlns:a16="http://schemas.microsoft.com/office/drawing/2014/main" id="{7DCAD075-5805-3F0C-2ABB-3FB41F457E42}"/>
              </a:ext>
            </a:extLst>
          </p:cNvPr>
          <p:cNvGraphicFramePr/>
          <p:nvPr>
            <p:extLst>
              <p:ext uri="{D42A27DB-BD31-4B8C-83A1-F6EECF244321}">
                <p14:modId xmlns:p14="http://schemas.microsoft.com/office/powerpoint/2010/main" val="3568991858"/>
              </p:ext>
            </p:extLst>
          </p:nvPr>
        </p:nvGraphicFramePr>
        <p:xfrm>
          <a:off x="385911" y="1038637"/>
          <a:ext cx="3701087" cy="511438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9" name="TextBox 8">
            <a:extLst>
              <a:ext uri="{FF2B5EF4-FFF2-40B4-BE49-F238E27FC236}">
                <a16:creationId xmlns:a16="http://schemas.microsoft.com/office/drawing/2014/main" id="{CD679241-6453-3BEE-F7AE-91EB9D3A61A7}"/>
              </a:ext>
            </a:extLst>
          </p:cNvPr>
          <p:cNvSpPr txBox="1"/>
          <p:nvPr/>
        </p:nvSpPr>
        <p:spPr>
          <a:xfrm>
            <a:off x="148045" y="5983872"/>
            <a:ext cx="11895910" cy="461665"/>
          </a:xfrm>
          <a:prstGeom prst="rect">
            <a:avLst/>
          </a:prstGeom>
          <a:gradFill flip="none" rotWithShape="1">
            <a:gsLst>
              <a:gs pos="0">
                <a:srgbClr val="7030A0">
                  <a:tint val="66000"/>
                  <a:satMod val="160000"/>
                </a:srgbClr>
              </a:gs>
              <a:gs pos="50000">
                <a:srgbClr val="7030A0">
                  <a:tint val="44500"/>
                  <a:satMod val="160000"/>
                </a:srgbClr>
              </a:gs>
              <a:gs pos="100000">
                <a:srgbClr val="7030A0">
                  <a:tint val="23500"/>
                  <a:satMod val="160000"/>
                </a:srgbClr>
              </a:gs>
            </a:gsLst>
            <a:lin ang="8100000" scaled="1"/>
            <a:tileRect/>
          </a:gradFill>
          <a:ln>
            <a:solidFill>
              <a:srgbClr val="C00000"/>
            </a:solidFill>
          </a:ln>
        </p:spPr>
        <p:txBody>
          <a:bodyPr wrap="square" rtlCol="0">
            <a:spAutoFit/>
          </a:bodyPr>
          <a:lstStyle/>
          <a:p>
            <a:pPr lvl="0" algn="ctr"/>
            <a:r>
              <a:rPr lang="en-IN" sz="2400" b="1" dirty="0"/>
              <a:t>Improves runtime &amp; storage efficacy</a:t>
            </a:r>
          </a:p>
        </p:txBody>
      </p:sp>
      <p:sp>
        <p:nvSpPr>
          <p:cNvPr id="5" name="TextBox 4">
            <a:extLst>
              <a:ext uri="{FF2B5EF4-FFF2-40B4-BE49-F238E27FC236}">
                <a16:creationId xmlns:a16="http://schemas.microsoft.com/office/drawing/2014/main" id="{95B1178F-1A81-EE31-F370-8C78CD2B2D5A}"/>
              </a:ext>
            </a:extLst>
          </p:cNvPr>
          <p:cNvSpPr txBox="1"/>
          <p:nvPr/>
        </p:nvSpPr>
        <p:spPr>
          <a:xfrm>
            <a:off x="0" y="6501468"/>
            <a:ext cx="4261449" cy="400110"/>
          </a:xfrm>
          <a:prstGeom prst="rect">
            <a:avLst/>
          </a:prstGeom>
          <a:noFill/>
        </p:spPr>
        <p:txBody>
          <a:bodyPr wrap="square" rtlCol="0">
            <a:spAutoFit/>
          </a:bodyPr>
          <a:lstStyle/>
          <a:p>
            <a:r>
              <a:rPr lang="en-US" sz="2000" dirty="0">
                <a:solidFill>
                  <a:schemeClr val="bg1"/>
                </a:solidFill>
              </a:rPr>
              <a:t>Proposed System Architecture </a:t>
            </a:r>
            <a:endParaRPr lang="en-IN" sz="2000" dirty="0">
              <a:solidFill>
                <a:schemeClr val="bg1"/>
              </a:solidFill>
            </a:endParaRPr>
          </a:p>
        </p:txBody>
      </p:sp>
      <p:grpSp>
        <p:nvGrpSpPr>
          <p:cNvPr id="163" name="Group 162">
            <a:extLst>
              <a:ext uri="{FF2B5EF4-FFF2-40B4-BE49-F238E27FC236}">
                <a16:creationId xmlns:a16="http://schemas.microsoft.com/office/drawing/2014/main" id="{A7DFCE64-466B-023B-A7D7-00BF4DE0B059}"/>
              </a:ext>
            </a:extLst>
          </p:cNvPr>
          <p:cNvGrpSpPr/>
          <p:nvPr/>
        </p:nvGrpSpPr>
        <p:grpSpPr>
          <a:xfrm>
            <a:off x="4193907" y="1038638"/>
            <a:ext cx="7857947" cy="4454964"/>
            <a:chOff x="2203864" y="854482"/>
            <a:chExt cx="8546473" cy="4451512"/>
          </a:xfrm>
        </p:grpSpPr>
        <mc:AlternateContent xmlns:mc="http://schemas.openxmlformats.org/markup-compatibility/2006" xmlns:a14="http://schemas.microsoft.com/office/drawing/2010/main">
          <mc:Choice Requires="a14">
            <p:sp>
              <p:nvSpPr>
                <p:cNvPr id="164" name="TextBox 163">
                  <a:extLst>
                    <a:ext uri="{FF2B5EF4-FFF2-40B4-BE49-F238E27FC236}">
                      <a16:creationId xmlns:a16="http://schemas.microsoft.com/office/drawing/2014/main" id="{AB69D16F-E62D-326F-01A6-E43FA1B1A914}"/>
                    </a:ext>
                  </a:extLst>
                </p:cNvPr>
                <p:cNvSpPr txBox="1"/>
                <p:nvPr/>
              </p:nvSpPr>
              <p:spPr>
                <a:xfrm flipH="1">
                  <a:off x="3694572" y="854482"/>
                  <a:ext cx="3096898" cy="338554"/>
                </a:xfrm>
                <a:prstGeom prst="rect">
                  <a:avLst/>
                </a:prstGeom>
                <a:noFill/>
              </p:spPr>
              <p:txBody>
                <a:bodyPr wrap="square" rtlCol="0">
                  <a:spAutoFit/>
                </a:bodyPr>
                <a:lstStyle/>
                <a:p>
                  <a14:m>
                    <m:oMath xmlns:m="http://schemas.openxmlformats.org/officeDocument/2006/math">
                      <m:r>
                        <a:rPr lang="en-IN" sz="1400" b="1" i="1" smtClean="0">
                          <a:latin typeface="Cambria Math" panose="02040503050406030204" pitchFamily="18" charset="0"/>
                        </a:rPr>
                        <m:t>𝒐𝒇𝒎𝒂𝒑</m:t>
                      </m:r>
                    </m:oMath>
                  </a14:m>
                  <a:r>
                    <a:rPr lang="en-IN" sz="1400" b="1" dirty="0"/>
                    <a:t> corresponding to </a:t>
                  </a:r>
                  <a14:m>
                    <m:oMath xmlns:m="http://schemas.openxmlformats.org/officeDocument/2006/math">
                      <m:sSub>
                        <m:sSubPr>
                          <m:ctrlPr>
                            <a:rPr lang="en-IN" sz="1400" b="1" i="1" smtClean="0">
                              <a:latin typeface="Cambria Math" panose="02040503050406030204" pitchFamily="18" charset="0"/>
                            </a:rPr>
                          </m:ctrlPr>
                        </m:sSubPr>
                        <m:e>
                          <m:r>
                            <a:rPr lang="en-IN" sz="1400" b="1" i="1" smtClean="0">
                              <a:latin typeface="Cambria Math" panose="02040503050406030204" pitchFamily="18" charset="0"/>
                            </a:rPr>
                            <m:t>𝒘𝒕</m:t>
                          </m:r>
                        </m:e>
                        <m:sub>
                          <m:r>
                            <a:rPr lang="en-IN" sz="1400" b="1" i="1" smtClean="0">
                              <a:latin typeface="Cambria Math" panose="02040503050406030204" pitchFamily="18" charset="0"/>
                            </a:rPr>
                            <m:t>𝟏</m:t>
                          </m:r>
                        </m:sub>
                      </m:sSub>
                    </m:oMath>
                  </a14:m>
                  <a:endParaRPr lang="en-IN" sz="1400" b="1" dirty="0"/>
                </a:p>
              </p:txBody>
            </p:sp>
          </mc:Choice>
          <mc:Fallback xmlns="">
            <p:sp>
              <p:nvSpPr>
                <p:cNvPr id="164" name="TextBox 163">
                  <a:extLst>
                    <a:ext uri="{FF2B5EF4-FFF2-40B4-BE49-F238E27FC236}">
                      <a16:creationId xmlns:a16="http://schemas.microsoft.com/office/drawing/2014/main" id="{AB69D16F-E62D-326F-01A6-E43FA1B1A914}"/>
                    </a:ext>
                  </a:extLst>
                </p:cNvPr>
                <p:cNvSpPr txBox="1">
                  <a:spLocks noRot="1" noChangeAspect="1" noMove="1" noResize="1" noEditPoints="1" noAdjustHandles="1" noChangeArrowheads="1" noChangeShapeType="1" noTextEdit="1"/>
                </p:cNvSpPr>
                <p:nvPr/>
              </p:nvSpPr>
              <p:spPr>
                <a:xfrm flipH="1">
                  <a:off x="3694572" y="854482"/>
                  <a:ext cx="3096898" cy="338554"/>
                </a:xfrm>
                <a:prstGeom prst="rect">
                  <a:avLst/>
                </a:prstGeom>
                <a:blipFill>
                  <a:blip r:embed="rId9"/>
                  <a:stretch>
                    <a:fillRect t="-1786" b="-8929"/>
                  </a:stretch>
                </a:blipFill>
              </p:spPr>
              <p:txBody>
                <a:bodyPr/>
                <a:lstStyle/>
                <a:p>
                  <a:r>
                    <a:rPr lang="en-IN">
                      <a:noFill/>
                    </a:rPr>
                    <a:t> </a:t>
                  </a:r>
                </a:p>
              </p:txBody>
            </p:sp>
          </mc:Fallback>
        </mc:AlternateContent>
        <p:grpSp>
          <p:nvGrpSpPr>
            <p:cNvPr id="165" name="Group 164">
              <a:extLst>
                <a:ext uri="{FF2B5EF4-FFF2-40B4-BE49-F238E27FC236}">
                  <a16:creationId xmlns:a16="http://schemas.microsoft.com/office/drawing/2014/main" id="{2BA89BFD-DF5D-67C3-D74D-62FE9DFAD208}"/>
                </a:ext>
              </a:extLst>
            </p:cNvPr>
            <p:cNvGrpSpPr/>
            <p:nvPr/>
          </p:nvGrpSpPr>
          <p:grpSpPr>
            <a:xfrm>
              <a:off x="2351519" y="2144577"/>
              <a:ext cx="681039" cy="708098"/>
              <a:chOff x="1123839" y="1693220"/>
              <a:chExt cx="882397" cy="917456"/>
            </a:xfrm>
          </p:grpSpPr>
          <p:pic>
            <p:nvPicPr>
              <p:cNvPr id="240" name="Picture 239" descr="They're All Good Dogs, and It Has Nothing to Do With Their Breed - The New  York Times">
                <a:extLst>
                  <a:ext uri="{FF2B5EF4-FFF2-40B4-BE49-F238E27FC236}">
                    <a16:creationId xmlns:a16="http://schemas.microsoft.com/office/drawing/2014/main" id="{DE0C6945-6870-51F3-AF14-49602159404A}"/>
                  </a:ext>
                </a:extLst>
              </p:cNvPr>
              <p:cNvPicPr>
                <a:picLocks noChangeAspect="1" noChangeArrowheads="1"/>
              </p:cNvPicPr>
              <p:nvPr/>
            </p:nvPicPr>
            <p:blipFill>
              <a:blip r:embed="rId10" cstate="print">
                <a:alphaModFix amt="47000"/>
                <a:extLst>
                  <a:ext uri="{28A0092B-C50C-407E-A947-70E740481C1C}">
                    <a14:useLocalDpi xmlns:a14="http://schemas.microsoft.com/office/drawing/2010/main" val="0"/>
                  </a:ext>
                </a:extLst>
              </a:blip>
              <a:srcRect/>
              <a:stretch>
                <a:fillRect/>
              </a:stretch>
            </p:blipFill>
            <p:spPr bwMode="auto">
              <a:xfrm>
                <a:off x="1123839" y="1693220"/>
                <a:ext cx="882397" cy="917456"/>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41" name="TextBox 240">
                    <a:extLst>
                      <a:ext uri="{FF2B5EF4-FFF2-40B4-BE49-F238E27FC236}">
                        <a16:creationId xmlns:a16="http://schemas.microsoft.com/office/drawing/2014/main" id="{0E3D6831-FCAA-6069-D152-9D22C1D986A3}"/>
                      </a:ext>
                    </a:extLst>
                  </p:cNvPr>
                  <p:cNvSpPr txBox="1"/>
                  <p:nvPr/>
                </p:nvSpPr>
                <p:spPr>
                  <a:xfrm>
                    <a:off x="1273710" y="1967282"/>
                    <a:ext cx="612475" cy="43865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IN" sz="1400" b="1" i="1" smtClean="0">
                              <a:latin typeface="Cambria Math" panose="02040503050406030204" pitchFamily="18" charset="0"/>
                            </a:rPr>
                            <m:t>𝑹𝒆</m:t>
                          </m:r>
                        </m:oMath>
                      </m:oMathPara>
                    </a14:m>
                    <a:endParaRPr lang="en-IN" sz="1400" b="1" dirty="0"/>
                  </a:p>
                </p:txBody>
              </p:sp>
            </mc:Choice>
            <mc:Fallback xmlns="">
              <p:sp>
                <p:nvSpPr>
                  <p:cNvPr id="13" name="TextBox 12">
                    <a:extLst>
                      <a:ext uri="{FF2B5EF4-FFF2-40B4-BE49-F238E27FC236}">
                        <a16:creationId xmlns:a16="http://schemas.microsoft.com/office/drawing/2014/main" id="{015DC000-160B-DAC0-D296-BD7F4A3683FB}"/>
                      </a:ext>
                    </a:extLst>
                  </p:cNvPr>
                  <p:cNvSpPr txBox="1">
                    <a:spLocks noRot="1" noChangeAspect="1" noMove="1" noResize="1" noEditPoints="1" noAdjustHandles="1" noChangeArrowheads="1" noChangeShapeType="1" noTextEdit="1"/>
                  </p:cNvSpPr>
                  <p:nvPr/>
                </p:nvSpPr>
                <p:spPr>
                  <a:xfrm>
                    <a:off x="1273710" y="1967282"/>
                    <a:ext cx="612475" cy="438652"/>
                  </a:xfrm>
                  <a:prstGeom prst="rect">
                    <a:avLst/>
                  </a:prstGeom>
                  <a:blipFill>
                    <a:blip r:embed="rId11"/>
                    <a:stretch>
                      <a:fillRect/>
                    </a:stretch>
                  </a:blipFill>
                </p:spPr>
                <p:txBody>
                  <a:bodyPr/>
                  <a:lstStyle/>
                  <a:p>
                    <a:r>
                      <a:rPr lang="en-IN">
                        <a:noFill/>
                      </a:rPr>
                      <a:t> </a:t>
                    </a:r>
                  </a:p>
                </p:txBody>
              </p:sp>
            </mc:Fallback>
          </mc:AlternateContent>
        </p:grpSp>
        <p:grpSp>
          <p:nvGrpSpPr>
            <p:cNvPr id="166" name="Group 165">
              <a:extLst>
                <a:ext uri="{FF2B5EF4-FFF2-40B4-BE49-F238E27FC236}">
                  <a16:creationId xmlns:a16="http://schemas.microsoft.com/office/drawing/2014/main" id="{3EC404E8-F4B2-DAF2-B902-EB9852DBF990}"/>
                </a:ext>
              </a:extLst>
            </p:cNvPr>
            <p:cNvGrpSpPr/>
            <p:nvPr/>
          </p:nvGrpSpPr>
          <p:grpSpPr>
            <a:xfrm>
              <a:off x="2351518" y="3204415"/>
              <a:ext cx="688797" cy="716164"/>
              <a:chOff x="1123838" y="3066414"/>
              <a:chExt cx="892449" cy="927907"/>
            </a:xfrm>
          </p:grpSpPr>
          <p:pic>
            <p:nvPicPr>
              <p:cNvPr id="238" name="Picture 237">
                <a:extLst>
                  <a:ext uri="{FF2B5EF4-FFF2-40B4-BE49-F238E27FC236}">
                    <a16:creationId xmlns:a16="http://schemas.microsoft.com/office/drawing/2014/main" id="{E2A08FA1-F58D-1B11-8DDB-0C3553ADB620}"/>
                  </a:ext>
                </a:extLst>
              </p:cNvPr>
              <p:cNvPicPr>
                <a:picLocks noChangeAspect="1" noChangeArrowheads="1"/>
              </p:cNvPicPr>
              <p:nvPr/>
            </p:nvPicPr>
            <p:blipFill>
              <a:blip r:embed="rId12" cstate="print">
                <a:alphaModFix amt="35000"/>
                <a:extLst>
                  <a:ext uri="{28A0092B-C50C-407E-A947-70E740481C1C}">
                    <a14:useLocalDpi xmlns:a14="http://schemas.microsoft.com/office/drawing/2010/main" val="0"/>
                  </a:ext>
                </a:extLst>
              </a:blip>
              <a:srcRect/>
              <a:stretch/>
            </p:blipFill>
            <p:spPr bwMode="auto">
              <a:xfrm>
                <a:off x="1123838" y="3066414"/>
                <a:ext cx="892449" cy="927907"/>
              </a:xfrm>
              <a:prstGeom prst="rect">
                <a:avLst/>
              </a:prstGeom>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39" name="TextBox 238">
                    <a:extLst>
                      <a:ext uri="{FF2B5EF4-FFF2-40B4-BE49-F238E27FC236}">
                        <a16:creationId xmlns:a16="http://schemas.microsoft.com/office/drawing/2014/main" id="{357013A7-9814-A4B5-633C-9ADC2E8A4395}"/>
                      </a:ext>
                    </a:extLst>
                  </p:cNvPr>
                  <p:cNvSpPr txBox="1"/>
                  <p:nvPr/>
                </p:nvSpPr>
                <p:spPr>
                  <a:xfrm>
                    <a:off x="1273707" y="3345701"/>
                    <a:ext cx="612476" cy="43865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IN" sz="1400" b="1" i="1" smtClean="0">
                              <a:latin typeface="Cambria Math" panose="02040503050406030204" pitchFamily="18" charset="0"/>
                            </a:rPr>
                            <m:t>𝑰𝒎</m:t>
                          </m:r>
                        </m:oMath>
                      </m:oMathPara>
                    </a14:m>
                    <a:endParaRPr lang="en-IN" sz="1400" b="1" dirty="0"/>
                  </a:p>
                </p:txBody>
              </p:sp>
            </mc:Choice>
            <mc:Fallback xmlns="">
              <p:sp>
                <p:nvSpPr>
                  <p:cNvPr id="14" name="TextBox 13">
                    <a:extLst>
                      <a:ext uri="{FF2B5EF4-FFF2-40B4-BE49-F238E27FC236}">
                        <a16:creationId xmlns:a16="http://schemas.microsoft.com/office/drawing/2014/main" id="{3130B948-E6E1-C3DC-F7A2-855EB7C95C85}"/>
                      </a:ext>
                    </a:extLst>
                  </p:cNvPr>
                  <p:cNvSpPr txBox="1">
                    <a:spLocks noRot="1" noChangeAspect="1" noMove="1" noResize="1" noEditPoints="1" noAdjustHandles="1" noChangeArrowheads="1" noChangeShapeType="1" noTextEdit="1"/>
                  </p:cNvSpPr>
                  <p:nvPr/>
                </p:nvSpPr>
                <p:spPr>
                  <a:xfrm>
                    <a:off x="1273707" y="3345701"/>
                    <a:ext cx="612476" cy="438652"/>
                  </a:xfrm>
                  <a:prstGeom prst="rect">
                    <a:avLst/>
                  </a:prstGeom>
                  <a:blipFill>
                    <a:blip r:embed="rId13"/>
                    <a:stretch>
                      <a:fillRect/>
                    </a:stretch>
                  </a:blipFill>
                </p:spPr>
                <p:txBody>
                  <a:bodyPr/>
                  <a:lstStyle/>
                  <a:p>
                    <a:r>
                      <a:rPr lang="en-IN">
                        <a:noFill/>
                      </a:rPr>
                      <a:t> </a:t>
                    </a:r>
                  </a:p>
                </p:txBody>
              </p:sp>
            </mc:Fallback>
          </mc:AlternateContent>
        </p:grpSp>
        <p:sp>
          <p:nvSpPr>
            <p:cNvPr id="167" name="Rectangle 166">
              <a:extLst>
                <a:ext uri="{FF2B5EF4-FFF2-40B4-BE49-F238E27FC236}">
                  <a16:creationId xmlns:a16="http://schemas.microsoft.com/office/drawing/2014/main" id="{D2343872-E59B-56A2-1736-4856E0862E8F}"/>
                </a:ext>
              </a:extLst>
            </p:cNvPr>
            <p:cNvSpPr/>
            <p:nvPr/>
          </p:nvSpPr>
          <p:spPr>
            <a:xfrm>
              <a:off x="3538264" y="2765442"/>
              <a:ext cx="632544" cy="440588"/>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b="1" dirty="0"/>
                <a:t>FFT</a:t>
              </a:r>
            </a:p>
          </p:txBody>
        </p:sp>
        <mc:AlternateContent xmlns:mc="http://schemas.openxmlformats.org/markup-compatibility/2006" xmlns:a14="http://schemas.microsoft.com/office/drawing/2010/main">
          <mc:Choice Requires="a14">
            <p:sp>
              <p:nvSpPr>
                <p:cNvPr id="168" name="TextBox 167">
                  <a:extLst>
                    <a:ext uri="{FF2B5EF4-FFF2-40B4-BE49-F238E27FC236}">
                      <a16:creationId xmlns:a16="http://schemas.microsoft.com/office/drawing/2014/main" id="{9F9216F2-F89A-D3BF-6010-9B4D77E1A7E5}"/>
                    </a:ext>
                  </a:extLst>
                </p:cNvPr>
                <p:cNvSpPr txBox="1"/>
                <p:nvPr/>
              </p:nvSpPr>
              <p:spPr>
                <a:xfrm flipH="1">
                  <a:off x="8137964" y="2466821"/>
                  <a:ext cx="721973" cy="36227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IN" sz="1400" b="1" i="1" smtClean="0">
                                <a:latin typeface="Cambria Math" panose="02040503050406030204" pitchFamily="18" charset="0"/>
                              </a:rPr>
                            </m:ctrlPr>
                          </m:sSubPr>
                          <m:e>
                            <m:r>
                              <a:rPr lang="en-IN" sz="1400" b="1" i="1" smtClean="0">
                                <a:latin typeface="Cambria Math" panose="02040503050406030204" pitchFamily="18" charset="0"/>
                              </a:rPr>
                              <m:t>𝑾𝑻</m:t>
                            </m:r>
                          </m:e>
                          <m:sub>
                            <m:r>
                              <a:rPr lang="en-IN" sz="1400" b="1" i="1" smtClean="0">
                                <a:latin typeface="Cambria Math" panose="02040503050406030204" pitchFamily="18" charset="0"/>
                              </a:rPr>
                              <m:t>𝒛</m:t>
                            </m:r>
                            <m:r>
                              <a:rPr lang="en-IN" sz="1400" b="1" i="1" smtClean="0">
                                <a:latin typeface="Cambria Math" panose="02040503050406030204" pitchFamily="18" charset="0"/>
                              </a:rPr>
                              <m:t>,(</m:t>
                            </m:r>
                            <m:r>
                              <a:rPr lang="en-IN" sz="1400" b="1" i="1" smtClean="0">
                                <a:latin typeface="Cambria Math" panose="02040503050406030204" pitchFamily="18" charset="0"/>
                              </a:rPr>
                              <m:t>𝒓</m:t>
                            </m:r>
                            <m:r>
                              <a:rPr lang="en-IN" sz="1400" b="1" i="1" smtClean="0">
                                <a:latin typeface="Cambria Math" panose="02040503050406030204" pitchFamily="18" charset="0"/>
                              </a:rPr>
                              <m:t>,</m:t>
                            </m:r>
                            <m:r>
                              <a:rPr lang="en-IN" sz="1400" b="1" i="1" smtClean="0">
                                <a:latin typeface="Cambria Math" panose="02040503050406030204" pitchFamily="18" charset="0"/>
                              </a:rPr>
                              <m:t>𝒄</m:t>
                            </m:r>
                            <m:r>
                              <a:rPr lang="en-IN" sz="1400" b="1" i="1" smtClean="0">
                                <a:latin typeface="Cambria Math" panose="02040503050406030204" pitchFamily="18" charset="0"/>
                              </a:rPr>
                              <m:t>)</m:t>
                            </m:r>
                          </m:sub>
                        </m:sSub>
                      </m:oMath>
                    </m:oMathPara>
                  </a14:m>
                  <a:endParaRPr lang="en-IN" sz="1400" b="1" dirty="0"/>
                </a:p>
              </p:txBody>
            </p:sp>
          </mc:Choice>
          <mc:Fallback xmlns="">
            <p:sp>
              <p:nvSpPr>
                <p:cNvPr id="168" name="TextBox 167">
                  <a:extLst>
                    <a:ext uri="{FF2B5EF4-FFF2-40B4-BE49-F238E27FC236}">
                      <a16:creationId xmlns:a16="http://schemas.microsoft.com/office/drawing/2014/main" id="{9F9216F2-F89A-D3BF-6010-9B4D77E1A7E5}"/>
                    </a:ext>
                  </a:extLst>
                </p:cNvPr>
                <p:cNvSpPr txBox="1">
                  <a:spLocks noRot="1" noChangeAspect="1" noMove="1" noResize="1" noEditPoints="1" noAdjustHandles="1" noChangeArrowheads="1" noChangeShapeType="1" noTextEdit="1"/>
                </p:cNvSpPr>
                <p:nvPr/>
              </p:nvSpPr>
              <p:spPr>
                <a:xfrm flipH="1">
                  <a:off x="8137964" y="2466821"/>
                  <a:ext cx="721973" cy="362279"/>
                </a:xfrm>
                <a:prstGeom prst="rect">
                  <a:avLst/>
                </a:prstGeom>
                <a:blipFill>
                  <a:blip r:embed="rId14"/>
                  <a:stretch>
                    <a:fillRect r="-21101"/>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69" name="TextBox 168">
                  <a:extLst>
                    <a:ext uri="{FF2B5EF4-FFF2-40B4-BE49-F238E27FC236}">
                      <a16:creationId xmlns:a16="http://schemas.microsoft.com/office/drawing/2014/main" id="{711A134E-0FCF-C9AC-B785-5E4C3ADDB11D}"/>
                    </a:ext>
                  </a:extLst>
                </p:cNvPr>
                <p:cNvSpPr txBox="1"/>
                <p:nvPr/>
              </p:nvSpPr>
              <p:spPr>
                <a:xfrm flipH="1">
                  <a:off x="5214201" y="2460286"/>
                  <a:ext cx="530969"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IN" sz="1400" b="1" i="1" smtClean="0">
                                <a:latin typeface="Cambria Math" panose="02040503050406030204" pitchFamily="18" charset="0"/>
                              </a:rPr>
                            </m:ctrlPr>
                          </m:sSubPr>
                          <m:e>
                            <m:r>
                              <a:rPr lang="en-IN" sz="1400" b="1" i="1" smtClean="0">
                                <a:latin typeface="Cambria Math" panose="02040503050406030204" pitchFamily="18" charset="0"/>
                              </a:rPr>
                              <m:t>𝑾𝑻</m:t>
                            </m:r>
                          </m:e>
                          <m:sub>
                            <m:r>
                              <a:rPr lang="en-IN" sz="1400" b="1" i="1" smtClean="0">
                                <a:latin typeface="Cambria Math" panose="02040503050406030204" pitchFamily="18" charset="0"/>
                              </a:rPr>
                              <m:t>𝟏</m:t>
                            </m:r>
                          </m:sub>
                        </m:sSub>
                      </m:oMath>
                    </m:oMathPara>
                  </a14:m>
                  <a:endParaRPr lang="en-IN" sz="1400" b="1" dirty="0"/>
                </a:p>
              </p:txBody>
            </p:sp>
          </mc:Choice>
          <mc:Fallback xmlns="">
            <p:sp>
              <p:nvSpPr>
                <p:cNvPr id="169" name="TextBox 168">
                  <a:extLst>
                    <a:ext uri="{FF2B5EF4-FFF2-40B4-BE49-F238E27FC236}">
                      <a16:creationId xmlns:a16="http://schemas.microsoft.com/office/drawing/2014/main" id="{711A134E-0FCF-C9AC-B785-5E4C3ADDB11D}"/>
                    </a:ext>
                  </a:extLst>
                </p:cNvPr>
                <p:cNvSpPr txBox="1">
                  <a:spLocks noRot="1" noChangeAspect="1" noMove="1" noResize="1" noEditPoints="1" noAdjustHandles="1" noChangeArrowheads="1" noChangeShapeType="1" noTextEdit="1"/>
                </p:cNvSpPr>
                <p:nvPr/>
              </p:nvSpPr>
              <p:spPr>
                <a:xfrm flipH="1">
                  <a:off x="5214201" y="2460286"/>
                  <a:ext cx="530969" cy="338554"/>
                </a:xfrm>
                <a:prstGeom prst="rect">
                  <a:avLst/>
                </a:prstGeom>
                <a:blipFill>
                  <a:blip r:embed="rId15"/>
                  <a:stretch>
                    <a:fillRect r="-3750"/>
                  </a:stretch>
                </a:blipFill>
              </p:spPr>
              <p:txBody>
                <a:bodyPr/>
                <a:lstStyle/>
                <a:p>
                  <a:r>
                    <a:rPr lang="en-IN">
                      <a:noFill/>
                    </a:rPr>
                    <a:t> </a:t>
                  </a:r>
                </a:p>
              </p:txBody>
            </p:sp>
          </mc:Fallback>
        </mc:AlternateContent>
        <p:grpSp>
          <p:nvGrpSpPr>
            <p:cNvPr id="170" name="Group 169">
              <a:extLst>
                <a:ext uri="{FF2B5EF4-FFF2-40B4-BE49-F238E27FC236}">
                  <a16:creationId xmlns:a16="http://schemas.microsoft.com/office/drawing/2014/main" id="{D087CA4F-2CBA-12A4-C874-5189B7E90236}"/>
                </a:ext>
              </a:extLst>
            </p:cNvPr>
            <p:cNvGrpSpPr/>
            <p:nvPr/>
          </p:nvGrpSpPr>
          <p:grpSpPr>
            <a:xfrm flipH="1">
              <a:off x="7326334" y="2655738"/>
              <a:ext cx="275880" cy="275880"/>
              <a:chOff x="5738553" y="1658427"/>
              <a:chExt cx="478768" cy="478768"/>
            </a:xfrm>
          </p:grpSpPr>
          <p:sp>
            <p:nvSpPr>
              <p:cNvPr id="236" name="Plus Sign 235">
                <a:extLst>
                  <a:ext uri="{FF2B5EF4-FFF2-40B4-BE49-F238E27FC236}">
                    <a16:creationId xmlns:a16="http://schemas.microsoft.com/office/drawing/2014/main" id="{BB75DDBC-2BE9-A550-2C17-1DF6F5FC4D27}"/>
                  </a:ext>
                </a:extLst>
              </p:cNvPr>
              <p:cNvSpPr/>
              <p:nvPr/>
            </p:nvSpPr>
            <p:spPr>
              <a:xfrm>
                <a:off x="5800726" y="1716657"/>
                <a:ext cx="362309" cy="362309"/>
              </a:xfrm>
              <a:prstGeom prst="mathPlus">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237" name="Oval 236">
                <a:extLst>
                  <a:ext uri="{FF2B5EF4-FFF2-40B4-BE49-F238E27FC236}">
                    <a16:creationId xmlns:a16="http://schemas.microsoft.com/office/drawing/2014/main" id="{4FD05A9C-E970-B91B-6A38-CA37132E46C8}"/>
                  </a:ext>
                </a:extLst>
              </p:cNvPr>
              <p:cNvSpPr/>
              <p:nvPr/>
            </p:nvSpPr>
            <p:spPr>
              <a:xfrm>
                <a:off x="5738553" y="1658427"/>
                <a:ext cx="478768" cy="47876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grpSp>
        <p:grpSp>
          <p:nvGrpSpPr>
            <p:cNvPr id="171" name="Group 170">
              <a:extLst>
                <a:ext uri="{FF2B5EF4-FFF2-40B4-BE49-F238E27FC236}">
                  <a16:creationId xmlns:a16="http://schemas.microsoft.com/office/drawing/2014/main" id="{2B82C12F-A943-D3F6-6FF9-008EFB090651}"/>
                </a:ext>
              </a:extLst>
            </p:cNvPr>
            <p:cNvGrpSpPr/>
            <p:nvPr/>
          </p:nvGrpSpPr>
          <p:grpSpPr>
            <a:xfrm flipH="1">
              <a:off x="7326334" y="3146303"/>
              <a:ext cx="275880" cy="316413"/>
              <a:chOff x="5738553" y="2398375"/>
              <a:chExt cx="478768" cy="478768"/>
            </a:xfrm>
          </p:grpSpPr>
          <p:sp>
            <p:nvSpPr>
              <p:cNvPr id="234" name="Minus Sign 233">
                <a:extLst>
                  <a:ext uri="{FF2B5EF4-FFF2-40B4-BE49-F238E27FC236}">
                    <a16:creationId xmlns:a16="http://schemas.microsoft.com/office/drawing/2014/main" id="{07C97B56-B635-5198-A21B-DD9859EC0CD4}"/>
                  </a:ext>
                </a:extLst>
              </p:cNvPr>
              <p:cNvSpPr/>
              <p:nvPr/>
            </p:nvSpPr>
            <p:spPr>
              <a:xfrm>
                <a:off x="5845832" y="2483807"/>
                <a:ext cx="276046" cy="276046"/>
              </a:xfrm>
              <a:prstGeom prst="mathMinus">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235" name="Oval 234">
                <a:extLst>
                  <a:ext uri="{FF2B5EF4-FFF2-40B4-BE49-F238E27FC236}">
                    <a16:creationId xmlns:a16="http://schemas.microsoft.com/office/drawing/2014/main" id="{35062650-058D-5857-C32C-192DA7347727}"/>
                  </a:ext>
                </a:extLst>
              </p:cNvPr>
              <p:cNvSpPr/>
              <p:nvPr/>
            </p:nvSpPr>
            <p:spPr>
              <a:xfrm>
                <a:off x="5738553" y="2398375"/>
                <a:ext cx="478768" cy="47876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grpSp>
        <p:cxnSp>
          <p:nvCxnSpPr>
            <p:cNvPr id="172" name="Straight Connector 171">
              <a:extLst>
                <a:ext uri="{FF2B5EF4-FFF2-40B4-BE49-F238E27FC236}">
                  <a16:creationId xmlns:a16="http://schemas.microsoft.com/office/drawing/2014/main" id="{BDC04E6E-B8E9-D63A-E21E-82FBD8BCCD9B}"/>
                </a:ext>
              </a:extLst>
            </p:cNvPr>
            <p:cNvCxnSpPr>
              <a:cxnSpLocks/>
              <a:endCxn id="237" idx="2"/>
            </p:cNvCxnSpPr>
            <p:nvPr/>
          </p:nvCxnSpPr>
          <p:spPr>
            <a:xfrm flipH="1">
              <a:off x="7602214" y="2793678"/>
              <a:ext cx="1811111" cy="0"/>
            </a:xfrm>
            <a:prstGeom prst="line">
              <a:avLst/>
            </a:prstGeom>
            <a:ln w="28575">
              <a:solidFill>
                <a:srgbClr val="5B9BD5"/>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3" name="TextBox 172">
                  <a:extLst>
                    <a:ext uri="{FF2B5EF4-FFF2-40B4-BE49-F238E27FC236}">
                      <a16:creationId xmlns:a16="http://schemas.microsoft.com/office/drawing/2014/main" id="{35C6237A-0BF3-742C-8169-562EDA70B8EF}"/>
                    </a:ext>
                  </a:extLst>
                </p:cNvPr>
                <p:cNvSpPr txBox="1"/>
                <p:nvPr/>
              </p:nvSpPr>
              <p:spPr>
                <a:xfrm flipH="1">
                  <a:off x="7926972" y="2974704"/>
                  <a:ext cx="721973" cy="36227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IN" sz="1400" b="1" i="1" smtClean="0">
                                <a:latin typeface="Cambria Math" panose="02040503050406030204" pitchFamily="18" charset="0"/>
                              </a:rPr>
                            </m:ctrlPr>
                          </m:sSubPr>
                          <m:e>
                            <m:r>
                              <a:rPr lang="en-IN" sz="1400" b="1" i="1" smtClean="0">
                                <a:latin typeface="Cambria Math" panose="02040503050406030204" pitchFamily="18" charset="0"/>
                              </a:rPr>
                              <m:t>𝑾𝑻</m:t>
                            </m:r>
                          </m:e>
                          <m:sub>
                            <m:r>
                              <a:rPr lang="en-IN" sz="1400" b="1" i="1" smtClean="0">
                                <a:latin typeface="Cambria Math" panose="02040503050406030204" pitchFamily="18" charset="0"/>
                              </a:rPr>
                              <m:t>𝒛</m:t>
                            </m:r>
                            <m:r>
                              <a:rPr lang="en-IN" sz="1400" b="1" i="1" smtClean="0">
                                <a:latin typeface="Cambria Math" panose="02040503050406030204" pitchFamily="18" charset="0"/>
                              </a:rPr>
                              <m:t>,(</m:t>
                            </m:r>
                            <m:r>
                              <a:rPr lang="en-IN" sz="1400" b="1" i="1" smtClean="0">
                                <a:latin typeface="Cambria Math" panose="02040503050406030204" pitchFamily="18" charset="0"/>
                              </a:rPr>
                              <m:t>𝑷𝑺</m:t>
                            </m:r>
                            <m:r>
                              <a:rPr lang="en-IN" sz="1400" b="1" i="1" smtClean="0">
                                <a:latin typeface="Cambria Math" panose="02040503050406030204" pitchFamily="18" charset="0"/>
                              </a:rPr>
                              <m:t>−</m:t>
                            </m:r>
                            <m:r>
                              <a:rPr lang="en-IN" sz="1400" b="1" i="1" smtClean="0">
                                <a:latin typeface="Cambria Math" panose="02040503050406030204" pitchFamily="18" charset="0"/>
                              </a:rPr>
                              <m:t>𝒓</m:t>
                            </m:r>
                            <m:r>
                              <a:rPr lang="en-IN" sz="1400" b="1" i="1" smtClean="0">
                                <a:latin typeface="Cambria Math" panose="02040503050406030204" pitchFamily="18" charset="0"/>
                              </a:rPr>
                              <m:t>,</m:t>
                            </m:r>
                            <m:r>
                              <a:rPr lang="en-IN" sz="1400" b="1" i="1" smtClean="0">
                                <a:latin typeface="Cambria Math" panose="02040503050406030204" pitchFamily="18" charset="0"/>
                              </a:rPr>
                              <m:t>𝑷𝑺</m:t>
                            </m:r>
                            <m:r>
                              <a:rPr lang="en-IN" sz="1400" b="1" i="1" smtClean="0">
                                <a:latin typeface="Cambria Math" panose="02040503050406030204" pitchFamily="18" charset="0"/>
                              </a:rPr>
                              <m:t>−</m:t>
                            </m:r>
                            <m:r>
                              <a:rPr lang="en-IN" sz="1400" b="1" i="1" smtClean="0">
                                <a:latin typeface="Cambria Math" panose="02040503050406030204" pitchFamily="18" charset="0"/>
                              </a:rPr>
                              <m:t>𝒄</m:t>
                            </m:r>
                            <m:r>
                              <a:rPr lang="en-IN" sz="1400" b="1" i="1" smtClean="0">
                                <a:latin typeface="Cambria Math" panose="02040503050406030204" pitchFamily="18" charset="0"/>
                              </a:rPr>
                              <m:t>)</m:t>
                            </m:r>
                          </m:sub>
                        </m:sSub>
                      </m:oMath>
                    </m:oMathPara>
                  </a14:m>
                  <a:endParaRPr lang="en-IN" sz="1400" b="1" dirty="0"/>
                </a:p>
              </p:txBody>
            </p:sp>
          </mc:Choice>
          <mc:Fallback xmlns="">
            <p:sp>
              <p:nvSpPr>
                <p:cNvPr id="173" name="TextBox 172">
                  <a:extLst>
                    <a:ext uri="{FF2B5EF4-FFF2-40B4-BE49-F238E27FC236}">
                      <a16:creationId xmlns:a16="http://schemas.microsoft.com/office/drawing/2014/main" id="{35C6237A-0BF3-742C-8169-562EDA70B8EF}"/>
                    </a:ext>
                  </a:extLst>
                </p:cNvPr>
                <p:cNvSpPr txBox="1">
                  <a:spLocks noRot="1" noChangeAspect="1" noMove="1" noResize="1" noEditPoints="1" noAdjustHandles="1" noChangeArrowheads="1" noChangeShapeType="1" noTextEdit="1"/>
                </p:cNvSpPr>
                <p:nvPr/>
              </p:nvSpPr>
              <p:spPr>
                <a:xfrm flipH="1">
                  <a:off x="7926972" y="2974704"/>
                  <a:ext cx="721973" cy="362279"/>
                </a:xfrm>
                <a:prstGeom prst="rect">
                  <a:avLst/>
                </a:prstGeom>
                <a:blipFill>
                  <a:blip r:embed="rId16"/>
                  <a:stretch>
                    <a:fillRect r="-99083"/>
                  </a:stretch>
                </a:blipFill>
              </p:spPr>
              <p:txBody>
                <a:bodyPr/>
                <a:lstStyle/>
                <a:p>
                  <a:r>
                    <a:rPr lang="en-IN">
                      <a:noFill/>
                    </a:rPr>
                    <a:t> </a:t>
                  </a:r>
                </a:p>
              </p:txBody>
            </p:sp>
          </mc:Fallback>
        </mc:AlternateContent>
        <p:cxnSp>
          <p:nvCxnSpPr>
            <p:cNvPr id="174" name="Straight Connector 173">
              <a:extLst>
                <a:ext uri="{FF2B5EF4-FFF2-40B4-BE49-F238E27FC236}">
                  <a16:creationId xmlns:a16="http://schemas.microsoft.com/office/drawing/2014/main" id="{F44D26F9-2087-6DB5-B743-A5F5BA5C9709}"/>
                </a:ext>
              </a:extLst>
            </p:cNvPr>
            <p:cNvCxnSpPr>
              <a:cxnSpLocks/>
            </p:cNvCxnSpPr>
            <p:nvPr/>
          </p:nvCxnSpPr>
          <p:spPr>
            <a:xfrm flipH="1" flipV="1">
              <a:off x="7942046" y="3303429"/>
              <a:ext cx="1471279" cy="1958"/>
            </a:xfrm>
            <a:prstGeom prst="line">
              <a:avLst/>
            </a:prstGeom>
            <a:ln w="28575">
              <a:solidFill>
                <a:srgbClr val="5B9BD5"/>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CE017A2D-937E-66E5-A37D-893E138A6A97}"/>
                </a:ext>
              </a:extLst>
            </p:cNvPr>
            <p:cNvCxnSpPr>
              <a:cxnSpLocks/>
              <a:stCxn id="237" idx="3"/>
            </p:cNvCxnSpPr>
            <p:nvPr/>
          </p:nvCxnSpPr>
          <p:spPr>
            <a:xfrm>
              <a:off x="7561812" y="2891216"/>
              <a:ext cx="474585" cy="403587"/>
            </a:xfrm>
            <a:prstGeom prst="line">
              <a:avLst/>
            </a:prstGeom>
            <a:ln w="28575">
              <a:solidFill>
                <a:srgbClr val="5B9BD5"/>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09D8D109-365E-5AE4-F48A-CFD6629EA467}"/>
                </a:ext>
              </a:extLst>
            </p:cNvPr>
            <p:cNvCxnSpPr>
              <a:cxnSpLocks/>
              <a:stCxn id="235" idx="1"/>
            </p:cNvCxnSpPr>
            <p:nvPr/>
          </p:nvCxnSpPr>
          <p:spPr>
            <a:xfrm flipV="1">
              <a:off x="7561812" y="2808706"/>
              <a:ext cx="461060" cy="383935"/>
            </a:xfrm>
            <a:prstGeom prst="line">
              <a:avLst/>
            </a:prstGeom>
            <a:ln w="28575">
              <a:solidFill>
                <a:srgbClr val="5B9BD5"/>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568E9433-482A-DF67-4865-6FA6323C9595}"/>
                </a:ext>
              </a:extLst>
            </p:cNvPr>
            <p:cNvCxnSpPr>
              <a:cxnSpLocks/>
              <a:endCxn id="235" idx="2"/>
            </p:cNvCxnSpPr>
            <p:nvPr/>
          </p:nvCxnSpPr>
          <p:spPr>
            <a:xfrm flipH="1" flipV="1">
              <a:off x="7602214" y="3304510"/>
              <a:ext cx="339832" cy="877"/>
            </a:xfrm>
            <a:prstGeom prst="line">
              <a:avLst/>
            </a:prstGeom>
            <a:ln w="28575">
              <a:solidFill>
                <a:srgbClr val="5B9BD5"/>
              </a:solidFill>
            </a:ln>
          </p:spPr>
          <p:style>
            <a:lnRef idx="1">
              <a:schemeClr val="accent1"/>
            </a:lnRef>
            <a:fillRef idx="0">
              <a:schemeClr val="accent1"/>
            </a:fillRef>
            <a:effectRef idx="0">
              <a:schemeClr val="accent1"/>
            </a:effectRef>
            <a:fontRef idx="minor">
              <a:schemeClr val="tx1"/>
            </a:fontRef>
          </p:style>
        </p:cxnSp>
        <p:sp>
          <p:nvSpPr>
            <p:cNvPr id="178" name="Rectangle 177">
              <a:extLst>
                <a:ext uri="{FF2B5EF4-FFF2-40B4-BE49-F238E27FC236}">
                  <a16:creationId xmlns:a16="http://schemas.microsoft.com/office/drawing/2014/main" id="{31A59933-17B6-7378-7927-490E821C082F}"/>
                </a:ext>
              </a:extLst>
            </p:cNvPr>
            <p:cNvSpPr/>
            <p:nvPr/>
          </p:nvSpPr>
          <p:spPr>
            <a:xfrm flipH="1">
              <a:off x="5827486" y="2625218"/>
              <a:ext cx="571008" cy="29827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b="1" dirty="0"/>
                <a:t>&gt;&gt; 1 </a:t>
              </a:r>
            </a:p>
          </p:txBody>
        </p:sp>
        <p:sp>
          <p:nvSpPr>
            <p:cNvPr id="179" name="Rectangle 178">
              <a:extLst>
                <a:ext uri="{FF2B5EF4-FFF2-40B4-BE49-F238E27FC236}">
                  <a16:creationId xmlns:a16="http://schemas.microsoft.com/office/drawing/2014/main" id="{EF21F037-2EA2-C530-EF36-BB4F49DD15B8}"/>
                </a:ext>
              </a:extLst>
            </p:cNvPr>
            <p:cNvSpPr/>
            <p:nvPr/>
          </p:nvSpPr>
          <p:spPr>
            <a:xfrm flipH="1">
              <a:off x="5821077" y="3152304"/>
              <a:ext cx="565315" cy="280598"/>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b="1" dirty="0"/>
                <a:t>&gt;&gt; 1 </a:t>
              </a:r>
            </a:p>
          </p:txBody>
        </p:sp>
        <p:cxnSp>
          <p:nvCxnSpPr>
            <p:cNvPr id="180" name="Straight Arrow Connector 179">
              <a:extLst>
                <a:ext uri="{FF2B5EF4-FFF2-40B4-BE49-F238E27FC236}">
                  <a16:creationId xmlns:a16="http://schemas.microsoft.com/office/drawing/2014/main" id="{402A7D5F-FA21-67E3-C350-8CDDB9A75E21}"/>
                </a:ext>
              </a:extLst>
            </p:cNvPr>
            <p:cNvCxnSpPr>
              <a:cxnSpLocks/>
              <a:stCxn id="178" idx="3"/>
            </p:cNvCxnSpPr>
            <p:nvPr/>
          </p:nvCxnSpPr>
          <p:spPr>
            <a:xfrm flipH="1" flipV="1">
              <a:off x="5135112" y="2765705"/>
              <a:ext cx="692374" cy="864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81" name="Straight Arrow Connector 180">
              <a:extLst>
                <a:ext uri="{FF2B5EF4-FFF2-40B4-BE49-F238E27FC236}">
                  <a16:creationId xmlns:a16="http://schemas.microsoft.com/office/drawing/2014/main" id="{9AF3ECB3-BC2F-65F0-6EE1-7D2555A8E3DB}"/>
                </a:ext>
              </a:extLst>
            </p:cNvPr>
            <p:cNvCxnSpPr>
              <a:cxnSpLocks/>
            </p:cNvCxnSpPr>
            <p:nvPr/>
          </p:nvCxnSpPr>
          <p:spPr>
            <a:xfrm flipH="1">
              <a:off x="5135089" y="3280698"/>
              <a:ext cx="689192" cy="222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2" name="TextBox 181">
                  <a:extLst>
                    <a:ext uri="{FF2B5EF4-FFF2-40B4-BE49-F238E27FC236}">
                      <a16:creationId xmlns:a16="http://schemas.microsoft.com/office/drawing/2014/main" id="{81F26580-FF0B-C7B1-C934-5F874C015D32}"/>
                    </a:ext>
                  </a:extLst>
                </p:cNvPr>
                <p:cNvSpPr txBox="1"/>
                <p:nvPr/>
              </p:nvSpPr>
              <p:spPr>
                <a:xfrm flipH="1">
                  <a:off x="5214201" y="2968936"/>
                  <a:ext cx="530969"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IN" sz="1400" b="1" i="1" smtClean="0">
                                <a:latin typeface="Cambria Math" panose="02040503050406030204" pitchFamily="18" charset="0"/>
                              </a:rPr>
                            </m:ctrlPr>
                          </m:sSubPr>
                          <m:e>
                            <m:r>
                              <a:rPr lang="en-IN" sz="1400" b="1" i="1" smtClean="0">
                                <a:latin typeface="Cambria Math" panose="02040503050406030204" pitchFamily="18" charset="0"/>
                              </a:rPr>
                              <m:t>𝑾𝑻</m:t>
                            </m:r>
                          </m:e>
                          <m:sub>
                            <m:r>
                              <a:rPr lang="en-IN" sz="1400" b="1" i="1" smtClean="0">
                                <a:latin typeface="Cambria Math" panose="02040503050406030204" pitchFamily="18" charset="0"/>
                              </a:rPr>
                              <m:t>𝟐</m:t>
                            </m:r>
                          </m:sub>
                        </m:sSub>
                      </m:oMath>
                    </m:oMathPara>
                  </a14:m>
                  <a:endParaRPr lang="en-IN" sz="1400" b="1" dirty="0"/>
                </a:p>
              </p:txBody>
            </p:sp>
          </mc:Choice>
          <mc:Fallback xmlns="">
            <p:sp>
              <p:nvSpPr>
                <p:cNvPr id="182" name="TextBox 181">
                  <a:extLst>
                    <a:ext uri="{FF2B5EF4-FFF2-40B4-BE49-F238E27FC236}">
                      <a16:creationId xmlns:a16="http://schemas.microsoft.com/office/drawing/2014/main" id="{81F26580-FF0B-C7B1-C934-5F874C015D32}"/>
                    </a:ext>
                  </a:extLst>
                </p:cNvPr>
                <p:cNvSpPr txBox="1">
                  <a:spLocks noRot="1" noChangeAspect="1" noMove="1" noResize="1" noEditPoints="1" noAdjustHandles="1" noChangeArrowheads="1" noChangeShapeType="1" noTextEdit="1"/>
                </p:cNvSpPr>
                <p:nvPr/>
              </p:nvSpPr>
              <p:spPr>
                <a:xfrm flipH="1">
                  <a:off x="5214201" y="2968936"/>
                  <a:ext cx="530969" cy="338554"/>
                </a:xfrm>
                <a:prstGeom prst="rect">
                  <a:avLst/>
                </a:prstGeom>
                <a:blipFill>
                  <a:blip r:embed="rId17"/>
                  <a:stretch>
                    <a:fillRect r="-3750"/>
                  </a:stretch>
                </a:blipFill>
              </p:spPr>
              <p:txBody>
                <a:bodyPr/>
                <a:lstStyle/>
                <a:p>
                  <a:r>
                    <a:rPr lang="en-IN">
                      <a:noFill/>
                    </a:rPr>
                    <a:t> </a:t>
                  </a:r>
                </a:p>
              </p:txBody>
            </p:sp>
          </mc:Fallback>
        </mc:AlternateContent>
        <p:grpSp>
          <p:nvGrpSpPr>
            <p:cNvPr id="183" name="Group 182">
              <a:extLst>
                <a:ext uri="{FF2B5EF4-FFF2-40B4-BE49-F238E27FC236}">
                  <a16:creationId xmlns:a16="http://schemas.microsoft.com/office/drawing/2014/main" id="{E1710C81-85DE-2D09-B443-EEF1C7688C5B}"/>
                </a:ext>
              </a:extLst>
            </p:cNvPr>
            <p:cNvGrpSpPr/>
            <p:nvPr/>
          </p:nvGrpSpPr>
          <p:grpSpPr>
            <a:xfrm flipH="1">
              <a:off x="4852049" y="2622560"/>
              <a:ext cx="286291" cy="286290"/>
              <a:chOff x="5095518" y="2610676"/>
              <a:chExt cx="370936" cy="370936"/>
            </a:xfrm>
          </p:grpSpPr>
          <p:sp>
            <p:nvSpPr>
              <p:cNvPr id="232" name="Oval 231">
                <a:extLst>
                  <a:ext uri="{FF2B5EF4-FFF2-40B4-BE49-F238E27FC236}">
                    <a16:creationId xmlns:a16="http://schemas.microsoft.com/office/drawing/2014/main" id="{4C09D25F-F4D3-B7E4-5915-F1860B5DAC61}"/>
                  </a:ext>
                </a:extLst>
              </p:cNvPr>
              <p:cNvSpPr/>
              <p:nvPr/>
            </p:nvSpPr>
            <p:spPr>
              <a:xfrm>
                <a:off x="5095518" y="2610676"/>
                <a:ext cx="370936" cy="37093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233" name="Multiplication Sign 232">
                <a:extLst>
                  <a:ext uri="{FF2B5EF4-FFF2-40B4-BE49-F238E27FC236}">
                    <a16:creationId xmlns:a16="http://schemas.microsoft.com/office/drawing/2014/main" id="{7B6059C2-7CB2-58C7-A70B-4BFADCC6A41F}"/>
                  </a:ext>
                </a:extLst>
              </p:cNvPr>
              <p:cNvSpPr/>
              <p:nvPr/>
            </p:nvSpPr>
            <p:spPr>
              <a:xfrm>
                <a:off x="5105042" y="2629726"/>
                <a:ext cx="343775" cy="316614"/>
              </a:xfrm>
              <a:prstGeom prst="mathMultiply">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grpSp>
        <p:grpSp>
          <p:nvGrpSpPr>
            <p:cNvPr id="184" name="Group 183">
              <a:extLst>
                <a:ext uri="{FF2B5EF4-FFF2-40B4-BE49-F238E27FC236}">
                  <a16:creationId xmlns:a16="http://schemas.microsoft.com/office/drawing/2014/main" id="{C0B1F0ED-A0C6-7969-16F8-6FBFB6E4FEC8}"/>
                </a:ext>
              </a:extLst>
            </p:cNvPr>
            <p:cNvGrpSpPr/>
            <p:nvPr/>
          </p:nvGrpSpPr>
          <p:grpSpPr>
            <a:xfrm flipH="1">
              <a:off x="4845595" y="3112783"/>
              <a:ext cx="286291" cy="286290"/>
              <a:chOff x="7019568" y="3134551"/>
              <a:chExt cx="370936" cy="370936"/>
            </a:xfrm>
          </p:grpSpPr>
          <p:sp>
            <p:nvSpPr>
              <p:cNvPr id="230" name="Oval 229">
                <a:extLst>
                  <a:ext uri="{FF2B5EF4-FFF2-40B4-BE49-F238E27FC236}">
                    <a16:creationId xmlns:a16="http://schemas.microsoft.com/office/drawing/2014/main" id="{12E6C9FD-9509-53AC-ECD4-9B5687528912}"/>
                  </a:ext>
                </a:extLst>
              </p:cNvPr>
              <p:cNvSpPr/>
              <p:nvPr/>
            </p:nvSpPr>
            <p:spPr>
              <a:xfrm>
                <a:off x="7019568" y="3134551"/>
                <a:ext cx="370936" cy="37093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231" name="Multiplication Sign 230">
                <a:extLst>
                  <a:ext uri="{FF2B5EF4-FFF2-40B4-BE49-F238E27FC236}">
                    <a16:creationId xmlns:a16="http://schemas.microsoft.com/office/drawing/2014/main" id="{0D3F9D27-2D0A-403E-D3F1-2A53EA316D48}"/>
                  </a:ext>
                </a:extLst>
              </p:cNvPr>
              <p:cNvSpPr/>
              <p:nvPr/>
            </p:nvSpPr>
            <p:spPr>
              <a:xfrm>
                <a:off x="7029092" y="3153601"/>
                <a:ext cx="343775" cy="316614"/>
              </a:xfrm>
              <a:prstGeom prst="mathMultiply">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grpSp>
        <p:cxnSp>
          <p:nvCxnSpPr>
            <p:cNvPr id="185" name="Connector: Elbow 184">
              <a:extLst>
                <a:ext uri="{FF2B5EF4-FFF2-40B4-BE49-F238E27FC236}">
                  <a16:creationId xmlns:a16="http://schemas.microsoft.com/office/drawing/2014/main" id="{A64DD4B5-3B88-4540-5D5C-D4C27649455C}"/>
                </a:ext>
              </a:extLst>
            </p:cNvPr>
            <p:cNvCxnSpPr>
              <a:cxnSpLocks/>
              <a:stCxn id="167" idx="3"/>
              <a:endCxn id="233" idx="1"/>
            </p:cNvCxnSpPr>
            <p:nvPr/>
          </p:nvCxnSpPr>
          <p:spPr>
            <a:xfrm flipV="1">
              <a:off x="4170808" y="2765705"/>
              <a:ext cx="681240" cy="220031"/>
            </a:xfrm>
            <a:prstGeom prst="bentConnector3">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86" name="Connector: Elbow 185">
              <a:extLst>
                <a:ext uri="{FF2B5EF4-FFF2-40B4-BE49-F238E27FC236}">
                  <a16:creationId xmlns:a16="http://schemas.microsoft.com/office/drawing/2014/main" id="{B3725393-1242-5167-438B-3FCFB1BAFEBE}"/>
                </a:ext>
              </a:extLst>
            </p:cNvPr>
            <p:cNvCxnSpPr>
              <a:cxnSpLocks/>
              <a:stCxn id="167" idx="3"/>
              <a:endCxn id="230" idx="6"/>
            </p:cNvCxnSpPr>
            <p:nvPr/>
          </p:nvCxnSpPr>
          <p:spPr>
            <a:xfrm>
              <a:off x="4170808" y="2985736"/>
              <a:ext cx="674787" cy="270192"/>
            </a:xfrm>
            <a:prstGeom prst="bentConnector3">
              <a:avLst/>
            </a:prstGeom>
            <a:ln w="38100">
              <a:tailEnd type="triangle"/>
            </a:ln>
          </p:spPr>
          <p:style>
            <a:lnRef idx="1">
              <a:schemeClr val="accent1"/>
            </a:lnRef>
            <a:fillRef idx="0">
              <a:schemeClr val="accent1"/>
            </a:fillRef>
            <a:effectRef idx="0">
              <a:schemeClr val="accent1"/>
            </a:effectRef>
            <a:fontRef idx="minor">
              <a:schemeClr val="tx1"/>
            </a:fontRef>
          </p:style>
        </p:cxnSp>
        <p:grpSp>
          <p:nvGrpSpPr>
            <p:cNvPr id="187" name="Group 186">
              <a:extLst>
                <a:ext uri="{FF2B5EF4-FFF2-40B4-BE49-F238E27FC236}">
                  <a16:creationId xmlns:a16="http://schemas.microsoft.com/office/drawing/2014/main" id="{1441766B-36CD-1D42-65A9-BA764DAA0065}"/>
                </a:ext>
              </a:extLst>
            </p:cNvPr>
            <p:cNvGrpSpPr/>
            <p:nvPr/>
          </p:nvGrpSpPr>
          <p:grpSpPr>
            <a:xfrm>
              <a:off x="4075153" y="4102808"/>
              <a:ext cx="1918814" cy="911580"/>
              <a:chOff x="3971814" y="3815664"/>
              <a:chExt cx="2486136" cy="1181100"/>
            </a:xfrm>
          </p:grpSpPr>
          <p:grpSp>
            <p:nvGrpSpPr>
              <p:cNvPr id="223" name="Group 222">
                <a:extLst>
                  <a:ext uri="{FF2B5EF4-FFF2-40B4-BE49-F238E27FC236}">
                    <a16:creationId xmlns:a16="http://schemas.microsoft.com/office/drawing/2014/main" id="{73EE3CDF-00C8-0437-8C32-7F551695D151}"/>
                  </a:ext>
                </a:extLst>
              </p:cNvPr>
              <p:cNvGrpSpPr/>
              <p:nvPr/>
            </p:nvGrpSpPr>
            <p:grpSpPr>
              <a:xfrm>
                <a:off x="4087650" y="3947486"/>
                <a:ext cx="882397" cy="917456"/>
                <a:chOff x="1123839" y="1693220"/>
                <a:chExt cx="882397" cy="917456"/>
              </a:xfrm>
            </p:grpSpPr>
            <p:pic>
              <p:nvPicPr>
                <p:cNvPr id="228" name="Picture 227" descr="They're All Good Dogs, and It Has Nothing to Do With Their Breed - The New  York Times">
                  <a:extLst>
                    <a:ext uri="{FF2B5EF4-FFF2-40B4-BE49-F238E27FC236}">
                      <a16:creationId xmlns:a16="http://schemas.microsoft.com/office/drawing/2014/main" id="{B6D4FF52-D88E-07C9-85A4-185033C6325D}"/>
                    </a:ext>
                  </a:extLst>
                </p:cNvPr>
                <p:cNvPicPr>
                  <a:picLocks noChangeAspect="1" noChangeArrowheads="1"/>
                </p:cNvPicPr>
                <p:nvPr/>
              </p:nvPicPr>
              <p:blipFill>
                <a:blip r:embed="rId18" cstate="print">
                  <a:alphaModFix amt="47000"/>
                  <a:extLst>
                    <a:ext uri="{BEBA8EAE-BF5A-486C-A8C5-ECC9F3942E4B}">
                      <a14:imgProps xmlns:a14="http://schemas.microsoft.com/office/drawing/2010/main">
                        <a14:imgLayer r:embed="rId19">
                          <a14:imgEffect>
                            <a14:artisticPencilGrayscale/>
                          </a14:imgEffect>
                        </a14:imgLayer>
                      </a14:imgProps>
                    </a:ext>
                    <a:ext uri="{28A0092B-C50C-407E-A947-70E740481C1C}">
                      <a14:useLocalDpi xmlns:a14="http://schemas.microsoft.com/office/drawing/2010/main" val="0"/>
                    </a:ext>
                  </a:extLst>
                </a:blip>
                <a:srcRect/>
                <a:stretch>
                  <a:fillRect/>
                </a:stretch>
              </p:blipFill>
              <p:spPr bwMode="auto">
                <a:xfrm>
                  <a:off x="1123839" y="1693220"/>
                  <a:ext cx="882397" cy="917456"/>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29" name="TextBox 228">
                      <a:extLst>
                        <a:ext uri="{FF2B5EF4-FFF2-40B4-BE49-F238E27FC236}">
                          <a16:creationId xmlns:a16="http://schemas.microsoft.com/office/drawing/2014/main" id="{E450B26C-036B-7395-5031-CCFDAE6CB2C6}"/>
                        </a:ext>
                      </a:extLst>
                    </p:cNvPr>
                    <p:cNvSpPr txBox="1"/>
                    <p:nvPr/>
                  </p:nvSpPr>
                  <p:spPr>
                    <a:xfrm>
                      <a:off x="1273710" y="1967282"/>
                      <a:ext cx="612475" cy="43865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IN" sz="1400" b="1" i="1" smtClean="0">
                                <a:latin typeface="Cambria Math" panose="02040503050406030204" pitchFamily="18" charset="0"/>
                              </a:rPr>
                              <m:t>𝑹𝒆</m:t>
                            </m:r>
                          </m:oMath>
                        </m:oMathPara>
                      </a14:m>
                      <a:endParaRPr lang="en-IN" sz="1400" b="1" dirty="0"/>
                    </a:p>
                  </p:txBody>
                </p:sp>
              </mc:Choice>
              <mc:Fallback xmlns="">
                <p:sp>
                  <p:nvSpPr>
                    <p:cNvPr id="84" name="TextBox 83">
                      <a:extLst>
                        <a:ext uri="{FF2B5EF4-FFF2-40B4-BE49-F238E27FC236}">
                          <a16:creationId xmlns:a16="http://schemas.microsoft.com/office/drawing/2014/main" id="{95F665B6-108C-89FD-B546-2E96D61D59DA}"/>
                        </a:ext>
                      </a:extLst>
                    </p:cNvPr>
                    <p:cNvSpPr txBox="1">
                      <a:spLocks noRot="1" noChangeAspect="1" noMove="1" noResize="1" noEditPoints="1" noAdjustHandles="1" noChangeArrowheads="1" noChangeShapeType="1" noTextEdit="1"/>
                    </p:cNvSpPr>
                    <p:nvPr/>
                  </p:nvSpPr>
                  <p:spPr>
                    <a:xfrm>
                      <a:off x="1273710" y="1967282"/>
                      <a:ext cx="612475" cy="438652"/>
                    </a:xfrm>
                    <a:prstGeom prst="rect">
                      <a:avLst/>
                    </a:prstGeom>
                    <a:blipFill>
                      <a:blip r:embed="rId20"/>
                      <a:stretch>
                        <a:fillRect/>
                      </a:stretch>
                    </a:blipFill>
                  </p:spPr>
                  <p:txBody>
                    <a:bodyPr/>
                    <a:lstStyle/>
                    <a:p>
                      <a:r>
                        <a:rPr lang="en-IN">
                          <a:noFill/>
                        </a:rPr>
                        <a:t> </a:t>
                      </a:r>
                    </a:p>
                  </p:txBody>
                </p:sp>
              </mc:Fallback>
            </mc:AlternateContent>
          </p:grpSp>
          <p:grpSp>
            <p:nvGrpSpPr>
              <p:cNvPr id="224" name="Group 223">
                <a:extLst>
                  <a:ext uri="{FF2B5EF4-FFF2-40B4-BE49-F238E27FC236}">
                    <a16:creationId xmlns:a16="http://schemas.microsoft.com/office/drawing/2014/main" id="{8488F695-9E15-C568-EAE5-FB9D2988EC17}"/>
                  </a:ext>
                </a:extLst>
              </p:cNvPr>
              <p:cNvGrpSpPr/>
              <p:nvPr/>
            </p:nvGrpSpPr>
            <p:grpSpPr>
              <a:xfrm>
                <a:off x="5423031" y="3928649"/>
                <a:ext cx="892449" cy="927907"/>
                <a:chOff x="1123838" y="3066414"/>
                <a:chExt cx="892449" cy="927907"/>
              </a:xfrm>
            </p:grpSpPr>
            <p:pic>
              <p:nvPicPr>
                <p:cNvPr id="226" name="Picture 225">
                  <a:extLst>
                    <a:ext uri="{FF2B5EF4-FFF2-40B4-BE49-F238E27FC236}">
                      <a16:creationId xmlns:a16="http://schemas.microsoft.com/office/drawing/2014/main" id="{98E0EF6C-BC9A-2143-D6D7-181E264F62AA}"/>
                    </a:ext>
                  </a:extLst>
                </p:cNvPr>
                <p:cNvPicPr>
                  <a:picLocks noChangeAspect="1" noChangeArrowheads="1"/>
                </p:cNvPicPr>
                <p:nvPr/>
              </p:nvPicPr>
              <p:blipFill>
                <a:blip r:embed="rId21" cstate="print">
                  <a:alphaModFix amt="35000"/>
                  <a:extLst>
                    <a:ext uri="{BEBA8EAE-BF5A-486C-A8C5-ECC9F3942E4B}">
                      <a14:imgProps xmlns:a14="http://schemas.microsoft.com/office/drawing/2010/main">
                        <a14:imgLayer r:embed="rId22">
                          <a14:imgEffect>
                            <a14:artisticPencilSketch/>
                          </a14:imgEffect>
                        </a14:imgLayer>
                      </a14:imgProps>
                    </a:ext>
                    <a:ext uri="{28A0092B-C50C-407E-A947-70E740481C1C}">
                      <a14:useLocalDpi xmlns:a14="http://schemas.microsoft.com/office/drawing/2010/main" val="0"/>
                    </a:ext>
                  </a:extLst>
                </a:blip>
                <a:srcRect/>
                <a:stretch/>
              </p:blipFill>
              <p:spPr bwMode="auto">
                <a:xfrm>
                  <a:off x="1123838" y="3066414"/>
                  <a:ext cx="892449" cy="927907"/>
                </a:xfrm>
                <a:prstGeom prst="rect">
                  <a:avLst/>
                </a:prstGeom>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27" name="TextBox 226">
                      <a:extLst>
                        <a:ext uri="{FF2B5EF4-FFF2-40B4-BE49-F238E27FC236}">
                          <a16:creationId xmlns:a16="http://schemas.microsoft.com/office/drawing/2014/main" id="{BEF4FB4D-E541-1DA6-7259-FEDEE0CB4398}"/>
                        </a:ext>
                      </a:extLst>
                    </p:cNvPr>
                    <p:cNvSpPr txBox="1"/>
                    <p:nvPr/>
                  </p:nvSpPr>
                  <p:spPr>
                    <a:xfrm>
                      <a:off x="1273707" y="3345701"/>
                      <a:ext cx="612476" cy="43865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IN" sz="1400" b="1" i="1" smtClean="0">
                                <a:latin typeface="Cambria Math" panose="02040503050406030204" pitchFamily="18" charset="0"/>
                              </a:rPr>
                              <m:t>𝑰𝒎</m:t>
                            </m:r>
                          </m:oMath>
                        </m:oMathPara>
                      </a14:m>
                      <a:endParaRPr lang="en-IN" sz="1400" b="1" dirty="0"/>
                    </a:p>
                  </p:txBody>
                </p:sp>
              </mc:Choice>
              <mc:Fallback xmlns="">
                <p:sp>
                  <p:nvSpPr>
                    <p:cNvPr id="89" name="TextBox 88">
                      <a:extLst>
                        <a:ext uri="{FF2B5EF4-FFF2-40B4-BE49-F238E27FC236}">
                          <a16:creationId xmlns:a16="http://schemas.microsoft.com/office/drawing/2014/main" id="{B995CC83-9EC3-B6E7-F074-683E88981F17}"/>
                        </a:ext>
                      </a:extLst>
                    </p:cNvPr>
                    <p:cNvSpPr txBox="1">
                      <a:spLocks noRot="1" noChangeAspect="1" noMove="1" noResize="1" noEditPoints="1" noAdjustHandles="1" noChangeArrowheads="1" noChangeShapeType="1" noTextEdit="1"/>
                    </p:cNvSpPr>
                    <p:nvPr/>
                  </p:nvSpPr>
                  <p:spPr>
                    <a:xfrm>
                      <a:off x="1273707" y="3345701"/>
                      <a:ext cx="612476" cy="438652"/>
                    </a:xfrm>
                    <a:prstGeom prst="rect">
                      <a:avLst/>
                    </a:prstGeom>
                    <a:blipFill>
                      <a:blip r:embed="rId23"/>
                      <a:stretch>
                        <a:fillRect/>
                      </a:stretch>
                    </a:blipFill>
                  </p:spPr>
                  <p:txBody>
                    <a:bodyPr/>
                    <a:lstStyle/>
                    <a:p>
                      <a:r>
                        <a:rPr lang="en-IN">
                          <a:noFill/>
                        </a:rPr>
                        <a:t> </a:t>
                      </a:r>
                    </a:p>
                  </p:txBody>
                </p:sp>
              </mc:Fallback>
            </mc:AlternateContent>
          </p:grpSp>
          <p:sp>
            <p:nvSpPr>
              <p:cNvPr id="225" name="Rectangle 224">
                <a:extLst>
                  <a:ext uri="{FF2B5EF4-FFF2-40B4-BE49-F238E27FC236}">
                    <a16:creationId xmlns:a16="http://schemas.microsoft.com/office/drawing/2014/main" id="{F82D3A36-22C4-8A59-E6CC-A796BC575D16}"/>
                  </a:ext>
                </a:extLst>
              </p:cNvPr>
              <p:cNvSpPr/>
              <p:nvPr/>
            </p:nvSpPr>
            <p:spPr>
              <a:xfrm>
                <a:off x="3971814" y="3815664"/>
                <a:ext cx="2486136" cy="11811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grpSp>
        <p:grpSp>
          <p:nvGrpSpPr>
            <p:cNvPr id="188" name="Group 187">
              <a:extLst>
                <a:ext uri="{FF2B5EF4-FFF2-40B4-BE49-F238E27FC236}">
                  <a16:creationId xmlns:a16="http://schemas.microsoft.com/office/drawing/2014/main" id="{C5569BC8-83F1-6213-84B9-8CE24648C42D}"/>
                </a:ext>
              </a:extLst>
            </p:cNvPr>
            <p:cNvGrpSpPr/>
            <p:nvPr/>
          </p:nvGrpSpPr>
          <p:grpSpPr>
            <a:xfrm>
              <a:off x="4075153" y="1123519"/>
              <a:ext cx="1918814" cy="911580"/>
              <a:chOff x="3838015" y="1009544"/>
              <a:chExt cx="2486136" cy="1181100"/>
            </a:xfrm>
          </p:grpSpPr>
          <p:grpSp>
            <p:nvGrpSpPr>
              <p:cNvPr id="216" name="Group 215">
                <a:extLst>
                  <a:ext uri="{FF2B5EF4-FFF2-40B4-BE49-F238E27FC236}">
                    <a16:creationId xmlns:a16="http://schemas.microsoft.com/office/drawing/2014/main" id="{79E7F892-D8B0-5598-4121-8DC9624210C8}"/>
                  </a:ext>
                </a:extLst>
              </p:cNvPr>
              <p:cNvGrpSpPr/>
              <p:nvPr/>
            </p:nvGrpSpPr>
            <p:grpSpPr>
              <a:xfrm>
                <a:off x="3971814" y="1136524"/>
                <a:ext cx="882397" cy="917456"/>
                <a:chOff x="1123839" y="1693220"/>
                <a:chExt cx="882397" cy="917456"/>
              </a:xfrm>
            </p:grpSpPr>
            <p:pic>
              <p:nvPicPr>
                <p:cNvPr id="221" name="Picture 220" descr="They're All Good Dogs, and It Has Nothing to Do With Their Breed - The New  York Times">
                  <a:extLst>
                    <a:ext uri="{FF2B5EF4-FFF2-40B4-BE49-F238E27FC236}">
                      <a16:creationId xmlns:a16="http://schemas.microsoft.com/office/drawing/2014/main" id="{C8CEBDF3-6ADE-F526-9205-E54560057ABC}"/>
                    </a:ext>
                  </a:extLst>
                </p:cNvPr>
                <p:cNvPicPr>
                  <a:picLocks noChangeAspect="1" noChangeArrowheads="1"/>
                </p:cNvPicPr>
                <p:nvPr/>
              </p:nvPicPr>
              <p:blipFill>
                <a:blip r:embed="rId24" cstate="print">
                  <a:alphaModFix amt="35000"/>
                  <a:extLst>
                    <a:ext uri="{BEBA8EAE-BF5A-486C-A8C5-ECC9F3942E4B}">
                      <a14:imgProps xmlns:a14="http://schemas.microsoft.com/office/drawing/2010/main">
                        <a14:imgLayer r:embed="rId19">
                          <a14:imgEffect>
                            <a14:artisticGlowEdges/>
                          </a14:imgEffect>
                        </a14:imgLayer>
                      </a14:imgProps>
                    </a:ext>
                    <a:ext uri="{28A0092B-C50C-407E-A947-70E740481C1C}">
                      <a14:useLocalDpi xmlns:a14="http://schemas.microsoft.com/office/drawing/2010/main" val="0"/>
                    </a:ext>
                  </a:extLst>
                </a:blip>
                <a:srcRect/>
                <a:stretch>
                  <a:fillRect/>
                </a:stretch>
              </p:blipFill>
              <p:spPr bwMode="auto">
                <a:xfrm>
                  <a:off x="1123839" y="1693220"/>
                  <a:ext cx="882397" cy="917456"/>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22" name="TextBox 221">
                      <a:extLst>
                        <a:ext uri="{FF2B5EF4-FFF2-40B4-BE49-F238E27FC236}">
                          <a16:creationId xmlns:a16="http://schemas.microsoft.com/office/drawing/2014/main" id="{C5DDC1D0-D9A6-9FBE-C98D-C8040DB3681B}"/>
                        </a:ext>
                      </a:extLst>
                    </p:cNvPr>
                    <p:cNvSpPr txBox="1"/>
                    <p:nvPr/>
                  </p:nvSpPr>
                  <p:spPr>
                    <a:xfrm>
                      <a:off x="1273710" y="1967282"/>
                      <a:ext cx="612475" cy="43865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IN" sz="1400" b="1" i="1" smtClean="0">
                                <a:latin typeface="Cambria Math" panose="02040503050406030204" pitchFamily="18" charset="0"/>
                              </a:rPr>
                              <m:t>𝑹𝒆</m:t>
                            </m:r>
                          </m:oMath>
                        </m:oMathPara>
                      </a14:m>
                      <a:endParaRPr lang="en-IN" sz="1400" b="1" dirty="0"/>
                    </a:p>
                  </p:txBody>
                </p:sp>
              </mc:Choice>
              <mc:Fallback xmlns="">
                <p:sp>
                  <p:nvSpPr>
                    <p:cNvPr id="92" name="TextBox 91">
                      <a:extLst>
                        <a:ext uri="{FF2B5EF4-FFF2-40B4-BE49-F238E27FC236}">
                          <a16:creationId xmlns:a16="http://schemas.microsoft.com/office/drawing/2014/main" id="{0D32683C-A926-F57F-E810-208FC91D8EC0}"/>
                        </a:ext>
                      </a:extLst>
                    </p:cNvPr>
                    <p:cNvSpPr txBox="1">
                      <a:spLocks noRot="1" noChangeAspect="1" noMove="1" noResize="1" noEditPoints="1" noAdjustHandles="1" noChangeArrowheads="1" noChangeShapeType="1" noTextEdit="1"/>
                    </p:cNvSpPr>
                    <p:nvPr/>
                  </p:nvSpPr>
                  <p:spPr>
                    <a:xfrm>
                      <a:off x="1273710" y="1967282"/>
                      <a:ext cx="612475" cy="438652"/>
                    </a:xfrm>
                    <a:prstGeom prst="rect">
                      <a:avLst/>
                    </a:prstGeom>
                    <a:blipFill>
                      <a:blip r:embed="rId25"/>
                      <a:stretch>
                        <a:fillRect/>
                      </a:stretch>
                    </a:blipFill>
                  </p:spPr>
                  <p:txBody>
                    <a:bodyPr/>
                    <a:lstStyle/>
                    <a:p>
                      <a:r>
                        <a:rPr lang="en-IN">
                          <a:noFill/>
                        </a:rPr>
                        <a:t> </a:t>
                      </a:r>
                    </a:p>
                  </p:txBody>
                </p:sp>
              </mc:Fallback>
            </mc:AlternateContent>
          </p:grpSp>
          <p:grpSp>
            <p:nvGrpSpPr>
              <p:cNvPr id="217" name="Group 216">
                <a:extLst>
                  <a:ext uri="{FF2B5EF4-FFF2-40B4-BE49-F238E27FC236}">
                    <a16:creationId xmlns:a16="http://schemas.microsoft.com/office/drawing/2014/main" id="{DA99DC93-E043-9F0A-2755-AB19F78768BC}"/>
                  </a:ext>
                </a:extLst>
              </p:cNvPr>
              <p:cNvGrpSpPr/>
              <p:nvPr/>
            </p:nvGrpSpPr>
            <p:grpSpPr>
              <a:xfrm>
                <a:off x="5307195" y="1117687"/>
                <a:ext cx="892449" cy="927907"/>
                <a:chOff x="1123838" y="3066414"/>
                <a:chExt cx="892449" cy="927907"/>
              </a:xfrm>
            </p:grpSpPr>
            <p:pic>
              <p:nvPicPr>
                <p:cNvPr id="219" name="Picture 218">
                  <a:extLst>
                    <a:ext uri="{FF2B5EF4-FFF2-40B4-BE49-F238E27FC236}">
                      <a16:creationId xmlns:a16="http://schemas.microsoft.com/office/drawing/2014/main" id="{8778CEE8-4FC8-6BE4-5372-68EA7581E8B2}"/>
                    </a:ext>
                  </a:extLst>
                </p:cNvPr>
                <p:cNvPicPr>
                  <a:picLocks noChangeAspect="1" noChangeArrowheads="1"/>
                </p:cNvPicPr>
                <p:nvPr/>
              </p:nvPicPr>
              <p:blipFill>
                <a:blip r:embed="rId26" cstate="print">
                  <a:alphaModFix amt="35000"/>
                  <a:extLst>
                    <a:ext uri="{BEBA8EAE-BF5A-486C-A8C5-ECC9F3942E4B}">
                      <a14:imgProps xmlns:a14="http://schemas.microsoft.com/office/drawing/2010/main">
                        <a14:imgLayer r:embed="rId22">
                          <a14:imgEffect>
                            <a14:artisticGlowEdges/>
                          </a14:imgEffect>
                        </a14:imgLayer>
                      </a14:imgProps>
                    </a:ext>
                    <a:ext uri="{28A0092B-C50C-407E-A947-70E740481C1C}">
                      <a14:useLocalDpi xmlns:a14="http://schemas.microsoft.com/office/drawing/2010/main" val="0"/>
                    </a:ext>
                  </a:extLst>
                </a:blip>
                <a:srcRect/>
                <a:stretch/>
              </p:blipFill>
              <p:spPr bwMode="auto">
                <a:xfrm>
                  <a:off x="1123838" y="3066414"/>
                  <a:ext cx="892449" cy="927907"/>
                </a:xfrm>
                <a:prstGeom prst="rect">
                  <a:avLst/>
                </a:prstGeom>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20" name="TextBox 219">
                      <a:extLst>
                        <a:ext uri="{FF2B5EF4-FFF2-40B4-BE49-F238E27FC236}">
                          <a16:creationId xmlns:a16="http://schemas.microsoft.com/office/drawing/2014/main" id="{B663654D-C701-E1E6-2A4F-56FC5980529F}"/>
                        </a:ext>
                      </a:extLst>
                    </p:cNvPr>
                    <p:cNvSpPr txBox="1"/>
                    <p:nvPr/>
                  </p:nvSpPr>
                  <p:spPr>
                    <a:xfrm>
                      <a:off x="1273707" y="3345701"/>
                      <a:ext cx="612476" cy="43865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IN" sz="1400" b="1" i="1" smtClean="0">
                                <a:latin typeface="Cambria Math" panose="02040503050406030204" pitchFamily="18" charset="0"/>
                              </a:rPr>
                              <m:t>𝑰𝒎</m:t>
                            </m:r>
                          </m:oMath>
                        </m:oMathPara>
                      </a14:m>
                      <a:endParaRPr lang="en-IN" sz="1400" b="1" dirty="0"/>
                    </a:p>
                  </p:txBody>
                </p:sp>
              </mc:Choice>
              <mc:Fallback xmlns="">
                <p:sp>
                  <p:nvSpPr>
                    <p:cNvPr id="95" name="TextBox 94">
                      <a:extLst>
                        <a:ext uri="{FF2B5EF4-FFF2-40B4-BE49-F238E27FC236}">
                          <a16:creationId xmlns:a16="http://schemas.microsoft.com/office/drawing/2014/main" id="{DEDACEAF-0FDC-5D28-695C-60A224EE4F36}"/>
                        </a:ext>
                      </a:extLst>
                    </p:cNvPr>
                    <p:cNvSpPr txBox="1">
                      <a:spLocks noRot="1" noChangeAspect="1" noMove="1" noResize="1" noEditPoints="1" noAdjustHandles="1" noChangeArrowheads="1" noChangeShapeType="1" noTextEdit="1"/>
                    </p:cNvSpPr>
                    <p:nvPr/>
                  </p:nvSpPr>
                  <p:spPr>
                    <a:xfrm>
                      <a:off x="1273707" y="3345701"/>
                      <a:ext cx="612476" cy="438652"/>
                    </a:xfrm>
                    <a:prstGeom prst="rect">
                      <a:avLst/>
                    </a:prstGeom>
                    <a:blipFill>
                      <a:blip r:embed="rId27"/>
                      <a:stretch>
                        <a:fillRect/>
                      </a:stretch>
                    </a:blipFill>
                  </p:spPr>
                  <p:txBody>
                    <a:bodyPr/>
                    <a:lstStyle/>
                    <a:p>
                      <a:r>
                        <a:rPr lang="en-IN">
                          <a:noFill/>
                        </a:rPr>
                        <a:t> </a:t>
                      </a:r>
                    </a:p>
                  </p:txBody>
                </p:sp>
              </mc:Fallback>
            </mc:AlternateContent>
          </p:grpSp>
          <p:sp>
            <p:nvSpPr>
              <p:cNvPr id="218" name="Rectangle 217">
                <a:extLst>
                  <a:ext uri="{FF2B5EF4-FFF2-40B4-BE49-F238E27FC236}">
                    <a16:creationId xmlns:a16="http://schemas.microsoft.com/office/drawing/2014/main" id="{D47E6C55-3403-4714-889E-2B0E5910EF01}"/>
                  </a:ext>
                </a:extLst>
              </p:cNvPr>
              <p:cNvSpPr/>
              <p:nvPr/>
            </p:nvSpPr>
            <p:spPr>
              <a:xfrm>
                <a:off x="3838015" y="1009544"/>
                <a:ext cx="2486136" cy="11811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grpSp>
        <p:sp>
          <p:nvSpPr>
            <p:cNvPr id="189" name="Arrow: Up 188">
              <a:extLst>
                <a:ext uri="{FF2B5EF4-FFF2-40B4-BE49-F238E27FC236}">
                  <a16:creationId xmlns:a16="http://schemas.microsoft.com/office/drawing/2014/main" id="{AD592F2E-CB45-1BDA-0A6A-8DF8A21F6E32}"/>
                </a:ext>
              </a:extLst>
            </p:cNvPr>
            <p:cNvSpPr/>
            <p:nvPr/>
          </p:nvSpPr>
          <p:spPr>
            <a:xfrm>
              <a:off x="4940610" y="2449526"/>
              <a:ext cx="109163" cy="158331"/>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190" name="Arrow: Down 189">
              <a:extLst>
                <a:ext uri="{FF2B5EF4-FFF2-40B4-BE49-F238E27FC236}">
                  <a16:creationId xmlns:a16="http://schemas.microsoft.com/office/drawing/2014/main" id="{D99E6895-3991-F8B4-2AF0-E4AB4D2388AC}"/>
                </a:ext>
              </a:extLst>
            </p:cNvPr>
            <p:cNvSpPr/>
            <p:nvPr/>
          </p:nvSpPr>
          <p:spPr>
            <a:xfrm>
              <a:off x="4934158" y="3413777"/>
              <a:ext cx="142244" cy="1607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mc:AlternateContent xmlns:mc="http://schemas.openxmlformats.org/markup-compatibility/2006" xmlns:a14="http://schemas.microsoft.com/office/drawing/2010/main">
          <mc:Choice Requires="a14">
            <p:sp>
              <p:nvSpPr>
                <p:cNvPr id="191" name="Rectangle 190">
                  <a:extLst>
                    <a:ext uri="{FF2B5EF4-FFF2-40B4-BE49-F238E27FC236}">
                      <a16:creationId xmlns:a16="http://schemas.microsoft.com/office/drawing/2014/main" id="{D75B9C83-0F82-D53A-C662-3AB8F35F228B}"/>
                    </a:ext>
                  </a:extLst>
                </p:cNvPr>
                <p:cNvSpPr/>
                <p:nvPr/>
              </p:nvSpPr>
              <p:spPr>
                <a:xfrm>
                  <a:off x="9413325" y="2748995"/>
                  <a:ext cx="623509" cy="623509"/>
                </a:xfrm>
                <a:prstGeom prst="rect">
                  <a:avLst/>
                </a:prstGeom>
                <a:pattFill prst="pct20">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IN" sz="1400" b="1" i="1" smtClean="0">
                                <a:solidFill>
                                  <a:schemeClr val="tx1"/>
                                </a:solidFill>
                                <a:latin typeface="Cambria Math" panose="02040503050406030204" pitchFamily="18" charset="0"/>
                              </a:rPr>
                            </m:ctrlPr>
                          </m:sSubPr>
                          <m:e>
                            <m:r>
                              <a:rPr lang="en-IN" sz="1400" b="1" i="1" smtClean="0">
                                <a:solidFill>
                                  <a:schemeClr val="tx1"/>
                                </a:solidFill>
                                <a:latin typeface="Cambria Math" panose="02040503050406030204" pitchFamily="18" charset="0"/>
                              </a:rPr>
                              <m:t>𝑾𝑻</m:t>
                            </m:r>
                          </m:e>
                          <m:sub>
                            <m:r>
                              <a:rPr lang="en-IN" sz="1400" b="1" i="1" smtClean="0">
                                <a:solidFill>
                                  <a:schemeClr val="tx1"/>
                                </a:solidFill>
                                <a:latin typeface="Cambria Math" panose="02040503050406030204" pitchFamily="18" charset="0"/>
                              </a:rPr>
                              <m:t>𝒛</m:t>
                            </m:r>
                          </m:sub>
                        </m:sSub>
                      </m:oMath>
                    </m:oMathPara>
                  </a14:m>
                  <a:endParaRPr lang="en-IN" sz="1400" b="1" dirty="0">
                    <a:solidFill>
                      <a:schemeClr val="tx1"/>
                    </a:solidFill>
                  </a:endParaRPr>
                </a:p>
              </p:txBody>
            </p:sp>
          </mc:Choice>
          <mc:Fallback xmlns="">
            <p:sp>
              <p:nvSpPr>
                <p:cNvPr id="191" name="Rectangle 190">
                  <a:extLst>
                    <a:ext uri="{FF2B5EF4-FFF2-40B4-BE49-F238E27FC236}">
                      <a16:creationId xmlns:a16="http://schemas.microsoft.com/office/drawing/2014/main" id="{D75B9C83-0F82-D53A-C662-3AB8F35F228B}"/>
                    </a:ext>
                  </a:extLst>
                </p:cNvPr>
                <p:cNvSpPr>
                  <a:spLocks noRot="1" noChangeAspect="1" noMove="1" noResize="1" noEditPoints="1" noAdjustHandles="1" noChangeArrowheads="1" noChangeShapeType="1" noTextEdit="1"/>
                </p:cNvSpPr>
                <p:nvPr/>
              </p:nvSpPr>
              <p:spPr>
                <a:xfrm>
                  <a:off x="9413325" y="2748995"/>
                  <a:ext cx="623509" cy="623509"/>
                </a:xfrm>
                <a:prstGeom prst="rect">
                  <a:avLst/>
                </a:prstGeom>
                <a:blipFill>
                  <a:blip r:embed="rId28"/>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92" name="TextBox 191">
                  <a:extLst>
                    <a:ext uri="{FF2B5EF4-FFF2-40B4-BE49-F238E27FC236}">
                      <a16:creationId xmlns:a16="http://schemas.microsoft.com/office/drawing/2014/main" id="{AD0F86BA-4D80-E48F-7B8F-4AF1AC1F83F0}"/>
                    </a:ext>
                  </a:extLst>
                </p:cNvPr>
                <p:cNvSpPr txBox="1"/>
                <p:nvPr/>
              </p:nvSpPr>
              <p:spPr>
                <a:xfrm flipH="1">
                  <a:off x="8022872" y="1822082"/>
                  <a:ext cx="2410846" cy="55539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IN" sz="1400" b="1" i="1" smtClean="0">
                            <a:latin typeface="Cambria Math" panose="02040503050406030204" pitchFamily="18" charset="0"/>
                          </a:rPr>
                          <m:t>𝑪𝒐𝒎𝒑𝒐𝒔𝒊𝒕𝒆</m:t>
                        </m:r>
                        <m:r>
                          <a:rPr lang="en-IN" sz="1400" b="1" i="1" smtClean="0">
                            <a:latin typeface="Cambria Math" panose="02040503050406030204" pitchFamily="18" charset="0"/>
                          </a:rPr>
                          <m:t> </m:t>
                        </m:r>
                        <m:r>
                          <a:rPr lang="en-IN" sz="1400" b="1" i="1" smtClean="0">
                            <a:latin typeface="Cambria Math" panose="02040503050406030204" pitchFamily="18" charset="0"/>
                          </a:rPr>
                          <m:t>𝑾𝒆𝒊𝒈𝒉𝒕</m:t>
                        </m:r>
                        <m:r>
                          <a:rPr lang="en-IN" sz="1400" b="1" i="1" smtClean="0">
                            <a:latin typeface="Cambria Math" panose="02040503050406030204" pitchFamily="18" charset="0"/>
                          </a:rPr>
                          <m:t> </m:t>
                        </m:r>
                        <m:r>
                          <a:rPr lang="en-IN" sz="1400" b="1" i="1" smtClean="0">
                            <a:latin typeface="Cambria Math" panose="02040503050406030204" pitchFamily="18" charset="0"/>
                          </a:rPr>
                          <m:t>𝑭𝑭𝑻</m:t>
                        </m:r>
                      </m:oMath>
                    </m:oMathPara>
                  </a14:m>
                  <a:endParaRPr lang="en-IN" sz="1400" b="1" dirty="0"/>
                </a:p>
                <a:p>
                  <a:pPr algn="ctr"/>
                  <a:r>
                    <a:rPr lang="en-IN" sz="1400" b="1" dirty="0"/>
                    <a:t>(Pre-calculated)</a:t>
                  </a:r>
                </a:p>
              </p:txBody>
            </p:sp>
          </mc:Choice>
          <mc:Fallback xmlns="">
            <p:sp>
              <p:nvSpPr>
                <p:cNvPr id="192" name="TextBox 191">
                  <a:extLst>
                    <a:ext uri="{FF2B5EF4-FFF2-40B4-BE49-F238E27FC236}">
                      <a16:creationId xmlns:a16="http://schemas.microsoft.com/office/drawing/2014/main" id="{AD0F86BA-4D80-E48F-7B8F-4AF1AC1F83F0}"/>
                    </a:ext>
                  </a:extLst>
                </p:cNvPr>
                <p:cNvSpPr txBox="1">
                  <a:spLocks noRot="1" noChangeAspect="1" noMove="1" noResize="1" noEditPoints="1" noAdjustHandles="1" noChangeArrowheads="1" noChangeShapeType="1" noTextEdit="1"/>
                </p:cNvSpPr>
                <p:nvPr/>
              </p:nvSpPr>
              <p:spPr>
                <a:xfrm flipH="1">
                  <a:off x="8022872" y="1822082"/>
                  <a:ext cx="2410846" cy="555390"/>
                </a:xfrm>
                <a:prstGeom prst="rect">
                  <a:avLst/>
                </a:prstGeom>
                <a:blipFill>
                  <a:blip r:embed="rId29"/>
                  <a:stretch>
                    <a:fillRect b="-5495"/>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93" name="TextBox 192">
                  <a:extLst>
                    <a:ext uri="{FF2B5EF4-FFF2-40B4-BE49-F238E27FC236}">
                      <a16:creationId xmlns:a16="http://schemas.microsoft.com/office/drawing/2014/main" id="{5EC40184-9C9E-4570-7D26-695A8D76BFF4}"/>
                    </a:ext>
                  </a:extLst>
                </p:cNvPr>
                <p:cNvSpPr txBox="1"/>
                <p:nvPr/>
              </p:nvSpPr>
              <p:spPr>
                <a:xfrm flipH="1">
                  <a:off x="3893638" y="4979293"/>
                  <a:ext cx="3432697" cy="326701"/>
                </a:xfrm>
                <a:prstGeom prst="rect">
                  <a:avLst/>
                </a:prstGeom>
                <a:noFill/>
              </p:spPr>
              <p:txBody>
                <a:bodyPr wrap="square" rtlCol="0">
                  <a:spAutoFit/>
                </a:bodyPr>
                <a:lstStyle/>
                <a:p>
                  <a14:m>
                    <m:oMath xmlns:m="http://schemas.openxmlformats.org/officeDocument/2006/math">
                      <m:r>
                        <a:rPr lang="en-IN" sz="1400" b="1" i="1" smtClean="0">
                          <a:latin typeface="Cambria Math" panose="02040503050406030204" pitchFamily="18" charset="0"/>
                        </a:rPr>
                        <m:t>𝒐𝒇𝒎𝒂𝒑</m:t>
                      </m:r>
                    </m:oMath>
                  </a14:m>
                  <a:r>
                    <a:rPr lang="en-IN" sz="1400" b="1" dirty="0"/>
                    <a:t> corresponding to </a:t>
                  </a:r>
                  <a14:m>
                    <m:oMath xmlns:m="http://schemas.openxmlformats.org/officeDocument/2006/math">
                      <m:sSub>
                        <m:sSubPr>
                          <m:ctrlPr>
                            <a:rPr lang="en-IN" sz="1400" b="1" i="1">
                              <a:latin typeface="Cambria Math" panose="02040503050406030204" pitchFamily="18" charset="0"/>
                            </a:rPr>
                          </m:ctrlPr>
                        </m:sSubPr>
                        <m:e>
                          <m:r>
                            <a:rPr lang="en-IN" sz="1400" b="1" i="1">
                              <a:latin typeface="Cambria Math" panose="02040503050406030204" pitchFamily="18" charset="0"/>
                            </a:rPr>
                            <m:t>𝒘𝒕</m:t>
                          </m:r>
                        </m:e>
                        <m:sub>
                          <m:r>
                            <a:rPr lang="en-IN" sz="1400" b="1" i="1" smtClean="0">
                              <a:latin typeface="Cambria Math" panose="02040503050406030204" pitchFamily="18" charset="0"/>
                            </a:rPr>
                            <m:t>𝟐</m:t>
                          </m:r>
                        </m:sub>
                      </m:sSub>
                    </m:oMath>
                  </a14:m>
                  <a:endParaRPr lang="en-IN" sz="1400" b="1" dirty="0"/>
                </a:p>
              </p:txBody>
            </p:sp>
          </mc:Choice>
          <mc:Fallback xmlns="">
            <p:sp>
              <p:nvSpPr>
                <p:cNvPr id="193" name="TextBox 192">
                  <a:extLst>
                    <a:ext uri="{FF2B5EF4-FFF2-40B4-BE49-F238E27FC236}">
                      <a16:creationId xmlns:a16="http://schemas.microsoft.com/office/drawing/2014/main" id="{5EC40184-9C9E-4570-7D26-695A8D76BFF4}"/>
                    </a:ext>
                  </a:extLst>
                </p:cNvPr>
                <p:cNvSpPr txBox="1">
                  <a:spLocks noRot="1" noChangeAspect="1" noMove="1" noResize="1" noEditPoints="1" noAdjustHandles="1" noChangeArrowheads="1" noChangeShapeType="1" noTextEdit="1"/>
                </p:cNvSpPr>
                <p:nvPr/>
              </p:nvSpPr>
              <p:spPr>
                <a:xfrm flipH="1">
                  <a:off x="3893638" y="4979293"/>
                  <a:ext cx="3432697" cy="326701"/>
                </a:xfrm>
                <a:prstGeom prst="rect">
                  <a:avLst/>
                </a:prstGeom>
                <a:blipFill>
                  <a:blip r:embed="rId30"/>
                  <a:stretch>
                    <a:fillRect t="-3774" b="-13208"/>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94" name="TextBox 193">
                  <a:extLst>
                    <a:ext uri="{FF2B5EF4-FFF2-40B4-BE49-F238E27FC236}">
                      <a16:creationId xmlns:a16="http://schemas.microsoft.com/office/drawing/2014/main" id="{3F2B23D1-C56A-DD43-7FA2-14C94DF106FA}"/>
                    </a:ext>
                  </a:extLst>
                </p:cNvPr>
                <p:cNvSpPr txBox="1"/>
                <p:nvPr/>
              </p:nvSpPr>
              <p:spPr>
                <a:xfrm flipH="1">
                  <a:off x="2265620" y="2865361"/>
                  <a:ext cx="886154"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IN" sz="1400" b="1" i="1" smtClean="0">
                                <a:latin typeface="Cambria Math" panose="02040503050406030204" pitchFamily="18" charset="0"/>
                              </a:rPr>
                            </m:ctrlPr>
                          </m:sSubPr>
                          <m:e>
                            <m:r>
                              <a:rPr lang="en-IN" sz="1400" b="1" i="1" smtClean="0">
                                <a:latin typeface="Cambria Math" panose="02040503050406030204" pitchFamily="18" charset="0"/>
                              </a:rPr>
                              <m:t>𝒊𝒇𝒎𝒂𝒑</m:t>
                            </m:r>
                          </m:e>
                          <m:sub>
                            <m:r>
                              <a:rPr lang="en-IN" sz="1400" b="1" i="1" smtClean="0">
                                <a:latin typeface="Cambria Math" panose="02040503050406030204" pitchFamily="18" charset="0"/>
                              </a:rPr>
                              <m:t>𝒛</m:t>
                            </m:r>
                          </m:sub>
                        </m:sSub>
                      </m:oMath>
                    </m:oMathPara>
                  </a14:m>
                  <a:endParaRPr lang="en-IN" sz="1400" b="1" dirty="0"/>
                </a:p>
              </p:txBody>
            </p:sp>
          </mc:Choice>
          <mc:Fallback xmlns="">
            <p:sp>
              <p:nvSpPr>
                <p:cNvPr id="194" name="TextBox 193">
                  <a:extLst>
                    <a:ext uri="{FF2B5EF4-FFF2-40B4-BE49-F238E27FC236}">
                      <a16:creationId xmlns:a16="http://schemas.microsoft.com/office/drawing/2014/main" id="{3F2B23D1-C56A-DD43-7FA2-14C94DF106FA}"/>
                    </a:ext>
                  </a:extLst>
                </p:cNvPr>
                <p:cNvSpPr txBox="1">
                  <a:spLocks noRot="1" noChangeAspect="1" noMove="1" noResize="1" noEditPoints="1" noAdjustHandles="1" noChangeArrowheads="1" noChangeShapeType="1" noTextEdit="1"/>
                </p:cNvSpPr>
                <p:nvPr/>
              </p:nvSpPr>
              <p:spPr>
                <a:xfrm flipH="1">
                  <a:off x="2265620" y="2865361"/>
                  <a:ext cx="886154" cy="338554"/>
                </a:xfrm>
                <a:prstGeom prst="rect">
                  <a:avLst/>
                </a:prstGeom>
                <a:blipFill>
                  <a:blip r:embed="rId31"/>
                  <a:stretch>
                    <a:fillRect/>
                  </a:stretch>
                </a:blipFill>
              </p:spPr>
              <p:txBody>
                <a:bodyPr/>
                <a:lstStyle/>
                <a:p>
                  <a:r>
                    <a:rPr lang="en-IN">
                      <a:noFill/>
                    </a:rPr>
                    <a:t> </a:t>
                  </a:r>
                </a:p>
              </p:txBody>
            </p:sp>
          </mc:Fallback>
        </mc:AlternateContent>
        <p:sp>
          <p:nvSpPr>
            <p:cNvPr id="195" name="Rectangle 194">
              <a:extLst>
                <a:ext uri="{FF2B5EF4-FFF2-40B4-BE49-F238E27FC236}">
                  <a16:creationId xmlns:a16="http://schemas.microsoft.com/office/drawing/2014/main" id="{80B83777-D015-E11D-68B7-6C9C2F33D7D0}"/>
                </a:ext>
              </a:extLst>
            </p:cNvPr>
            <p:cNvSpPr/>
            <p:nvPr/>
          </p:nvSpPr>
          <p:spPr>
            <a:xfrm>
              <a:off x="4678919" y="3594428"/>
              <a:ext cx="632544" cy="278188"/>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b="1" dirty="0"/>
                <a:t>IFFT</a:t>
              </a:r>
            </a:p>
          </p:txBody>
        </p:sp>
        <p:sp>
          <p:nvSpPr>
            <p:cNvPr id="196" name="Rectangle 195">
              <a:extLst>
                <a:ext uri="{FF2B5EF4-FFF2-40B4-BE49-F238E27FC236}">
                  <a16:creationId xmlns:a16="http://schemas.microsoft.com/office/drawing/2014/main" id="{2FE4044E-2ED3-78C3-4F2D-25CD9DDC6D50}"/>
                </a:ext>
              </a:extLst>
            </p:cNvPr>
            <p:cNvSpPr/>
            <p:nvPr/>
          </p:nvSpPr>
          <p:spPr>
            <a:xfrm>
              <a:off x="4672468" y="2204617"/>
              <a:ext cx="632544" cy="255993"/>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b="1" dirty="0"/>
                <a:t>IFFT</a:t>
              </a:r>
            </a:p>
          </p:txBody>
        </p:sp>
        <p:sp>
          <p:nvSpPr>
            <p:cNvPr id="197" name="Rectangle 196">
              <a:extLst>
                <a:ext uri="{FF2B5EF4-FFF2-40B4-BE49-F238E27FC236}">
                  <a16:creationId xmlns:a16="http://schemas.microsoft.com/office/drawing/2014/main" id="{2BC6F37D-0A61-4CEB-12E9-14C59DE5F6E2}"/>
                </a:ext>
              </a:extLst>
            </p:cNvPr>
            <p:cNvSpPr/>
            <p:nvPr/>
          </p:nvSpPr>
          <p:spPr>
            <a:xfrm>
              <a:off x="2203864" y="1989787"/>
              <a:ext cx="968320" cy="205105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cxnSp>
          <p:nvCxnSpPr>
            <p:cNvPr id="198" name="Straight Arrow Connector 197">
              <a:extLst>
                <a:ext uri="{FF2B5EF4-FFF2-40B4-BE49-F238E27FC236}">
                  <a16:creationId xmlns:a16="http://schemas.microsoft.com/office/drawing/2014/main" id="{BE8C0F12-1605-15E5-5B72-428891ED433F}"/>
                </a:ext>
              </a:extLst>
            </p:cNvPr>
            <p:cNvCxnSpPr>
              <a:cxnSpLocks/>
              <a:stCxn id="237" idx="6"/>
              <a:endCxn id="178" idx="1"/>
            </p:cNvCxnSpPr>
            <p:nvPr/>
          </p:nvCxnSpPr>
          <p:spPr>
            <a:xfrm flipH="1" flipV="1">
              <a:off x="6398494" y="2774353"/>
              <a:ext cx="927840" cy="19325"/>
            </a:xfrm>
            <a:prstGeom prst="straightConnector1">
              <a:avLst/>
            </a:prstGeom>
            <a:ln w="28575">
              <a:solidFill>
                <a:srgbClr val="5B9BD5"/>
              </a:solidFill>
              <a:tailEnd type="triangle"/>
            </a:ln>
          </p:spPr>
          <p:style>
            <a:lnRef idx="1">
              <a:schemeClr val="accent1"/>
            </a:lnRef>
            <a:fillRef idx="0">
              <a:schemeClr val="accent1"/>
            </a:fillRef>
            <a:effectRef idx="0">
              <a:schemeClr val="accent1"/>
            </a:effectRef>
            <a:fontRef idx="minor">
              <a:schemeClr val="tx1"/>
            </a:fontRef>
          </p:style>
        </p:cxnSp>
        <p:sp>
          <p:nvSpPr>
            <p:cNvPr id="199" name="Arrow: Down 198">
              <a:extLst>
                <a:ext uri="{FF2B5EF4-FFF2-40B4-BE49-F238E27FC236}">
                  <a16:creationId xmlns:a16="http://schemas.microsoft.com/office/drawing/2014/main" id="{6BA20FC3-6A22-4A99-590E-4F1F43B3EA54}"/>
                </a:ext>
              </a:extLst>
            </p:cNvPr>
            <p:cNvSpPr/>
            <p:nvPr/>
          </p:nvSpPr>
          <p:spPr>
            <a:xfrm>
              <a:off x="4931984" y="3902271"/>
              <a:ext cx="144418" cy="20053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200" name="Arrow: Up 199">
              <a:extLst>
                <a:ext uri="{FF2B5EF4-FFF2-40B4-BE49-F238E27FC236}">
                  <a16:creationId xmlns:a16="http://schemas.microsoft.com/office/drawing/2014/main" id="{D70D5596-9DD9-EA3A-04ED-2D5ED1A8CF0C}"/>
                </a:ext>
              </a:extLst>
            </p:cNvPr>
            <p:cNvSpPr/>
            <p:nvPr/>
          </p:nvSpPr>
          <p:spPr>
            <a:xfrm>
              <a:off x="4931984" y="2042016"/>
              <a:ext cx="109163" cy="158331"/>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201" name="Arrow: Right 200">
              <a:extLst>
                <a:ext uri="{FF2B5EF4-FFF2-40B4-BE49-F238E27FC236}">
                  <a16:creationId xmlns:a16="http://schemas.microsoft.com/office/drawing/2014/main" id="{FF8C3236-B670-F684-F754-8F46152FDBF9}"/>
                </a:ext>
              </a:extLst>
            </p:cNvPr>
            <p:cNvSpPr/>
            <p:nvPr/>
          </p:nvSpPr>
          <p:spPr>
            <a:xfrm>
              <a:off x="3196416" y="2918659"/>
              <a:ext cx="330902" cy="1941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b="1"/>
            </a:p>
          </p:txBody>
        </p:sp>
        <p:sp>
          <p:nvSpPr>
            <p:cNvPr id="202" name="Arrow: Right 201">
              <a:extLst>
                <a:ext uri="{FF2B5EF4-FFF2-40B4-BE49-F238E27FC236}">
                  <a16:creationId xmlns:a16="http://schemas.microsoft.com/office/drawing/2014/main" id="{DB2921DF-356C-034D-CB13-4C7B53022D37}"/>
                </a:ext>
              </a:extLst>
            </p:cNvPr>
            <p:cNvSpPr/>
            <p:nvPr/>
          </p:nvSpPr>
          <p:spPr>
            <a:xfrm rot="16200000" flipV="1">
              <a:off x="9600511" y="3957243"/>
              <a:ext cx="251619" cy="1646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b="1"/>
            </a:p>
          </p:txBody>
        </p:sp>
        <p:grpSp>
          <p:nvGrpSpPr>
            <p:cNvPr id="203" name="Group 202">
              <a:extLst>
                <a:ext uri="{FF2B5EF4-FFF2-40B4-BE49-F238E27FC236}">
                  <a16:creationId xmlns:a16="http://schemas.microsoft.com/office/drawing/2014/main" id="{D043FD4C-513A-35E2-EF05-496E3B633E36}"/>
                </a:ext>
              </a:extLst>
            </p:cNvPr>
            <p:cNvGrpSpPr/>
            <p:nvPr/>
          </p:nvGrpSpPr>
          <p:grpSpPr>
            <a:xfrm>
              <a:off x="8699283" y="4174027"/>
              <a:ext cx="2051054" cy="968320"/>
              <a:chOff x="8699283" y="4320672"/>
              <a:chExt cx="2051054" cy="968320"/>
            </a:xfrm>
          </p:grpSpPr>
          <p:grpSp>
            <p:nvGrpSpPr>
              <p:cNvPr id="208" name="Group 207">
                <a:extLst>
                  <a:ext uri="{FF2B5EF4-FFF2-40B4-BE49-F238E27FC236}">
                    <a16:creationId xmlns:a16="http://schemas.microsoft.com/office/drawing/2014/main" id="{7174B545-E336-69D3-5722-642E06638D33}"/>
                  </a:ext>
                </a:extLst>
              </p:cNvPr>
              <p:cNvGrpSpPr/>
              <p:nvPr/>
            </p:nvGrpSpPr>
            <p:grpSpPr>
              <a:xfrm rot="16200000" flipV="1">
                <a:off x="9900979" y="4446769"/>
                <a:ext cx="681039" cy="708098"/>
                <a:chOff x="1123839" y="1693220"/>
                <a:chExt cx="882397" cy="917456"/>
              </a:xfrm>
              <a:blipFill>
                <a:blip r:embed="rId32"/>
                <a:tile tx="0" ty="0" sx="100000" sy="100000" flip="none" algn="tl"/>
              </a:blipFill>
            </p:grpSpPr>
            <p:pic>
              <p:nvPicPr>
                <p:cNvPr id="214" name="Picture 213" descr="They're All Good Dogs, and It Has Nothing to Do With Their Breed - The New  York Times">
                  <a:extLst>
                    <a:ext uri="{FF2B5EF4-FFF2-40B4-BE49-F238E27FC236}">
                      <a16:creationId xmlns:a16="http://schemas.microsoft.com/office/drawing/2014/main" id="{DC56F41E-CB4E-390B-4EBA-A03309AD8B72}"/>
                    </a:ext>
                  </a:extLst>
                </p:cNvPr>
                <p:cNvPicPr>
                  <a:picLocks noChangeAspect="1" noChangeArrowheads="1"/>
                </p:cNvPicPr>
                <p:nvPr/>
              </p:nvPicPr>
              <p:blipFill>
                <a:blip r:embed="rId10" cstate="print">
                  <a:alphaModFix amt="5000"/>
                  <a:extLst>
                    <a:ext uri="{28A0092B-C50C-407E-A947-70E740481C1C}">
                      <a14:useLocalDpi xmlns:a14="http://schemas.microsoft.com/office/drawing/2010/main" val="0"/>
                    </a:ext>
                  </a:extLst>
                </a:blip>
                <a:srcRect/>
                <a:stretch>
                  <a:fillRect/>
                </a:stretch>
              </p:blipFill>
              <p:spPr bwMode="auto">
                <a:xfrm>
                  <a:off x="1123839" y="1693220"/>
                  <a:ext cx="882397" cy="917456"/>
                </a:xfrm>
                <a:prstGeom prst="rect">
                  <a:avLst/>
                </a:prstGeom>
                <a:grpFill/>
              </p:spPr>
            </p:pic>
            <mc:AlternateContent xmlns:mc="http://schemas.openxmlformats.org/markup-compatibility/2006" xmlns:a14="http://schemas.microsoft.com/office/drawing/2010/main">
              <mc:Choice Requires="a14">
                <p:sp>
                  <p:nvSpPr>
                    <p:cNvPr id="215" name="TextBox 214">
                      <a:extLst>
                        <a:ext uri="{FF2B5EF4-FFF2-40B4-BE49-F238E27FC236}">
                          <a16:creationId xmlns:a16="http://schemas.microsoft.com/office/drawing/2014/main" id="{E884D579-DA70-3227-CFCD-B5DAA460F2A1}"/>
                        </a:ext>
                      </a:extLst>
                    </p:cNvPr>
                    <p:cNvSpPr txBox="1"/>
                    <p:nvPr/>
                  </p:nvSpPr>
                  <p:spPr>
                    <a:xfrm rot="5400000">
                      <a:off x="1273709" y="1927404"/>
                      <a:ext cx="612475" cy="438652"/>
                    </a:xfrm>
                    <a:prstGeom prst="rect">
                      <a:avLst/>
                    </a:prstGeom>
                    <a:grp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IN" sz="1400" b="1" i="1" smtClean="0">
                                <a:solidFill>
                                  <a:schemeClr val="bg1"/>
                                </a:solidFill>
                                <a:latin typeface="Cambria Math" panose="02040503050406030204" pitchFamily="18" charset="0"/>
                              </a:rPr>
                              <m:t>𝑹𝒆</m:t>
                            </m:r>
                          </m:oMath>
                        </m:oMathPara>
                      </a14:m>
                      <a:endParaRPr lang="en-IN" sz="1400" b="1" dirty="0">
                        <a:solidFill>
                          <a:schemeClr val="bg1"/>
                        </a:solidFill>
                      </a:endParaRPr>
                    </a:p>
                  </p:txBody>
                </p:sp>
              </mc:Choice>
              <mc:Fallback xmlns="">
                <p:sp>
                  <p:nvSpPr>
                    <p:cNvPr id="75" name="TextBox 74">
                      <a:extLst>
                        <a:ext uri="{FF2B5EF4-FFF2-40B4-BE49-F238E27FC236}">
                          <a16:creationId xmlns:a16="http://schemas.microsoft.com/office/drawing/2014/main" id="{A1D428B5-576F-2579-01B4-126A8437AD61}"/>
                        </a:ext>
                      </a:extLst>
                    </p:cNvPr>
                    <p:cNvSpPr txBox="1">
                      <a:spLocks noRot="1" noChangeAspect="1" noMove="1" noResize="1" noEditPoints="1" noAdjustHandles="1" noChangeArrowheads="1" noChangeShapeType="1" noTextEdit="1"/>
                    </p:cNvSpPr>
                    <p:nvPr/>
                  </p:nvSpPr>
                  <p:spPr>
                    <a:xfrm rot="5400000">
                      <a:off x="1273709" y="1927404"/>
                      <a:ext cx="612475" cy="438652"/>
                    </a:xfrm>
                    <a:prstGeom prst="rect">
                      <a:avLst/>
                    </a:prstGeom>
                    <a:blipFill>
                      <a:blip r:embed="rId33"/>
                      <a:stretch>
                        <a:fillRect/>
                      </a:stretch>
                    </a:blipFill>
                  </p:spPr>
                  <p:txBody>
                    <a:bodyPr/>
                    <a:lstStyle/>
                    <a:p>
                      <a:r>
                        <a:rPr lang="en-IN">
                          <a:noFill/>
                        </a:rPr>
                        <a:t> </a:t>
                      </a:r>
                    </a:p>
                  </p:txBody>
                </p:sp>
              </mc:Fallback>
            </mc:AlternateContent>
          </p:grpSp>
          <p:grpSp>
            <p:nvGrpSpPr>
              <p:cNvPr id="209" name="Group 208">
                <a:extLst>
                  <a:ext uri="{FF2B5EF4-FFF2-40B4-BE49-F238E27FC236}">
                    <a16:creationId xmlns:a16="http://schemas.microsoft.com/office/drawing/2014/main" id="{7BFA7DCD-EA5D-D47F-2B8C-E14FDA92B16E}"/>
                  </a:ext>
                </a:extLst>
              </p:cNvPr>
              <p:cNvGrpSpPr/>
              <p:nvPr/>
            </p:nvGrpSpPr>
            <p:grpSpPr>
              <a:xfrm rot="16200000" flipV="1">
                <a:off x="8833229" y="4438858"/>
                <a:ext cx="688797" cy="716164"/>
                <a:chOff x="1123838" y="3066414"/>
                <a:chExt cx="892449" cy="927907"/>
              </a:xfrm>
              <a:blipFill>
                <a:blip r:embed="rId34"/>
                <a:tile tx="0" ty="0" sx="100000" sy="100000" flip="none" algn="tl"/>
              </a:blipFill>
            </p:grpSpPr>
            <p:pic>
              <p:nvPicPr>
                <p:cNvPr id="212" name="Picture 211">
                  <a:extLst>
                    <a:ext uri="{FF2B5EF4-FFF2-40B4-BE49-F238E27FC236}">
                      <a16:creationId xmlns:a16="http://schemas.microsoft.com/office/drawing/2014/main" id="{8F5C5208-6642-5339-A4AA-CD2B1FE7F329}"/>
                    </a:ext>
                  </a:extLst>
                </p:cNvPr>
                <p:cNvPicPr>
                  <a:picLocks noChangeAspect="1" noChangeArrowheads="1"/>
                </p:cNvPicPr>
                <p:nvPr/>
              </p:nvPicPr>
              <p:blipFill>
                <a:blip r:embed="rId35" cstate="print">
                  <a:alphaModFix amt="5000"/>
                  <a:extLst>
                    <a:ext uri="{28A0092B-C50C-407E-A947-70E740481C1C}">
                      <a14:useLocalDpi xmlns:a14="http://schemas.microsoft.com/office/drawing/2010/main" val="0"/>
                    </a:ext>
                  </a:extLst>
                </a:blip>
                <a:srcRect/>
                <a:stretch/>
              </p:blipFill>
              <p:spPr bwMode="auto">
                <a:xfrm>
                  <a:off x="1123838" y="3066414"/>
                  <a:ext cx="892449" cy="927907"/>
                </a:xfrm>
                <a:prstGeom prst="rect">
                  <a:avLst/>
                </a:prstGeom>
                <a:grpFill/>
              </p:spPr>
            </p:pic>
            <mc:AlternateContent xmlns:mc="http://schemas.openxmlformats.org/markup-compatibility/2006" xmlns:a14="http://schemas.microsoft.com/office/drawing/2010/main">
              <mc:Choice Requires="a14">
                <p:sp>
                  <p:nvSpPr>
                    <p:cNvPr id="213" name="TextBox 212">
                      <a:extLst>
                        <a:ext uri="{FF2B5EF4-FFF2-40B4-BE49-F238E27FC236}">
                          <a16:creationId xmlns:a16="http://schemas.microsoft.com/office/drawing/2014/main" id="{D8C726BC-6D93-C71A-4A6C-CF31A847C795}"/>
                        </a:ext>
                      </a:extLst>
                    </p:cNvPr>
                    <p:cNvSpPr txBox="1"/>
                    <p:nvPr/>
                  </p:nvSpPr>
                  <p:spPr>
                    <a:xfrm rot="5400000">
                      <a:off x="1273707" y="3305822"/>
                      <a:ext cx="612475" cy="438652"/>
                    </a:xfrm>
                    <a:prstGeom prst="rect">
                      <a:avLst/>
                    </a:prstGeom>
                    <a:grp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IN" sz="1400" b="1" i="1" smtClean="0">
                                <a:solidFill>
                                  <a:schemeClr val="bg1"/>
                                </a:solidFill>
                                <a:latin typeface="Cambria Math" panose="02040503050406030204" pitchFamily="18" charset="0"/>
                              </a:rPr>
                              <m:t>𝑰𝒎</m:t>
                            </m:r>
                          </m:oMath>
                        </m:oMathPara>
                      </a14:m>
                      <a:endParaRPr lang="en-IN" sz="1400" b="1" dirty="0">
                        <a:solidFill>
                          <a:schemeClr val="bg1"/>
                        </a:solidFill>
                      </a:endParaRPr>
                    </a:p>
                  </p:txBody>
                </p:sp>
              </mc:Choice>
              <mc:Fallback xmlns="">
                <p:sp>
                  <p:nvSpPr>
                    <p:cNvPr id="73" name="TextBox 72">
                      <a:extLst>
                        <a:ext uri="{FF2B5EF4-FFF2-40B4-BE49-F238E27FC236}">
                          <a16:creationId xmlns:a16="http://schemas.microsoft.com/office/drawing/2014/main" id="{2DB5FBD6-4B7F-E7F8-8CE4-4D41AE2B468F}"/>
                        </a:ext>
                      </a:extLst>
                    </p:cNvPr>
                    <p:cNvSpPr txBox="1">
                      <a:spLocks noRot="1" noChangeAspect="1" noMove="1" noResize="1" noEditPoints="1" noAdjustHandles="1" noChangeArrowheads="1" noChangeShapeType="1" noTextEdit="1"/>
                    </p:cNvSpPr>
                    <p:nvPr/>
                  </p:nvSpPr>
                  <p:spPr>
                    <a:xfrm rot="5400000">
                      <a:off x="1273707" y="3305822"/>
                      <a:ext cx="612475" cy="438652"/>
                    </a:xfrm>
                    <a:prstGeom prst="rect">
                      <a:avLst/>
                    </a:prstGeom>
                    <a:blipFill>
                      <a:blip r:embed="rId36"/>
                      <a:stretch>
                        <a:fillRect/>
                      </a:stretch>
                    </a:blipFill>
                  </p:spPr>
                  <p:txBody>
                    <a:bodyPr/>
                    <a:lstStyle/>
                    <a:p>
                      <a:r>
                        <a:rPr lang="en-IN">
                          <a:noFill/>
                        </a:rPr>
                        <a:t> </a:t>
                      </a:r>
                    </a:p>
                  </p:txBody>
                </p:sp>
              </mc:Fallback>
            </mc:AlternateContent>
          </p:grpSp>
          <p:sp>
            <p:nvSpPr>
              <p:cNvPr id="210" name="Rectangle 209">
                <a:extLst>
                  <a:ext uri="{FF2B5EF4-FFF2-40B4-BE49-F238E27FC236}">
                    <a16:creationId xmlns:a16="http://schemas.microsoft.com/office/drawing/2014/main" id="{40329C73-7E10-DB4F-37BB-9796C13EAA7A}"/>
                  </a:ext>
                </a:extLst>
              </p:cNvPr>
              <p:cNvSpPr/>
              <p:nvPr/>
            </p:nvSpPr>
            <p:spPr>
              <a:xfrm rot="16200000" flipV="1">
                <a:off x="9240650" y="3779305"/>
                <a:ext cx="968320" cy="205105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mc:AlternateContent xmlns:mc="http://schemas.openxmlformats.org/markup-compatibility/2006" xmlns:a14="http://schemas.microsoft.com/office/drawing/2010/main">
            <mc:Choice Requires="a14">
              <p:sp>
                <p:nvSpPr>
                  <p:cNvPr id="211" name="TextBox 210">
                    <a:extLst>
                      <a:ext uri="{FF2B5EF4-FFF2-40B4-BE49-F238E27FC236}">
                        <a16:creationId xmlns:a16="http://schemas.microsoft.com/office/drawing/2014/main" id="{B2D66201-13AF-2CB5-974B-79E420FCFC34}"/>
                      </a:ext>
                    </a:extLst>
                  </p:cNvPr>
                  <p:cNvSpPr txBox="1"/>
                  <p:nvPr/>
                </p:nvSpPr>
                <p:spPr>
                  <a:xfrm flipH="1">
                    <a:off x="9268765" y="4580223"/>
                    <a:ext cx="886154"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IN" sz="1400" b="1" i="1" smtClean="0">
                                  <a:latin typeface="Cambria Math" panose="02040503050406030204" pitchFamily="18" charset="0"/>
                                </a:rPr>
                              </m:ctrlPr>
                            </m:sSubPr>
                            <m:e>
                              <m:r>
                                <a:rPr lang="en-IN" sz="1400" b="1" i="1" smtClean="0">
                                  <a:latin typeface="Cambria Math" panose="02040503050406030204" pitchFamily="18" charset="0"/>
                                </a:rPr>
                                <m:t>𝒘𝒕</m:t>
                              </m:r>
                            </m:e>
                            <m:sub>
                              <m:r>
                                <a:rPr lang="en-IN" sz="1400" b="1" i="1" smtClean="0">
                                  <a:latin typeface="Cambria Math" panose="02040503050406030204" pitchFamily="18" charset="0"/>
                                </a:rPr>
                                <m:t>𝒛</m:t>
                              </m:r>
                            </m:sub>
                          </m:sSub>
                        </m:oMath>
                      </m:oMathPara>
                    </a14:m>
                    <a:endParaRPr lang="en-IN" sz="1400" b="1" dirty="0"/>
                  </a:p>
                </p:txBody>
              </p:sp>
            </mc:Choice>
            <mc:Fallback xmlns="">
              <p:sp>
                <p:nvSpPr>
                  <p:cNvPr id="71" name="TextBox 70">
                    <a:extLst>
                      <a:ext uri="{FF2B5EF4-FFF2-40B4-BE49-F238E27FC236}">
                        <a16:creationId xmlns:a16="http://schemas.microsoft.com/office/drawing/2014/main" id="{52860602-593D-7E2D-3140-03C2FACFC351}"/>
                      </a:ext>
                    </a:extLst>
                  </p:cNvPr>
                  <p:cNvSpPr txBox="1">
                    <a:spLocks noRot="1" noChangeAspect="1" noMove="1" noResize="1" noEditPoints="1" noAdjustHandles="1" noChangeArrowheads="1" noChangeShapeType="1" noTextEdit="1"/>
                  </p:cNvSpPr>
                  <p:nvPr/>
                </p:nvSpPr>
                <p:spPr>
                  <a:xfrm flipH="1">
                    <a:off x="9268765" y="4580223"/>
                    <a:ext cx="886154" cy="338554"/>
                  </a:xfrm>
                  <a:prstGeom prst="rect">
                    <a:avLst/>
                  </a:prstGeom>
                  <a:blipFill>
                    <a:blip r:embed="rId37"/>
                    <a:stretch>
                      <a:fillRect/>
                    </a:stretch>
                  </a:blipFill>
                </p:spPr>
                <p:txBody>
                  <a:bodyPr/>
                  <a:lstStyle/>
                  <a:p>
                    <a:r>
                      <a:rPr lang="en-IN">
                        <a:noFill/>
                      </a:rPr>
                      <a:t> </a:t>
                    </a:r>
                  </a:p>
                </p:txBody>
              </p:sp>
            </mc:Fallback>
          </mc:AlternateContent>
        </p:grpSp>
        <p:sp>
          <p:nvSpPr>
            <p:cNvPr id="204" name="Rectangle 203">
              <a:extLst>
                <a:ext uri="{FF2B5EF4-FFF2-40B4-BE49-F238E27FC236}">
                  <a16:creationId xmlns:a16="http://schemas.microsoft.com/office/drawing/2014/main" id="{BDA62D7F-929B-186D-6025-5202DCA9EF8A}"/>
                </a:ext>
              </a:extLst>
            </p:cNvPr>
            <p:cNvSpPr/>
            <p:nvPr/>
          </p:nvSpPr>
          <p:spPr>
            <a:xfrm>
              <a:off x="9408538" y="3588632"/>
              <a:ext cx="632544" cy="330902"/>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b="1" dirty="0"/>
                <a:t>FFT</a:t>
              </a:r>
            </a:p>
          </p:txBody>
        </p:sp>
        <p:sp>
          <p:nvSpPr>
            <p:cNvPr id="205" name="Arrow: Right 204">
              <a:extLst>
                <a:ext uri="{FF2B5EF4-FFF2-40B4-BE49-F238E27FC236}">
                  <a16:creationId xmlns:a16="http://schemas.microsoft.com/office/drawing/2014/main" id="{99B6269B-73C8-E3CA-C583-23374FFF78A7}"/>
                </a:ext>
              </a:extLst>
            </p:cNvPr>
            <p:cNvSpPr/>
            <p:nvPr/>
          </p:nvSpPr>
          <p:spPr>
            <a:xfrm rot="16200000" flipV="1">
              <a:off x="9620501" y="3377710"/>
              <a:ext cx="208619" cy="18496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b="1"/>
            </a:p>
          </p:txBody>
        </p:sp>
        <p:cxnSp>
          <p:nvCxnSpPr>
            <p:cNvPr id="206" name="Straight Arrow Connector 205">
              <a:extLst>
                <a:ext uri="{FF2B5EF4-FFF2-40B4-BE49-F238E27FC236}">
                  <a16:creationId xmlns:a16="http://schemas.microsoft.com/office/drawing/2014/main" id="{651ECCCE-DA31-A915-22ED-6F4E356708C1}"/>
                </a:ext>
              </a:extLst>
            </p:cNvPr>
            <p:cNvCxnSpPr>
              <a:cxnSpLocks/>
              <a:stCxn id="235" idx="6"/>
            </p:cNvCxnSpPr>
            <p:nvPr/>
          </p:nvCxnSpPr>
          <p:spPr>
            <a:xfrm flipH="1" flipV="1">
              <a:off x="6386392" y="3280698"/>
              <a:ext cx="939942" cy="23812"/>
            </a:xfrm>
            <a:prstGeom prst="straightConnector1">
              <a:avLst/>
            </a:prstGeom>
            <a:ln w="28575">
              <a:solidFill>
                <a:srgbClr val="5B9BD5"/>
              </a:solidFill>
              <a:tailEnd type="triangle"/>
            </a:ln>
          </p:spPr>
          <p:style>
            <a:lnRef idx="1">
              <a:schemeClr val="accent1"/>
            </a:lnRef>
            <a:fillRef idx="0">
              <a:schemeClr val="accent1"/>
            </a:fillRef>
            <a:effectRef idx="0">
              <a:schemeClr val="accent1"/>
            </a:effectRef>
            <a:fontRef idx="minor">
              <a:schemeClr val="tx1"/>
            </a:fontRef>
          </p:style>
        </p:cxnSp>
        <p:sp>
          <p:nvSpPr>
            <p:cNvPr id="207" name="Rectangle 206">
              <a:extLst>
                <a:ext uri="{FF2B5EF4-FFF2-40B4-BE49-F238E27FC236}">
                  <a16:creationId xmlns:a16="http://schemas.microsoft.com/office/drawing/2014/main" id="{7FE4B512-E818-6B93-60B2-B1A343E8FB66}"/>
                </a:ext>
              </a:extLst>
            </p:cNvPr>
            <p:cNvSpPr/>
            <p:nvPr/>
          </p:nvSpPr>
          <p:spPr>
            <a:xfrm flipH="1">
              <a:off x="6667366" y="3152304"/>
              <a:ext cx="448095" cy="280598"/>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b="1" dirty="0"/>
                <a:t>*j </a:t>
              </a:r>
            </a:p>
          </p:txBody>
        </p:sp>
      </p:grpSp>
      <p:sp>
        <p:nvSpPr>
          <p:cNvPr id="242" name="TextBox 241">
            <a:extLst>
              <a:ext uri="{FF2B5EF4-FFF2-40B4-BE49-F238E27FC236}">
                <a16:creationId xmlns:a16="http://schemas.microsoft.com/office/drawing/2014/main" id="{783B7D35-668F-C469-A7BB-3C06BCF7066E}"/>
              </a:ext>
            </a:extLst>
          </p:cNvPr>
          <p:cNvSpPr txBox="1"/>
          <p:nvPr/>
        </p:nvSpPr>
        <p:spPr>
          <a:xfrm>
            <a:off x="5991666" y="5563613"/>
            <a:ext cx="3796185"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a:t>Proposed real FFT based computations</a:t>
            </a:r>
            <a:endParaRPr lang="en-IN" dirty="0"/>
          </a:p>
        </p:txBody>
      </p:sp>
      <p:pic>
        <p:nvPicPr>
          <p:cNvPr id="6" name="Audio 5">
            <a:hlinkClick r:id="" action="ppaction://media"/>
            <a:extLst>
              <a:ext uri="{FF2B5EF4-FFF2-40B4-BE49-F238E27FC236}">
                <a16:creationId xmlns:a16="http://schemas.microsoft.com/office/drawing/2014/main" id="{03382572-D027-7D58-D7E3-92E41F9F0EC1}"/>
              </a:ext>
            </a:extLst>
          </p:cNvPr>
          <p:cNvPicPr>
            <a:picLocks noChangeAspect="1"/>
          </p:cNvPicPr>
          <p:nvPr>
            <a:audioFile r:link="rId2"/>
            <p:extLst>
              <p:ext uri="{DAA4B4D4-6D71-4841-9C94-3DE7FCFB9230}">
                <p14:media xmlns:p14="http://schemas.microsoft.com/office/powerpoint/2010/main" r:embed="rId1"/>
              </p:ext>
            </p:extLst>
          </p:nvPr>
        </p:nvPicPr>
        <p:blipFill>
          <a:blip r:embed="rId38"/>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916694115"/>
      </p:ext>
    </p:extLst>
  </p:cSld>
  <p:clrMapOvr>
    <a:masterClrMapping/>
  </p:clrMapOvr>
  <mc:AlternateContent xmlns:mc="http://schemas.openxmlformats.org/markup-compatibility/2006">
    <mc:Choice xmlns:p14="http://schemas.microsoft.com/office/powerpoint/2010/main" Requires="p14">
      <p:transition spd="slow" p14:dur="2000" advTm="71474"/>
    </mc:Choice>
    <mc:Fallback>
      <p:transition spd="slow" advTm="7147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par>
                          <p:cTn id="11" fill="hold">
                            <p:stCondLst>
                              <p:cond delay="0"/>
                            </p:stCondLst>
                            <p:childTnLst>
                              <p:par>
                                <p:cTn id="12" presetID="26" presetClass="emph" presetSubtype="0" fill="hold" grpId="1" nodeType="afterEffect">
                                  <p:stCondLst>
                                    <p:cond delay="0"/>
                                  </p:stCondLst>
                                  <p:childTnLst>
                                    <p:animEffect transition="out" filter="fade">
                                      <p:cBhvr>
                                        <p:cTn id="13" dur="500" tmFilter="0, 0; .2, .5; .8, .5; 1, 0"/>
                                        <p:tgtEl>
                                          <p:spTgt spid="9"/>
                                        </p:tgtEl>
                                      </p:cBhvr>
                                    </p:animEffect>
                                    <p:animScale>
                                      <p:cBhvr>
                                        <p:cTn id="14" dur="250" autoRev="1" fill="hold"/>
                                        <p:tgtEl>
                                          <p:spTgt spid="9"/>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6"/>
                </p:tgtEl>
              </p:cMediaNode>
            </p:audio>
          </p:childTnLst>
        </p:cTn>
      </p:par>
    </p:tnLst>
    <p:bldLst>
      <p:bldP spid="9" grpId="0" animBg="1"/>
      <p:bldP spid="9" grpId="1" animBg="1"/>
    </p:bldLst>
  </p:timing>
  <p:extLst>
    <p:ext uri="{3A86A75C-4F4B-4683-9AE1-C65F6400EC91}">
      <p14:laserTraceLst xmlns:p14="http://schemas.microsoft.com/office/powerpoint/2010/main">
        <p14:tracePtLst>
          <p14:tracePt t="24843" x="3702050" y="6350000"/>
          <p14:tracePt t="25044" x="3203575" y="6237288"/>
          <p14:tracePt t="25049" x="3313113" y="5864225"/>
          <p14:tracePt t="25064" x="3492500" y="5226050"/>
          <p14:tracePt t="25081" x="3594100" y="4775200"/>
          <p14:tracePt t="25098" x="3721100" y="4308475"/>
          <p14:tracePt t="25100" x="3789363" y="4156075"/>
          <p14:tracePt t="25114" x="3890963" y="3892550"/>
          <p14:tracePt t="25116" x="3967163" y="3738563"/>
          <p14:tracePt t="25131" x="4121150" y="3459163"/>
          <p14:tracePt t="25148" x="4248150" y="3263900"/>
          <p14:tracePt t="25152" x="4306888" y="3152775"/>
          <p14:tracePt t="25164" x="4425950" y="2957513"/>
          <p14:tracePt t="25181" x="4519613" y="2805113"/>
          <p14:tracePt t="25198" x="4621213" y="2676525"/>
          <p14:tracePt t="25214" x="4656138" y="2633663"/>
          <p14:tracePt t="25231" x="4689475" y="2608263"/>
          <p14:tracePt t="25233" x="4699000" y="2592388"/>
          <p14:tracePt t="25247" x="4706938" y="2582863"/>
          <p14:tracePt t="25249" x="4714875" y="2582863"/>
          <p14:tracePt t="25264" x="4732338" y="2566988"/>
          <p14:tracePt t="25267" x="4740275" y="2566988"/>
          <p14:tracePt t="25281" x="4749800" y="2549525"/>
          <p14:tracePt t="25297" x="4775200" y="2541588"/>
          <p14:tracePt t="25315" x="4791075" y="2524125"/>
          <p14:tracePt t="25331" x="4800600" y="2516188"/>
          <p14:tracePt t="25349" x="4818063" y="2506663"/>
          <p14:tracePt t="25370" x="4826000" y="2498725"/>
          <p14:tracePt t="25380" x="4833938" y="2498725"/>
          <p14:tracePt t="25397" x="4843463" y="2498725"/>
          <p14:tracePt t="25414" x="4859338" y="2498725"/>
          <p14:tracePt t="25430" x="4876800" y="2498725"/>
          <p14:tracePt t="25447" x="4884738" y="2506663"/>
          <p14:tracePt t="25465" x="4902200" y="2532063"/>
          <p14:tracePt t="25481" x="4902200" y="2549525"/>
          <p14:tracePt t="25496" x="4910138" y="2574925"/>
          <p14:tracePt t="25514" x="4927600" y="2625725"/>
          <p14:tracePt t="25531" x="4927600" y="2686050"/>
          <p14:tracePt t="25535" x="4927600" y="2711450"/>
          <p14:tracePt t="25546" x="4927600" y="2778125"/>
          <p14:tracePt t="25565" x="4927600" y="2838450"/>
          <p14:tracePt t="25568" x="4919663" y="2871788"/>
          <p14:tracePt t="25581" x="4910138" y="2932113"/>
          <p14:tracePt t="25597" x="4902200" y="2982913"/>
          <p14:tracePt t="25601" x="4902200" y="3000375"/>
          <p14:tracePt t="25615" x="4884738" y="3051175"/>
          <p14:tracePt t="25631" x="4868863" y="3119438"/>
          <p14:tracePt t="25648" x="4859338" y="3186113"/>
          <p14:tracePt t="25664" x="4851400" y="3254375"/>
          <p14:tracePt t="25669" x="4843463" y="3289300"/>
          <p14:tracePt t="25681" x="4833938" y="3305175"/>
          <p14:tracePt t="25683" x="4826000" y="3355975"/>
          <p14:tracePt t="25697" x="4826000" y="3382963"/>
          <p14:tracePt t="25714" x="4800600" y="3484563"/>
          <p14:tracePt t="25717" x="4791075" y="3509963"/>
          <p14:tracePt t="25731" x="4775200" y="3560763"/>
          <p14:tracePt t="25747" x="4765675" y="3611563"/>
          <p14:tracePt t="25751" x="4765675" y="3646488"/>
          <p14:tracePt t="25764" x="4757738" y="3705225"/>
          <p14:tracePt t="25781" x="4749800" y="3781425"/>
          <p14:tracePt t="25799" x="4749800" y="3892550"/>
          <p14:tracePt t="25814" x="4749800" y="3951288"/>
          <p14:tracePt t="25818" x="4749800" y="3976688"/>
          <p14:tracePt t="25832" x="4749800" y="4002088"/>
          <p14:tracePt t="25834" x="4749800" y="4011613"/>
          <p14:tracePt t="25848" x="4749800" y="4044950"/>
          <p14:tracePt t="25865" x="4749800" y="4079875"/>
          <p14:tracePt t="25881" x="4749800" y="4113213"/>
          <p14:tracePt t="25897" x="4749800" y="4138613"/>
          <p14:tracePt t="25913" x="4749800" y="4156075"/>
          <p14:tracePt t="25915" x="4749800" y="4164013"/>
          <p14:tracePt t="25930" x="4749800" y="4171950"/>
          <p14:tracePt t="25948" x="4749800" y="4181475"/>
          <p14:tracePt t="25977" x="4749800" y="4189413"/>
          <p14:tracePt t="26004" x="4757738" y="4189413"/>
          <p14:tracePt t="26038" x="4757738" y="4181475"/>
          <p14:tracePt t="26044" x="4757738" y="4164013"/>
          <p14:tracePt t="26051" x="4757738" y="4130675"/>
          <p14:tracePt t="26064" x="4765675" y="3960813"/>
          <p14:tracePt t="26081" x="4765675" y="3654425"/>
          <p14:tracePt t="26097" x="4775200" y="3340100"/>
          <p14:tracePt t="26114" x="4800600" y="2957513"/>
          <p14:tracePt t="26132" x="4808538" y="2744788"/>
          <p14:tracePt t="26147" x="4826000" y="2617788"/>
          <p14:tracePt t="26165" x="4833938" y="2498725"/>
          <p14:tracePt t="26168" x="4843463" y="2438400"/>
          <p14:tracePt t="26181" x="4868863" y="2328863"/>
          <p14:tracePt t="26198" x="4884738" y="2235200"/>
          <p14:tracePt t="26201" x="4894263" y="2200275"/>
          <p14:tracePt t="26215" x="4910138" y="2166938"/>
          <p14:tracePt t="26230" x="4927600" y="2124075"/>
          <p14:tracePt t="26249" x="4935538" y="2108200"/>
          <p14:tracePt t="26264" x="4935538" y="2098675"/>
          <p14:tracePt t="26282" x="4935538" y="2090738"/>
          <p14:tracePt t="26351" x="4935538" y="2098675"/>
          <p14:tracePt t="26366" x="4935538" y="2116138"/>
          <p14:tracePt t="26371" x="4935538" y="2133600"/>
          <p14:tracePt t="26381" x="4927600" y="2141538"/>
          <p14:tracePt t="26384" x="4927600" y="2159000"/>
          <p14:tracePt t="26398" x="4919663" y="2200275"/>
          <p14:tracePt t="26413" x="4910138" y="2252663"/>
          <p14:tracePt t="26430" x="4902200" y="2293938"/>
          <p14:tracePt t="26431" x="4902200" y="2319338"/>
          <p14:tracePt t="26446" x="4894263" y="2371725"/>
          <p14:tracePt t="26464" x="4884738" y="2422525"/>
          <p14:tracePt t="26466" x="4884738" y="2438400"/>
          <p14:tracePt t="26480" x="4876800" y="2463800"/>
          <p14:tracePt t="26482" x="4876800" y="2489200"/>
          <p14:tracePt t="26498" x="4868863" y="2566988"/>
          <p14:tracePt t="26501" x="4859338" y="2592388"/>
          <p14:tracePt t="26514" x="4851400" y="2701925"/>
          <p14:tracePt t="26531" x="4843463" y="2830513"/>
          <p14:tracePt t="26549" x="4843463" y="2990850"/>
          <p14:tracePt t="26565" x="4843463" y="3067050"/>
          <p14:tracePt t="26581" x="4833938" y="3127375"/>
          <p14:tracePt t="26597" x="4826000" y="3195638"/>
          <p14:tracePt t="26600" x="4826000" y="3228975"/>
          <p14:tracePt t="26614" x="4818063" y="3305175"/>
          <p14:tracePt t="26616" x="4818063" y="3322638"/>
          <p14:tracePt t="26631" x="4808538" y="3373438"/>
          <p14:tracePt t="26648" x="4808538" y="3408363"/>
          <p14:tracePt t="26652" x="4808538" y="3424238"/>
          <p14:tracePt t="26665" x="4808538" y="3441700"/>
          <p14:tracePt t="26681" x="4808538" y="3459163"/>
          <p14:tracePt t="26700" x="4808538" y="3492500"/>
          <p14:tracePt t="26719" x="4808538" y="3535363"/>
          <p14:tracePt t="26732" x="4800600" y="3560763"/>
          <p14:tracePt t="26747" x="4800600" y="3603625"/>
          <p14:tracePt t="26765" x="4800600" y="3671888"/>
          <p14:tracePt t="26781" x="4800600" y="3730625"/>
          <p14:tracePt t="26798" x="4800600" y="3816350"/>
          <p14:tracePt t="26815" x="4800600" y="3917950"/>
          <p14:tracePt t="26832" x="4800600" y="3976688"/>
          <p14:tracePt t="26835" x="4808538" y="4011613"/>
          <p14:tracePt t="26847" x="4808538" y="4052888"/>
          <p14:tracePt t="26864" x="4808538" y="4105275"/>
          <p14:tracePt t="26883" x="4808538" y="4189413"/>
          <p14:tracePt t="26897" x="4808538" y="4224338"/>
          <p14:tracePt t="26914" x="4808538" y="4249738"/>
          <p14:tracePt t="26917" x="4808538" y="4275138"/>
          <p14:tracePt t="26931" x="4808538" y="4291013"/>
          <p14:tracePt t="26948" x="4808538" y="4300538"/>
          <p14:tracePt t="26966" x="4808538" y="4325938"/>
          <p14:tracePt t="26981" x="4808538" y="4333875"/>
          <p14:tracePt t="26999" x="4808538" y="4341813"/>
          <p14:tracePt t="27014" x="4808538" y="4351338"/>
          <p14:tracePt t="27032" x="4808538" y="4359275"/>
          <p14:tracePt t="27100" x="4808538" y="4351338"/>
          <p14:tracePt t="27121" x="4808538" y="4341813"/>
          <p14:tracePt t="27126" x="4808538" y="4333875"/>
          <p14:tracePt t="27134" x="4808538" y="4325938"/>
          <p14:tracePt t="27147" x="4808538" y="4308475"/>
          <p14:tracePt t="27149" x="4808538" y="4275138"/>
          <p14:tracePt t="27164" x="4775200" y="4171950"/>
          <p14:tracePt t="27181" x="4689475" y="3748088"/>
          <p14:tracePt t="27196" x="4646613" y="3449638"/>
          <p14:tracePt t="27216" x="4587875" y="3178175"/>
          <p14:tracePt t="27231" x="4570413" y="3000375"/>
          <p14:tracePt t="27247" x="4545013" y="2855913"/>
          <p14:tracePt t="27264" x="4537075" y="2719388"/>
          <p14:tracePt t="27281" x="4529138" y="2643188"/>
          <p14:tracePt t="27285" x="4529138" y="2600325"/>
          <p14:tracePt t="27298" x="4529138" y="2516188"/>
          <p14:tracePt t="27313" x="4529138" y="2430463"/>
          <p14:tracePt t="27331" x="4529138" y="2328863"/>
          <p14:tracePt t="27348" x="4537075" y="2278063"/>
          <p14:tracePt t="27352" x="4537075" y="2260600"/>
          <p14:tracePt t="27364" x="4545013" y="2243138"/>
          <p14:tracePt t="27365" x="4545013" y="2235200"/>
          <p14:tracePt t="27381" x="4545013" y="2217738"/>
          <p14:tracePt t="27400" x="4545013" y="2200275"/>
          <p14:tracePt t="27420" x="4545013" y="2192338"/>
          <p14:tracePt t="27495" x="4554538" y="2192338"/>
          <p14:tracePt t="27501" x="4554538" y="2200275"/>
          <p14:tracePt t="27515" x="4562475" y="2217738"/>
          <p14:tracePt t="27531" x="4570413" y="2243138"/>
          <p14:tracePt t="27547" x="4595813" y="2303463"/>
          <p14:tracePt t="27550" x="4595813" y="2336800"/>
          <p14:tracePt t="27564" x="4605338" y="2371725"/>
          <p14:tracePt t="27567" x="4613275" y="2387600"/>
          <p14:tracePt t="27581" x="4630738" y="2455863"/>
          <p14:tracePt t="27585" x="4630738" y="2481263"/>
          <p14:tracePt t="27598" x="4638675" y="2532063"/>
          <p14:tracePt t="27614" x="4638675" y="2582863"/>
          <p14:tracePt t="27618" x="4646613" y="2617788"/>
          <p14:tracePt t="27634" x="4664075" y="2668588"/>
          <p14:tracePt t="27638" x="4664075" y="2701925"/>
          <p14:tracePt t="27647" x="4673600" y="2727325"/>
          <p14:tracePt t="27666" x="4681538" y="2830513"/>
          <p14:tracePt t="27681" x="4689475" y="2897188"/>
          <p14:tracePt t="27697" x="4699000" y="2957513"/>
          <p14:tracePt t="27698" x="4699000" y="2982913"/>
          <p14:tracePt t="27714" x="4699000" y="3033713"/>
          <p14:tracePt t="27731" x="4699000" y="3084513"/>
          <p14:tracePt t="27749" x="4699000" y="3152775"/>
          <p14:tracePt t="27764" x="4699000" y="3186113"/>
          <p14:tracePt t="27781" x="4699000" y="3221038"/>
          <p14:tracePt t="27783" x="4699000" y="3238500"/>
          <p14:tracePt t="27798" x="4699000" y="3271838"/>
          <p14:tracePt t="27801" x="4699000" y="3297238"/>
          <p14:tracePt t="27816" x="4699000" y="3330575"/>
          <p14:tracePt t="27831" x="4699000" y="3365500"/>
          <p14:tracePt t="27850" x="4699000" y="3416300"/>
          <p14:tracePt t="27864" x="4699000" y="3441700"/>
          <p14:tracePt t="27882" x="4699000" y="3484563"/>
          <p14:tracePt t="27885" x="4699000" y="3492500"/>
          <p14:tracePt t="27891" x="4699000" y="3509963"/>
          <p14:tracePt t="27898" x="4699000" y="3517900"/>
          <p14:tracePt t="27914" x="4699000" y="3568700"/>
          <p14:tracePt t="27918" x="4689475" y="3586163"/>
          <p14:tracePt t="27933" x="4681538" y="3619500"/>
          <p14:tracePt t="27938" x="4681538" y="3636963"/>
          <p14:tracePt t="27947" x="4681538" y="3654425"/>
          <p14:tracePt t="27965" x="4673600" y="3705225"/>
          <p14:tracePt t="27981" x="4673600" y="3730625"/>
          <p14:tracePt t="27986" x="4673600" y="3756025"/>
          <p14:tracePt t="28000" x="4673600" y="3773488"/>
          <p14:tracePt t="28013" x="4673600" y="3790950"/>
          <p14:tracePt t="28014" x="4673600" y="3798888"/>
          <p14:tracePt t="28031" x="4673600" y="3816350"/>
          <p14:tracePt t="28034" x="4673600" y="3824288"/>
          <p14:tracePt t="28055" x="4673600" y="3832225"/>
          <p14:tracePt t="28064" x="4673600" y="3841750"/>
          <p14:tracePt t="28068" x="4681538" y="3849688"/>
          <p14:tracePt t="28211" x="4681538" y="3857625"/>
          <p14:tracePt t="28225" x="4681538" y="3867150"/>
          <p14:tracePt t="28231" x="4681538" y="3875088"/>
          <p14:tracePt t="28246" x="4681538" y="3892550"/>
          <p14:tracePt t="28266" x="4681538" y="3925888"/>
          <p14:tracePt t="28281" x="4689475" y="3943350"/>
          <p14:tracePt t="28297" x="4689475" y="3976688"/>
          <p14:tracePt t="28314" x="4699000" y="4002088"/>
          <p14:tracePt t="28331" x="4699000" y="4011613"/>
          <p14:tracePt t="28348" x="4706938" y="4027488"/>
          <p14:tracePt t="28364" x="4706938" y="4037013"/>
          <p14:tracePt t="28368" x="4714875" y="4044950"/>
          <p14:tracePt t="28387" x="4714875" y="4052888"/>
          <p14:tracePt t="28397" x="4714875" y="4062413"/>
          <p14:tracePt t="28429" x="4714875" y="4070350"/>
          <p14:tracePt t="28444" x="4714875" y="4079875"/>
          <p14:tracePt t="28545" x="4714875" y="4070350"/>
          <p14:tracePt t="28580" x="4724400" y="4070350"/>
          <p14:tracePt t="28586" x="4724400" y="4062413"/>
          <p14:tracePt t="28599" x="4724400" y="4052888"/>
          <p14:tracePt t="28633" x="4732338" y="4052888"/>
          <p14:tracePt t="28648" x="4732338" y="4044950"/>
          <p14:tracePt t="28688" x="4732338" y="4037013"/>
          <p14:tracePt t="28722" x="4732338" y="4027488"/>
          <p14:tracePt t="28728" x="4732338" y="4011613"/>
          <p14:tracePt t="28735" x="4732338" y="3986213"/>
          <p14:tracePt t="28748" x="4732338" y="3925888"/>
          <p14:tracePt t="28751" x="4732338" y="3857625"/>
          <p14:tracePt t="28764" x="4724400" y="3697288"/>
          <p14:tracePt t="28781" x="4714875" y="3603625"/>
          <p14:tracePt t="28784" x="4714875" y="3578225"/>
          <p14:tracePt t="28797" x="4706938" y="3535363"/>
          <p14:tracePt t="28814" x="4706938" y="3517900"/>
          <p14:tracePt t="28817" x="4699000" y="3502025"/>
          <p14:tracePt t="28831" x="4699000" y="3484563"/>
          <p14:tracePt t="28847" x="4699000" y="3459163"/>
          <p14:tracePt t="28851" x="4699000" y="3441700"/>
          <p14:tracePt t="28864" x="4699000" y="3416300"/>
          <p14:tracePt t="28881" x="4699000" y="3382963"/>
          <p14:tracePt t="28897" x="4699000" y="3348038"/>
          <p14:tracePt t="28915" x="4699000" y="3279775"/>
          <p14:tracePt t="28921" x="4699000" y="3263900"/>
          <p14:tracePt t="28926" x="4699000" y="3238500"/>
          <p14:tracePt t="28932" x="4699000" y="3228975"/>
          <p14:tracePt t="28948" x="4699000" y="3195638"/>
          <p14:tracePt t="28964" x="4699000" y="3170238"/>
          <p14:tracePt t="28967" x="4699000" y="3160713"/>
          <p14:tracePt t="28980" x="4699000" y="3135313"/>
          <p14:tracePt t="28997" x="4699000" y="3119438"/>
          <p14:tracePt t="29014" x="4714875" y="3094038"/>
          <p14:tracePt t="29032" x="4714875" y="3076575"/>
          <p14:tracePt t="29049" x="4724400" y="3051175"/>
          <p14:tracePt t="29064" x="4724400" y="3033713"/>
          <p14:tracePt t="29081" x="4732338" y="3025775"/>
          <p14:tracePt t="29097" x="4732338" y="3016250"/>
          <p14:tracePt t="29114" x="4732338" y="3008313"/>
          <p14:tracePt t="29130" x="4732338" y="3000375"/>
          <p14:tracePt t="29147" x="4732338" y="2990850"/>
          <p14:tracePt t="29261" x="4740275" y="2990850"/>
          <p14:tracePt t="29266" x="4749800" y="2990850"/>
          <p14:tracePt t="29283" x="4757738" y="3000375"/>
          <p14:tracePt t="29298" x="4800600" y="3016250"/>
          <p14:tracePt t="29313" x="4902200" y="3051175"/>
          <p14:tracePt t="29331" x="5080000" y="3127375"/>
          <p14:tracePt t="29349" x="5191125" y="3170238"/>
          <p14:tracePt t="29366" x="5249863" y="3195638"/>
          <p14:tracePt t="29370" x="5267325" y="3203575"/>
          <p14:tracePt t="29381" x="5276850" y="3211513"/>
          <p14:tracePt t="29398" x="5353050" y="3238500"/>
          <p14:tracePt t="29415" x="5403850" y="3254375"/>
          <p14:tracePt t="29418" x="5403850" y="3263900"/>
          <p14:tracePt t="29437" x="5403850" y="3289300"/>
          <p14:tracePt t="29448" x="5403850" y="3297238"/>
          <p14:tracePt t="29465" x="5403850" y="3314700"/>
          <p14:tracePt t="29481" x="5403850" y="3322638"/>
          <p14:tracePt t="29499" x="5403850" y="3340100"/>
          <p14:tracePt t="29955" x="5446713" y="3322638"/>
          <p14:tracePt t="29960" x="5556250" y="3279775"/>
          <p14:tracePt t="29968" x="5641975" y="3246438"/>
          <p14:tracePt t="29984" x="5811838" y="3178175"/>
          <p14:tracePt t="30003" x="5964238" y="3144838"/>
          <p14:tracePt t="30018" x="6040438" y="3127375"/>
          <p14:tracePt t="30035" x="6116638" y="3119438"/>
          <p14:tracePt t="30037" x="6151563" y="3119438"/>
          <p14:tracePt t="30051" x="6202363" y="3109913"/>
          <p14:tracePt t="30068" x="6245225" y="3109913"/>
          <p14:tracePt t="30071" x="6253163" y="3109913"/>
          <p14:tracePt t="30084" x="6270625" y="3109913"/>
          <p14:tracePt t="30101" x="6286500" y="3101975"/>
          <p14:tracePt t="30122" x="6303963" y="3101975"/>
          <p14:tracePt t="30126" x="6311900" y="3094038"/>
          <p14:tracePt t="30138" x="6321425" y="3094038"/>
          <p14:tracePt t="30153" x="6338888" y="3084513"/>
          <p14:tracePt t="30169" x="6354763" y="3076575"/>
          <p14:tracePt t="30173" x="6364288" y="3059113"/>
          <p14:tracePt t="30186" x="6380163" y="3041650"/>
          <p14:tracePt t="30189" x="6397625" y="3016250"/>
          <p14:tracePt t="30201" x="6415088" y="2965450"/>
          <p14:tracePt t="30221" x="6423025" y="2846388"/>
          <p14:tracePt t="30235" x="6397625" y="2744788"/>
          <p14:tracePt t="30251" x="6338888" y="2651125"/>
          <p14:tracePt t="30255" x="6303963" y="2600325"/>
          <p14:tracePt t="30271" x="6202363" y="2481263"/>
          <p14:tracePt t="30284" x="6083300" y="2354263"/>
          <p14:tracePt t="30303" x="5946775" y="2227263"/>
          <p14:tracePt t="30319" x="5880100" y="2192338"/>
          <p14:tracePt t="30336" x="5794375" y="2166938"/>
          <p14:tracePt t="30352" x="5761038" y="2166938"/>
          <p14:tracePt t="30357" x="5743575" y="2166938"/>
          <p14:tracePt t="30369" x="5726113" y="2166938"/>
          <p14:tracePt t="30372" x="5718175" y="2166938"/>
          <p14:tracePt t="30385" x="5692775" y="2166938"/>
          <p14:tracePt t="30402" x="5667375" y="2166938"/>
          <p14:tracePt t="30405" x="5649913" y="2184400"/>
          <p14:tracePt t="30418" x="5624513" y="2200275"/>
          <p14:tracePt t="30420" x="5607050" y="2217738"/>
          <p14:tracePt t="30435" x="5538788" y="2303463"/>
          <p14:tracePt t="30439" x="5497513" y="2354263"/>
          <p14:tracePt t="30452" x="5421313" y="2506663"/>
          <p14:tracePt t="30468" x="5360988" y="2660650"/>
          <p14:tracePt t="30487" x="5284788" y="2838450"/>
          <p14:tracePt t="30501" x="5259388" y="2949575"/>
          <p14:tracePt t="30518" x="5241925" y="3025775"/>
          <p14:tracePt t="30520" x="5241925" y="3067050"/>
          <p14:tracePt t="30535" x="5233988" y="3127375"/>
          <p14:tracePt t="30552" x="5233988" y="3170238"/>
          <p14:tracePt t="30556" x="5233988" y="3195638"/>
          <p14:tracePt t="30568" x="5241925" y="3228975"/>
          <p14:tracePt t="30584" x="5241925" y="3279775"/>
          <p14:tracePt t="30602" x="5249863" y="3322638"/>
          <p14:tracePt t="30604" x="5259388" y="3340100"/>
          <p14:tracePt t="30618" x="5276850" y="3382963"/>
          <p14:tracePt t="30635" x="5310188" y="3449638"/>
          <p14:tracePt t="30651" x="5318125" y="3467100"/>
          <p14:tracePt t="30656" x="5327650" y="3517900"/>
          <p14:tracePt t="30670" x="5343525" y="3543300"/>
          <p14:tracePt t="30685" x="5368925" y="3568700"/>
          <p14:tracePt t="30703" x="5403850" y="3594100"/>
          <p14:tracePt t="30718" x="5421313" y="3603625"/>
          <p14:tracePt t="30721" x="5437188" y="3611563"/>
          <p14:tracePt t="30725" x="5472113" y="3629025"/>
          <p14:tracePt t="30734" x="5497513" y="3629025"/>
          <p14:tracePt t="30752" x="5591175" y="3646488"/>
          <p14:tracePt t="30768" x="5649913" y="3646488"/>
          <p14:tracePt t="30786" x="5700713" y="3646488"/>
          <p14:tracePt t="30803" x="5718175" y="3646488"/>
          <p14:tracePt t="30807" x="5726113" y="3646488"/>
          <p14:tracePt t="30818" x="5743575" y="3646488"/>
          <p14:tracePt t="30821" x="5761038" y="3636963"/>
          <p14:tracePt t="30835" x="5794375" y="3629025"/>
          <p14:tracePt t="30851" x="5827713" y="3611563"/>
          <p14:tracePt t="30855" x="5837238" y="3611563"/>
          <p14:tracePt t="30871" x="5880100" y="3586163"/>
          <p14:tracePt t="30885" x="5905500" y="3560763"/>
          <p14:tracePt t="30890" x="5921375" y="3552825"/>
          <p14:tracePt t="30903" x="5946775" y="3535363"/>
          <p14:tracePt t="30919" x="5972175" y="3502025"/>
          <p14:tracePt t="30923" x="5989638" y="3492500"/>
          <p14:tracePt t="30929" x="5997575" y="3484563"/>
          <p14:tracePt t="30936" x="5997575" y="3475038"/>
          <p14:tracePt t="30951" x="6015038" y="3459163"/>
          <p14:tracePt t="30957" x="6024563" y="3459163"/>
          <p14:tracePt t="30970" x="6024563" y="3449638"/>
          <p14:tracePt t="30985" x="6024563" y="3441700"/>
          <p14:tracePt t="31002" x="6024563" y="3433763"/>
          <p14:tracePt t="31038" x="6024563" y="3441700"/>
          <p14:tracePt t="31060" x="6024563" y="3449638"/>
          <p14:tracePt t="31687" x="6202363" y="3441700"/>
          <p14:tracePt t="31695" x="6524625" y="3441700"/>
          <p14:tracePt t="31708" x="6975475" y="3467100"/>
          <p14:tracePt t="31727" x="7875588" y="3646488"/>
          <p14:tracePt t="31741" x="8428038" y="3925888"/>
          <p14:tracePt t="31761" x="9124950" y="4478338"/>
          <p14:tracePt t="31775" x="9363075" y="4699000"/>
          <p14:tracePt t="31792" x="9550400" y="4903788"/>
          <p14:tracePt t="31796" x="9609138" y="4979988"/>
          <p14:tracePt t="31808" x="9652000" y="5030788"/>
          <p14:tracePt t="31811" x="9667875" y="5064125"/>
          <p14:tracePt t="31825" x="9685338" y="5124450"/>
          <p14:tracePt t="31842" x="9685338" y="5149850"/>
          <p14:tracePt t="32125" x="9839325" y="5132388"/>
          <p14:tracePt t="32132" x="10059988" y="5106988"/>
          <p14:tracePt t="32145" x="10433050" y="5106988"/>
          <p14:tracePt t="32148" x="10628313" y="5124450"/>
          <p14:tracePt t="32164" x="10917238" y="5175250"/>
          <p14:tracePt t="32179" x="11180763" y="5260975"/>
          <p14:tracePt t="32183" x="11333163" y="5302250"/>
          <p14:tracePt t="32195" x="11512550" y="5362575"/>
          <p14:tracePt t="32213" x="11766550" y="5497513"/>
          <p14:tracePt t="32217" x="11826875" y="5549900"/>
          <p14:tracePt t="32230" x="11945938" y="5641975"/>
          <p14:tracePt t="32246" x="12039600" y="5745163"/>
          <p14:tracePt t="32263" x="12065000" y="5788025"/>
          <p14:tracePt t="32681" x="12065000" y="5753100"/>
          <p14:tracePt t="32687" x="12065000" y="5694363"/>
          <p14:tracePt t="32694" x="12072938" y="5641975"/>
          <p14:tracePt t="32719" x="12080875" y="5549900"/>
          <p14:tracePt t="32735" x="12090400" y="5446713"/>
          <p14:tracePt t="32753" x="12098338" y="5387975"/>
          <p14:tracePt t="32771" x="12106275" y="5276850"/>
          <p14:tracePt t="32787" x="12106275" y="5200650"/>
          <p14:tracePt t="32792" x="12106275" y="5175250"/>
          <p14:tracePt t="32798" x="12106275" y="5141913"/>
          <p14:tracePt t="32805" x="12106275" y="5116513"/>
          <p14:tracePt t="32814" x="12106275" y="5106988"/>
          <p14:tracePt t="32821" x="12106275" y="5091113"/>
          <p14:tracePt t="32839" x="12106275" y="5048250"/>
          <p14:tracePt t="32845" x="12106275" y="5038725"/>
          <p14:tracePt t="32854" x="12106275" y="5030788"/>
          <p14:tracePt t="32859" x="12106275" y="5022850"/>
          <p14:tracePt t="32872" x="12115800" y="5013325"/>
          <p14:tracePt t="32886" x="12115800" y="4997450"/>
          <p14:tracePt t="32903" x="12115800" y="4979988"/>
          <p14:tracePt t="32906" x="12115800" y="4972050"/>
          <p14:tracePt t="32913" x="12115800" y="4962525"/>
          <p14:tracePt t="32919" x="12115800" y="4954588"/>
          <p14:tracePt t="32935" x="12115800" y="4929188"/>
          <p14:tracePt t="32938" x="12115800" y="4919663"/>
          <p14:tracePt t="32955" x="12115800" y="4894263"/>
          <p14:tracePt t="32969" x="12115800" y="4878388"/>
          <p14:tracePt t="32987" x="12115800" y="4843463"/>
          <p14:tracePt t="33002" x="12115800" y="4827588"/>
          <p14:tracePt t="33022" x="12115800" y="4784725"/>
          <p14:tracePt t="33035" x="12106275" y="4759325"/>
          <p14:tracePt t="33054" x="12106275" y="4733925"/>
          <p14:tracePt t="33057" x="12098338" y="4716463"/>
          <p14:tracePt t="33072" x="12098338" y="4691063"/>
          <p14:tracePt t="33077" x="12080875" y="4673600"/>
          <p14:tracePt t="33086" x="12080875" y="4648200"/>
          <p14:tracePt t="33090" x="12065000" y="4622800"/>
          <p14:tracePt t="33106" x="12022138" y="4579938"/>
          <p14:tracePt t="33110" x="11996738" y="4538663"/>
          <p14:tracePt t="33119" x="11971338" y="4513263"/>
          <p14:tracePt t="33138" x="11895138" y="4452938"/>
          <p14:tracePt t="33154" x="11852275" y="4419600"/>
          <p14:tracePt t="33158" x="11818938" y="4410075"/>
          <p14:tracePt t="33171" x="11766550" y="4384675"/>
          <p14:tracePt t="33185" x="11715750" y="4359275"/>
          <p14:tracePt t="33203" x="11657013" y="4359275"/>
          <p14:tracePt t="33206" x="11631613" y="4351338"/>
          <p14:tracePt t="33220" x="11563350" y="4333875"/>
          <p14:tracePt t="33236" x="11444288" y="4316413"/>
          <p14:tracePt t="33241" x="11385550" y="4316413"/>
          <p14:tracePt t="33246" x="11317288" y="4316413"/>
          <p14:tracePt t="33256" x="11256963" y="4308475"/>
          <p14:tracePt t="33269" x="11155363" y="4308475"/>
          <p14:tracePt t="33290" x="11036300" y="4308475"/>
          <p14:tracePt t="33294" x="11002963" y="4308475"/>
          <p14:tracePt t="33301" x="10960100" y="4308475"/>
          <p14:tracePt t="33320" x="10909300" y="4308475"/>
          <p14:tracePt t="33322" x="10874375" y="4308475"/>
          <p14:tracePt t="33335" x="10807700" y="4316413"/>
          <p14:tracePt t="33353" x="10747375" y="4325938"/>
          <p14:tracePt t="33356" x="10721975" y="4325938"/>
          <p14:tracePt t="33369" x="10671175" y="4333875"/>
          <p14:tracePt t="33387" x="10620375" y="4351338"/>
          <p14:tracePt t="33389" x="10594975" y="4351338"/>
          <p14:tracePt t="33403" x="10585450" y="4359275"/>
          <p14:tracePt t="33406" x="10560050" y="4368800"/>
          <p14:tracePt t="33418" x="10518775" y="4376738"/>
          <p14:tracePt t="33437" x="10467975" y="4402138"/>
          <p14:tracePt t="33452" x="10433050" y="4419600"/>
          <p14:tracePt t="33469" x="10382250" y="4445000"/>
          <p14:tracePt t="33471" x="10364788" y="4452938"/>
          <p14:tracePt t="33485" x="10323513" y="4470400"/>
          <p14:tracePt t="33503" x="10280650" y="4486275"/>
          <p14:tracePt t="33520" x="10255250" y="4503738"/>
          <p14:tracePt t="33536" x="10229850" y="4513263"/>
          <p14:tracePt t="33539" x="10229850" y="4521200"/>
          <p14:tracePt t="33554" x="10204450" y="4529138"/>
          <p14:tracePt t="33569" x="10194925" y="4538663"/>
          <p14:tracePt t="33573" x="10186988" y="4546600"/>
          <p14:tracePt t="33589" x="10169525" y="4564063"/>
          <p14:tracePt t="33604" x="10153650" y="4597400"/>
          <p14:tracePt t="33608" x="10136188" y="4614863"/>
          <p14:tracePt t="33620" x="10110788" y="4665663"/>
          <p14:tracePt t="33636" x="10085388" y="4741863"/>
          <p14:tracePt t="33654" x="10059988" y="4827588"/>
          <p14:tracePt t="33657" x="10050463" y="4860925"/>
          <p14:tracePt t="33669" x="10034588" y="4937125"/>
          <p14:tracePt t="33686" x="10025063" y="5005388"/>
          <p14:tracePt t="33689" x="10017125" y="5022850"/>
          <p14:tracePt t="33703" x="10017125" y="5064125"/>
          <p14:tracePt t="33720" x="10017125" y="5081588"/>
          <p14:tracePt t="33722" x="10017125" y="5091113"/>
          <p14:tracePt t="33736" x="10017125" y="5106988"/>
          <p14:tracePt t="33752" x="10017125" y="5116513"/>
          <p14:tracePt t="33770" x="10017125" y="5149850"/>
          <p14:tracePt t="33786" x="10017125" y="5175250"/>
          <p14:tracePt t="33803" x="10017125" y="5208588"/>
          <p14:tracePt t="33806" x="10017125" y="5218113"/>
          <p14:tracePt t="33819" x="10025063" y="5251450"/>
          <p14:tracePt t="33836" x="10034588" y="5286375"/>
          <p14:tracePt t="33853" x="10050463" y="5337175"/>
          <p14:tracePt t="33869" x="10067925" y="5370513"/>
          <p14:tracePt t="33885" x="10118725" y="5430838"/>
          <p14:tracePt t="33903" x="10144125" y="5456238"/>
          <p14:tracePt t="33908" x="10169525" y="5472113"/>
          <p14:tracePt t="33920" x="10237788" y="5514975"/>
          <p14:tracePt t="33936" x="10306050" y="5557838"/>
          <p14:tracePt t="33955" x="10382250" y="5583238"/>
          <p14:tracePt t="33970" x="10407650" y="5600700"/>
          <p14:tracePt t="33986" x="10425113" y="5608638"/>
          <p14:tracePt t="33991" x="10433050" y="5608638"/>
          <p14:tracePt t="33995" x="10442575" y="5608638"/>
          <p14:tracePt t="34003" x="10450513" y="5616575"/>
          <p14:tracePt t="34020" x="10475913" y="5626100"/>
          <p14:tracePt t="34025" x="10483850" y="5626100"/>
          <p14:tracePt t="34030" x="10493375" y="5634038"/>
          <p14:tracePt t="34039" x="10509250" y="5634038"/>
          <p14:tracePt t="34053" x="10534650" y="5641975"/>
          <p14:tracePt t="34071" x="10585450" y="5641975"/>
          <p14:tracePt t="34086" x="10620375" y="5651500"/>
          <p14:tracePt t="34091" x="10645775" y="5659438"/>
          <p14:tracePt t="34103" x="10663238" y="5659438"/>
          <p14:tracePt t="34106" x="10679113" y="5659438"/>
          <p14:tracePt t="34119" x="10721975" y="5668963"/>
          <p14:tracePt t="34136" x="10756900" y="5676900"/>
          <p14:tracePt t="34152" x="10823575" y="5684838"/>
          <p14:tracePt t="34169" x="10883900" y="5694363"/>
          <p14:tracePt t="34172" x="10909300" y="5702300"/>
          <p14:tracePt t="34186" x="11044238" y="5702300"/>
          <p14:tracePt t="34202" x="11137900" y="5702300"/>
          <p14:tracePt t="34205" x="11266488" y="5702300"/>
          <p14:tracePt t="34206" x="11376025" y="5702300"/>
          <p14:tracePt t="34220" x="11520488" y="5694363"/>
          <p14:tracePt t="34236" x="11657013" y="5676900"/>
          <p14:tracePt t="34253" x="11852275" y="5651500"/>
          <p14:tracePt t="34270" x="11971338" y="5616575"/>
          <p14:tracePt t="34286" x="12047538" y="5591175"/>
          <p14:tracePt t="34289" x="12080875" y="5575300"/>
          <p14:tracePt t="34302" x="12141200" y="5549900"/>
          <p14:tracePt t="34320" x="12184063" y="5532438"/>
          <p14:tracePt t="34721" x="12166600" y="4802188"/>
          <p14:tracePt t="34736" x="12133263" y="4767263"/>
          <p14:tracePt t="34738" x="12115800" y="4759325"/>
          <p14:tracePt t="34752" x="12098338" y="4749800"/>
          <p14:tracePt t="34769" x="12080875" y="4741863"/>
          <p14:tracePt t="34771" x="12072938" y="4741863"/>
          <p14:tracePt t="34787" x="12055475" y="4733925"/>
          <p14:tracePt t="34803" x="12030075" y="4733925"/>
          <p14:tracePt t="34807" x="12022138" y="4733925"/>
          <p14:tracePt t="34821" x="11996738" y="4733925"/>
          <p14:tracePt t="34835" x="11953875" y="4724400"/>
          <p14:tracePt t="34853" x="11903075" y="4716463"/>
          <p14:tracePt t="34869" x="11877675" y="4708525"/>
          <p14:tracePt t="34886" x="11852275" y="4699000"/>
          <p14:tracePt t="34889" x="11844338" y="4691063"/>
          <p14:tracePt t="34903" x="11826875" y="4683125"/>
          <p14:tracePt t="35414" x="11776075" y="4673600"/>
          <p14:tracePt t="35422" x="11699875" y="4648200"/>
          <p14:tracePt t="35435" x="11537950" y="4605338"/>
          <p14:tracePt t="35441" x="11495088" y="4597400"/>
          <p14:tracePt t="35455" x="11410950" y="4579938"/>
          <p14:tracePt t="35469" x="11350625" y="4572000"/>
          <p14:tracePt t="35474" x="11325225" y="4572000"/>
          <p14:tracePt t="35484" x="11307763" y="4572000"/>
          <p14:tracePt t="35488" x="11291888" y="4572000"/>
          <p14:tracePt t="35503" x="11256963" y="4572000"/>
          <p14:tracePt t="35518" x="11215688" y="4572000"/>
          <p14:tracePt t="35521" x="11206163" y="4572000"/>
          <p14:tracePt t="35535" x="11172825" y="4572000"/>
          <p14:tracePt t="35552" x="11122025" y="4572000"/>
          <p14:tracePt t="35555" x="11104563" y="4572000"/>
          <p14:tracePt t="35569" x="11053763" y="4572000"/>
          <p14:tracePt t="35585" x="11018838" y="4572000"/>
          <p14:tracePt t="35602" x="10985500" y="4579938"/>
          <p14:tracePt t="35618" x="10960100" y="4589463"/>
          <p14:tracePt t="35636" x="10942638" y="4589463"/>
          <p14:tracePt t="35639" x="10934700" y="4589463"/>
          <p14:tracePt t="35652" x="10934700" y="4597400"/>
          <p14:tracePt t="35670" x="10917238" y="4605338"/>
          <p14:tracePt t="35685" x="10917238" y="4614863"/>
          <p14:tracePt t="35702" x="10909300" y="4614863"/>
          <p14:tracePt t="35719" x="10901363" y="4614863"/>
          <p14:tracePt t="35735" x="10901363" y="4622800"/>
          <p14:tracePt t="35752" x="10891838" y="4630738"/>
          <p14:tracePt t="35755" x="10883900" y="4630738"/>
          <p14:tracePt t="35787" x="10874375" y="4630738"/>
          <p14:tracePt t="35794" x="10874375" y="4640263"/>
          <p14:tracePt t="35808" x="10874375" y="4648200"/>
          <p14:tracePt t="35821" x="10874375" y="4657725"/>
          <p14:tracePt t="35835" x="10866438" y="4673600"/>
          <p14:tracePt t="35853" x="10848975" y="4691063"/>
          <p14:tracePt t="35857" x="10848975" y="4708525"/>
          <p14:tracePt t="35872" x="10841038" y="4733925"/>
          <p14:tracePt t="35886" x="10823575" y="4759325"/>
          <p14:tracePt t="35890" x="10815638" y="4775200"/>
          <p14:tracePt t="35906" x="10798175" y="4810125"/>
          <p14:tracePt t="35912" x="10790238" y="4818063"/>
          <p14:tracePt t="35919" x="10772775" y="4835525"/>
          <p14:tracePt t="35935" x="10756900" y="4860925"/>
          <p14:tracePt t="35937" x="10747375" y="4868863"/>
          <p14:tracePt t="35952" x="10747375" y="4878388"/>
          <p14:tracePt t="35954" x="10739438" y="4886325"/>
          <p14:tracePt t="35970" x="10729913" y="4903788"/>
          <p14:tracePt t="35971" x="10721975" y="4911725"/>
          <p14:tracePt t="35985" x="10704513" y="4911725"/>
          <p14:tracePt t="36002" x="10704513" y="4929188"/>
          <p14:tracePt t="36005" x="10696575" y="4929188"/>
          <p14:tracePt t="36019" x="10688638" y="4929188"/>
          <p14:tracePt t="36035" x="10671175" y="4937125"/>
          <p14:tracePt t="36052" x="10663238" y="4946650"/>
          <p14:tracePt t="36068" x="10637838" y="4954588"/>
          <p14:tracePt t="36088" x="10620375" y="4972050"/>
          <p14:tracePt t="36103" x="10620375" y="4979988"/>
          <p14:tracePt t="36122" x="10602913" y="4997450"/>
          <p14:tracePt t="36135" x="10585450" y="5013325"/>
          <p14:tracePt t="36152" x="10577513" y="5038725"/>
          <p14:tracePt t="36157" x="10569575" y="5056188"/>
          <p14:tracePt t="36173" x="10560050" y="5081588"/>
          <p14:tracePt t="36177" x="10552113" y="5099050"/>
          <p14:tracePt t="36186" x="10552113" y="5116513"/>
          <p14:tracePt t="36204" x="10534650" y="5175250"/>
          <p14:tracePt t="36218" x="10526713" y="5208588"/>
          <p14:tracePt t="36236" x="10518775" y="5268913"/>
          <p14:tracePt t="36252" x="10518775" y="5294313"/>
          <p14:tracePt t="36271" x="10509250" y="5337175"/>
          <p14:tracePt t="36285" x="10501313" y="5370513"/>
          <p14:tracePt t="36303" x="10493375" y="5387975"/>
          <p14:tracePt t="36307" x="10493375" y="5395913"/>
          <p14:tracePt t="36319" x="10493375" y="5413375"/>
          <p14:tracePt t="36341" x="10493375" y="5421313"/>
          <p14:tracePt t="36353" x="10493375" y="5430838"/>
          <p14:tracePt t="36369" x="10493375" y="5438775"/>
          <p14:tracePt t="36394" x="10493375" y="5446713"/>
          <p14:tracePt t="36408" x="10501313" y="5456238"/>
          <p14:tracePt t="36429" x="10518775" y="5464175"/>
          <p14:tracePt t="36436" x="10518775" y="5472113"/>
          <p14:tracePt t="36452" x="10569575" y="5489575"/>
          <p14:tracePt t="36455" x="10602913" y="5497513"/>
          <p14:tracePt t="36470" x="10679113" y="5524500"/>
          <p14:tracePt t="36485" x="10772775" y="5549900"/>
          <p14:tracePt t="36502" x="10841038" y="5565775"/>
          <p14:tracePt t="36518" x="10934700" y="5575300"/>
          <p14:tracePt t="36536" x="11002963" y="5583238"/>
          <p14:tracePt t="36538" x="11036300" y="5591175"/>
          <p14:tracePt t="36551" x="11087100" y="5591175"/>
          <p14:tracePt t="36554" x="11147425" y="5591175"/>
          <p14:tracePt t="36569" x="11291888" y="5591175"/>
          <p14:tracePt t="36572" x="11376025" y="5575300"/>
          <p14:tracePt t="36585" x="11436350" y="5565775"/>
          <p14:tracePt t="36587" x="11495088" y="5565775"/>
          <p14:tracePt t="36602" x="11588750" y="5540375"/>
          <p14:tracePt t="36605" x="11647488" y="5532438"/>
          <p14:tracePt t="36619" x="11801475" y="5489575"/>
          <p14:tracePt t="36635" x="11979275" y="5430838"/>
          <p14:tracePt t="36640" x="12055475" y="5395913"/>
          <p14:tracePt t="36652" x="12115800" y="5380038"/>
          <p14:tracePt t="36655" x="12149138" y="5362575"/>
          <p14:tracePt t="36954" x="11979275" y="4394200"/>
          <p14:tracePt t="36968" x="11776075" y="4283075"/>
          <p14:tracePt t="36987" x="11614150" y="4197350"/>
          <p14:tracePt t="37002" x="11545888" y="4171950"/>
          <p14:tracePt t="37019" x="11487150" y="4156075"/>
          <p14:tracePt t="37035" x="11418888" y="4146550"/>
          <p14:tracePt t="37053" x="11401425" y="4146550"/>
          <p14:tracePt t="37055" x="11385550" y="4146550"/>
          <p14:tracePt t="37068" x="11360150" y="4146550"/>
          <p14:tracePt t="37085" x="11342688" y="4146550"/>
          <p14:tracePt t="37088" x="11333163" y="4146550"/>
          <p14:tracePt t="37104" x="11325225" y="4146550"/>
          <p14:tracePt t="37119" x="11307763" y="4146550"/>
          <p14:tracePt t="37136" x="11291888" y="4146550"/>
          <p14:tracePt t="37171" x="11282363" y="4146550"/>
          <p14:tracePt t="37184" x="11274425" y="4146550"/>
          <p14:tracePt t="37198" x="11274425" y="4156075"/>
          <p14:tracePt t="37213" x="11266488" y="4156075"/>
          <p14:tracePt t="37231" x="11266488" y="4164013"/>
          <p14:tracePt t="37252" x="11256963" y="4164013"/>
          <p14:tracePt t="37273" x="11249025" y="4164013"/>
          <p14:tracePt t="37397" x="11249025" y="4171950"/>
          <p14:tracePt t="38139" x="11241088" y="4113213"/>
          <p14:tracePt t="38147" x="11223625" y="4027488"/>
          <p14:tracePt t="38160" x="11188700" y="3867150"/>
          <p14:tracePt t="38176" x="11172825" y="3756025"/>
          <p14:tracePt t="38194" x="11155363" y="3636963"/>
          <p14:tracePt t="38210" x="11155363" y="3560763"/>
          <p14:tracePt t="38212" x="11155363" y="3502025"/>
          <p14:tracePt t="38228" x="11155363" y="3330575"/>
          <p14:tracePt t="38244" x="11155363" y="3094038"/>
          <p14:tracePt t="38248" x="11180763" y="2990850"/>
          <p14:tracePt t="38260" x="11188700" y="2906713"/>
          <p14:tracePt t="38262" x="11198225" y="2820988"/>
          <p14:tracePt t="38276" x="11206163" y="2676525"/>
          <p14:tracePt t="38295" x="11241088" y="2524125"/>
          <p14:tracePt t="38309" x="11249025" y="2463800"/>
          <p14:tracePt t="38326" x="11249025" y="2430463"/>
          <p14:tracePt t="38328" x="11249025" y="2413000"/>
          <p14:tracePt t="38342" x="11256963" y="2397125"/>
          <p14:tracePt t="38360" x="11256963" y="2379663"/>
          <p14:tracePt t="38363" x="11256963" y="2371725"/>
          <p14:tracePt t="38377" x="11256963" y="2354263"/>
          <p14:tracePt t="38393" x="11256963" y="2336800"/>
          <p14:tracePt t="38411" x="11256963" y="2328863"/>
          <p14:tracePt t="38427" x="11256963" y="2319338"/>
          <p14:tracePt t="38446" x="11256963" y="2311400"/>
          <p14:tracePt t="38466" x="11256963" y="2303463"/>
          <p14:tracePt t="38507" x="11249025" y="2303463"/>
          <p14:tracePt t="38522" x="11241088" y="2303463"/>
          <p14:tracePt t="38534" x="11241088" y="2311400"/>
          <p14:tracePt t="38543" x="11231563" y="2311400"/>
          <p14:tracePt t="38562" x="11215688" y="2319338"/>
          <p14:tracePt t="38577" x="11198225" y="2336800"/>
          <p14:tracePt t="38594" x="11137900" y="2354263"/>
          <p14:tracePt t="38611" x="11087100" y="2379663"/>
          <p14:tracePt t="38627" x="11002963" y="2430463"/>
          <p14:tracePt t="38628" x="10952163" y="2447925"/>
          <p14:tracePt t="38647" x="10866438" y="2498725"/>
          <p14:tracePt t="38660" x="10823575" y="2524125"/>
          <p14:tracePt t="38663" x="10798175" y="2541588"/>
          <p14:tracePt t="38677" x="10756900" y="2566988"/>
          <p14:tracePt t="38694" x="10739438" y="2574925"/>
          <p14:tracePt t="38698" x="10721975" y="2592388"/>
          <p14:tracePt t="38704" x="10714038" y="2600325"/>
          <p14:tracePt t="38711" x="10704513" y="2608263"/>
          <p14:tracePt t="38726" x="10679113" y="2625725"/>
          <p14:tracePt t="38744" x="10637838" y="2676525"/>
          <p14:tracePt t="38760" x="10585450" y="2744788"/>
          <p14:tracePt t="38777" x="10526713" y="2830513"/>
          <p14:tracePt t="38780" x="10493375" y="2881313"/>
          <p14:tracePt t="38793" x="10450513" y="2990850"/>
          <p14:tracePt t="38810" x="10407650" y="3084513"/>
          <p14:tracePt t="38812" x="10390188" y="3135313"/>
          <p14:tracePt t="38826" x="10374313" y="3211513"/>
          <p14:tracePt t="38843" x="10364788" y="3279775"/>
          <p14:tracePt t="38861" x="10364788" y="3365500"/>
          <p14:tracePt t="38877" x="10364788" y="3424238"/>
          <p14:tracePt t="38895" x="10374313" y="3578225"/>
          <p14:tracePt t="38910" x="10390188" y="3679825"/>
          <p14:tracePt t="38928" x="10425113" y="3790950"/>
          <p14:tracePt t="38943" x="10433050" y="3816350"/>
          <p14:tracePt t="38946" x="10442575" y="3841750"/>
          <p14:tracePt t="38959" x="10458450" y="3892550"/>
          <p14:tracePt t="38963" x="10475913" y="3908425"/>
          <p14:tracePt t="38977" x="10493375" y="3960813"/>
          <p14:tracePt t="38993" x="10509250" y="3986213"/>
          <p14:tracePt t="38996" x="10518775" y="4011613"/>
          <p14:tracePt t="39011" x="10534650" y="4052888"/>
          <p14:tracePt t="39026" x="10552113" y="4079875"/>
          <p14:tracePt t="39042" x="10560050" y="4105275"/>
          <p14:tracePt t="39060" x="10585450" y="4146550"/>
          <p14:tracePt t="39076" x="10602913" y="4164013"/>
          <p14:tracePt t="39079" x="10612438" y="4181475"/>
          <p14:tracePt t="39093" x="10637838" y="4197350"/>
          <p14:tracePt t="39110" x="10671175" y="4232275"/>
          <p14:tracePt t="39112" x="10696575" y="4249738"/>
          <p14:tracePt t="39126" x="10782300" y="4291013"/>
          <p14:tracePt t="39142" x="10926763" y="4333875"/>
          <p14:tracePt t="39162" x="11112500" y="4376738"/>
          <p14:tracePt t="39177" x="11172825" y="4394200"/>
          <p14:tracePt t="39195" x="11249025" y="4402138"/>
          <p14:tracePt t="39210" x="11299825" y="4402138"/>
          <p14:tracePt t="39214" x="11317288" y="4402138"/>
          <p14:tracePt t="39227" x="11350625" y="4402138"/>
          <p14:tracePt t="39230" x="11376025" y="4402138"/>
          <p14:tracePt t="39243" x="11426825" y="4402138"/>
          <p14:tracePt t="39260" x="11487150" y="4384675"/>
          <p14:tracePt t="39262" x="11520488" y="4384675"/>
          <p14:tracePt t="39276" x="11571288" y="4359275"/>
          <p14:tracePt t="39292" x="11622088" y="4341813"/>
          <p14:tracePt t="39310" x="11682413" y="4291013"/>
          <p14:tracePt t="39326" x="11741150" y="4249738"/>
          <p14:tracePt t="39346" x="11834813" y="4171950"/>
          <p14:tracePt t="39361" x="11869738" y="4121150"/>
          <p14:tracePt t="39377" x="11895138" y="4070350"/>
          <p14:tracePt t="39380" x="11903075" y="4062413"/>
          <p14:tracePt t="39393" x="11911013" y="4019550"/>
          <p14:tracePt t="39410" x="11920538" y="3976688"/>
          <p14:tracePt t="39412" x="11920538" y="3935413"/>
          <p14:tracePt t="39426" x="11895138" y="3756025"/>
          <p14:tracePt t="39443" x="11834813" y="3552825"/>
          <p14:tracePt t="39447" x="11801475" y="3467100"/>
          <p14:tracePt t="39459" x="11776075" y="3355975"/>
          <p14:tracePt t="39476" x="11733213" y="3238500"/>
          <p14:tracePt t="39494" x="11674475" y="2982913"/>
          <p14:tracePt t="39509" x="11647488" y="2914650"/>
          <p14:tracePt t="39511" x="11631613" y="2863850"/>
          <p14:tracePt t="39526" x="11606213" y="2778125"/>
          <p14:tracePt t="39527" x="11588750" y="2762250"/>
          <p14:tracePt t="39543" x="11545888" y="2711450"/>
          <p14:tracePt t="39559" x="11512550" y="2676525"/>
          <p14:tracePt t="39563" x="11503025" y="2668588"/>
          <p14:tracePt t="39576" x="11469688" y="2643188"/>
          <p14:tracePt t="39593" x="11444288" y="2625725"/>
          <p14:tracePt t="39597" x="11418888" y="2608263"/>
          <p14:tracePt t="39610" x="11393488" y="2600325"/>
          <p14:tracePt t="39627" x="11360150" y="2592388"/>
          <p14:tracePt t="39631" x="11333163" y="2582863"/>
          <p14:tracePt t="39645" x="11307763" y="2574925"/>
          <p14:tracePt t="39660" x="11282363" y="2557463"/>
          <p14:tracePt t="39665" x="11266488" y="2549525"/>
          <p14:tracePt t="39678" x="11231563" y="2549525"/>
          <p14:tracePt t="39695" x="11188700" y="2532063"/>
          <p14:tracePt t="39698" x="11163300" y="2524125"/>
          <p14:tracePt t="39710" x="11137900" y="2524125"/>
          <p14:tracePt t="39714" x="11122025" y="2524125"/>
          <p14:tracePt t="39719" x="11096625" y="2524125"/>
          <p14:tracePt t="39727" x="11087100" y="2524125"/>
          <p14:tracePt t="39743" x="11036300" y="2524125"/>
          <p14:tracePt t="39745" x="11028363" y="2524125"/>
          <p14:tracePt t="39760" x="10985500" y="2524125"/>
          <p14:tracePt t="39776" x="10968038" y="2532063"/>
          <p14:tracePt t="39796" x="10934700" y="2532063"/>
          <p14:tracePt t="39810" x="10926763" y="2541588"/>
          <p14:tracePt t="39828" x="10901363" y="2557463"/>
          <p14:tracePt t="39843" x="10883900" y="2557463"/>
          <p14:tracePt t="39846" x="10883900" y="2566988"/>
          <p14:tracePt t="39860" x="10866438" y="2574925"/>
          <p14:tracePt t="39862" x="10858500" y="2582863"/>
          <p14:tracePt t="39876" x="10848975" y="2600325"/>
          <p14:tracePt t="39893" x="10833100" y="2617788"/>
          <p14:tracePt t="39896" x="10833100" y="2625725"/>
          <p14:tracePt t="39912" x="10823575" y="2633663"/>
          <p14:tracePt t="39927" x="10815638" y="2651125"/>
          <p14:tracePt t="39944" x="10798175" y="2676525"/>
          <p14:tracePt t="39960" x="10782300" y="2711450"/>
          <p14:tracePt t="39965" x="10772775" y="2727325"/>
          <p14:tracePt t="39976" x="10764838" y="2727325"/>
          <p14:tracePt t="42076" x="10756900" y="2744788"/>
          <p14:tracePt t="42083" x="10739438" y="2770188"/>
          <p14:tracePt t="42091" x="10721975" y="2787650"/>
          <p14:tracePt t="42107" x="10704513" y="2838450"/>
          <p14:tracePt t="42124" x="10679113" y="2906713"/>
          <p14:tracePt t="42141" x="10653713" y="2974975"/>
          <p14:tracePt t="42146" x="10637838" y="3025775"/>
          <p14:tracePt t="42157" x="10594975" y="3135313"/>
          <p14:tracePt t="42174" x="10552113" y="3238500"/>
          <p14:tracePt t="42193" x="10483850" y="3398838"/>
          <p14:tracePt t="42207" x="10450513" y="3492500"/>
          <p14:tracePt t="42224" x="10415588" y="3560763"/>
          <p14:tracePt t="42228" x="10407650" y="3578225"/>
          <p14:tracePt t="42240" x="10390188" y="3619500"/>
          <p14:tracePt t="42258" x="10374313" y="3646488"/>
          <p14:tracePt t="42261" x="10374313" y="3654425"/>
          <p14:tracePt t="42273" x="10374313" y="3662363"/>
          <p14:tracePt t="42290" x="10364788" y="3679825"/>
          <p14:tracePt t="42309" x="10348913" y="3687763"/>
          <p14:tracePt t="42326" x="10348913" y="3697288"/>
          <p14:tracePt t="42341" x="10348913" y="3705225"/>
          <p14:tracePt t="42342" x="10339388" y="3705225"/>
          <p14:tracePt t="42358" x="10331450" y="3705225"/>
          <p14:tracePt t="42374" x="10331450" y="3713163"/>
          <p14:tracePt t="42391" x="10313988" y="3722688"/>
          <p14:tracePt t="42407" x="10306050" y="3730625"/>
          <p14:tracePt t="42411" x="10306050" y="3738563"/>
          <p14:tracePt t="42424" x="10298113" y="3738563"/>
          <p14:tracePt t="42426" x="10288588" y="3756025"/>
          <p14:tracePt t="42441" x="10271125" y="3790950"/>
          <p14:tracePt t="42447" x="10263188" y="3798888"/>
          <p14:tracePt t="42451" x="10245725" y="3824288"/>
          <p14:tracePt t="42459" x="10229850" y="3857625"/>
          <p14:tracePt t="42476" x="10212388" y="3925888"/>
          <p14:tracePt t="42481" x="10194925" y="3960813"/>
          <p14:tracePt t="42486" x="10186988" y="4002088"/>
          <p14:tracePt t="42494" x="10179050" y="4037013"/>
          <p14:tracePt t="42507" x="10169525" y="4105275"/>
          <p14:tracePt t="42524" x="10161588" y="4156075"/>
          <p14:tracePt t="42528" x="10161588" y="4171950"/>
          <p14:tracePt t="42540" x="10153650" y="4197350"/>
          <p14:tracePt t="42558" x="10153650" y="4224338"/>
          <p14:tracePt t="42575" x="10153650" y="4240213"/>
          <p14:tracePt t="42591" x="10153650" y="4249738"/>
          <p14:tracePt t="42610" x="10153650" y="4265613"/>
          <p14:tracePt t="42625" x="10144125" y="4265613"/>
          <p14:tracePt t="42658" x="10136188" y="4265613"/>
          <p14:tracePt t="42677" x="10126663" y="4257675"/>
          <p14:tracePt t="42682" x="10126663" y="4249738"/>
          <p14:tracePt t="42691" x="10118725" y="4232275"/>
          <p14:tracePt t="42707" x="10101263" y="4171950"/>
          <p14:tracePt t="42711" x="10101263" y="4146550"/>
          <p14:tracePt t="42725" x="10075863" y="4062413"/>
          <p14:tracePt t="42740" x="10075863" y="3976688"/>
          <p14:tracePt t="42759" x="10067925" y="3841750"/>
          <p14:tracePt t="42775" x="10067925" y="3756025"/>
          <p14:tracePt t="42791" x="10085388" y="3662363"/>
          <p14:tracePt t="42807" x="10118725" y="3484563"/>
          <p14:tracePt t="42824" x="10153650" y="3373438"/>
          <p14:tracePt t="42826" x="10179050" y="3322638"/>
          <p14:tracePt t="42841" x="10220325" y="3211513"/>
          <p14:tracePt t="42858" x="10255250" y="3135313"/>
          <p14:tracePt t="42861" x="10271125" y="3101975"/>
          <p14:tracePt t="42874" x="10313988" y="3033713"/>
          <p14:tracePt t="42891" x="10339388" y="2990850"/>
          <p14:tracePt t="42894" x="10356850" y="2974975"/>
          <p14:tracePt t="42907" x="10374313" y="2949575"/>
          <p14:tracePt t="42924" x="10390188" y="2922588"/>
          <p14:tracePt t="42943" x="10458450" y="2881313"/>
          <p14:tracePt t="42957" x="10509250" y="2855913"/>
          <p14:tracePt t="42974" x="10577513" y="2838450"/>
          <p14:tracePt t="42977" x="10612438" y="2830513"/>
          <p14:tracePt t="42990" x="10671175" y="2830513"/>
          <p14:tracePt t="43008" x="10739438" y="2838450"/>
          <p14:tracePt t="43010" x="10798175" y="2846388"/>
          <p14:tracePt t="43026" x="10891838" y="2863850"/>
          <p14:tracePt t="43040" x="10993438" y="2881313"/>
          <p14:tracePt t="43058" x="11122025" y="2932113"/>
          <p14:tracePt t="43074" x="11223625" y="2957513"/>
          <p14:tracePt t="43079" x="11266488" y="2965450"/>
          <p14:tracePt t="43090" x="11299825" y="2974975"/>
          <p14:tracePt t="43092" x="11360150" y="3000375"/>
          <p14:tracePt t="43106" x="11401425" y="3008313"/>
          <p14:tracePt t="43109" x="11461750" y="3016250"/>
          <p14:tracePt t="43112" x="11495088" y="3025775"/>
          <p14:tracePt t="43123" x="11530013" y="3033713"/>
          <p14:tracePt t="43127" x="11555413" y="3033713"/>
          <p14:tracePt t="43141" x="11596688" y="3041650"/>
          <p14:tracePt t="43158" x="11631613" y="3041650"/>
          <p14:tracePt t="43161" x="11639550" y="3041650"/>
          <p14:tracePt t="43176" x="11657013" y="3041650"/>
          <p14:tracePt t="43190" x="11690350" y="3033713"/>
          <p14:tracePt t="43209" x="11733213" y="3000375"/>
          <p14:tracePt t="43225" x="11766550" y="2949575"/>
          <p14:tracePt t="43228" x="11784013" y="2914650"/>
          <p14:tracePt t="43241" x="11809413" y="2846388"/>
          <p14:tracePt t="43257" x="11818938" y="2787650"/>
          <p14:tracePt t="43273" x="11826875" y="2719388"/>
          <p14:tracePt t="43276" x="11826875" y="2686050"/>
          <p14:tracePt t="43290" x="11809413" y="2608263"/>
          <p14:tracePt t="43307" x="11758613" y="2481263"/>
          <p14:tracePt t="43310" x="11741150" y="2438400"/>
          <p14:tracePt t="43325" x="11664950" y="2344738"/>
          <p14:tracePt t="43340" x="11545888" y="2278063"/>
          <p14:tracePt t="43358" x="11307763" y="2174875"/>
          <p14:tracePt t="43374" x="11163300" y="2141538"/>
          <p14:tracePt t="43379" x="11071225" y="2124075"/>
          <p14:tracePt t="43390" x="11002963" y="2108200"/>
          <p14:tracePt t="43392" x="10909300" y="2098675"/>
          <p14:tracePt t="43407" x="10782300" y="2090738"/>
          <p14:tracePt t="43424" x="10663238" y="2090738"/>
          <p14:tracePt t="43428" x="10620375" y="2090738"/>
          <p14:tracePt t="43440" x="10544175" y="2090738"/>
          <p14:tracePt t="43457" x="10467975" y="2098675"/>
          <p14:tracePt t="43461" x="10425113" y="2108200"/>
          <p14:tracePt t="43475" x="10339388" y="2108200"/>
          <p14:tracePt t="43491" x="10220325" y="2133600"/>
          <p14:tracePt t="43509" x="9940925" y="2192338"/>
          <p14:tracePt t="43524" x="9677400" y="2268538"/>
          <p14:tracePt t="43542" x="9226550" y="2379663"/>
          <p14:tracePt t="43557" x="9023350" y="2422525"/>
          <p14:tracePt t="43563" x="8955088" y="2430463"/>
          <p14:tracePt t="43574" x="8878888" y="2455863"/>
          <p14:tracePt t="43577" x="8818563" y="2455863"/>
          <p14:tracePt t="43590" x="8724900" y="2473325"/>
          <p14:tracePt t="43608" x="8648700" y="2489200"/>
          <p14:tracePt t="43611" x="8605838" y="2498725"/>
          <p14:tracePt t="43625" x="8521700" y="2516188"/>
          <p14:tracePt t="43641" x="8445500" y="2541588"/>
          <p14:tracePt t="43658" x="8326438" y="2592388"/>
          <p14:tracePt t="43674" x="8283575" y="2608263"/>
          <p14:tracePt t="43677" x="8266113" y="2617788"/>
          <p14:tracePt t="43692" x="8224838" y="2643188"/>
          <p14:tracePt t="43707" x="8207375" y="2651125"/>
          <p14:tracePt t="43725" x="8164513" y="2693988"/>
          <p14:tracePt t="43740" x="8121650" y="2744788"/>
          <p14:tracePt t="43757" x="8080375" y="2805113"/>
          <p14:tracePt t="43759" x="8054975" y="2838450"/>
          <p14:tracePt t="43775" x="8020050" y="2897188"/>
          <p14:tracePt t="43790" x="7986713" y="2965450"/>
          <p14:tracePt t="43807" x="7961313" y="3025775"/>
          <p14:tracePt t="43823" x="7918450" y="3135313"/>
          <p14:tracePt t="43842" x="7867650" y="3297238"/>
          <p14:tracePt t="43857" x="7850188" y="3382963"/>
          <p14:tracePt t="43874" x="7832725" y="3475038"/>
          <p14:tracePt t="43877" x="7824788" y="3509963"/>
          <p14:tracePt t="43890" x="7816850" y="3586163"/>
          <p14:tracePt t="43908" x="7816850" y="3646488"/>
          <p14:tracePt t="43910" x="7816850" y="3687763"/>
          <p14:tracePt t="43926" x="7816850" y="3763963"/>
          <p14:tracePt t="43930" x="7824788" y="3790950"/>
          <p14:tracePt t="43940" x="7832725" y="3824288"/>
          <p14:tracePt t="43959" x="7867650" y="3951288"/>
          <p14:tracePt t="43975" x="7893050" y="4037013"/>
          <p14:tracePt t="43992" x="7935913" y="4146550"/>
          <p14:tracePt t="44007" x="7986713" y="4224338"/>
          <p14:tracePt t="44027" x="8062913" y="4316413"/>
          <p14:tracePt t="44040" x="8096250" y="4351338"/>
          <p14:tracePt t="44041" x="8139113" y="4376738"/>
          <p14:tracePt t="44058" x="8207375" y="4410075"/>
          <p14:tracePt t="44061" x="8240713" y="4427538"/>
          <p14:tracePt t="44077" x="8326438" y="4452938"/>
          <p14:tracePt t="44091" x="8377238" y="4460875"/>
          <p14:tracePt t="44095" x="8410575" y="4460875"/>
          <p14:tracePt t="44107" x="8521700" y="4460875"/>
          <p14:tracePt t="44124" x="8699500" y="4427538"/>
          <p14:tracePt t="44129" x="8802688" y="4410075"/>
          <p14:tracePt t="44142" x="8980488" y="4359275"/>
          <p14:tracePt t="44157" x="9142413" y="4308475"/>
          <p14:tracePt t="44176" x="9380538" y="4206875"/>
          <p14:tracePt t="44191" x="9532938" y="4130675"/>
          <p14:tracePt t="44207" x="9659938" y="4070350"/>
          <p14:tracePt t="44211" x="9710738" y="4027488"/>
          <p14:tracePt t="44223" x="9761538" y="4002088"/>
          <p14:tracePt t="44224" x="9812338" y="3960813"/>
          <p14:tracePt t="44241" x="9948863" y="3875088"/>
          <p14:tracePt t="44244" x="10042525" y="3816350"/>
          <p14:tracePt t="44257" x="10220325" y="3722688"/>
          <p14:tracePt t="44273" x="10364788" y="3662363"/>
          <p14:tracePt t="44292" x="10544175" y="3543300"/>
          <p14:tracePt t="44307" x="10663238" y="3475038"/>
          <p14:tracePt t="44323" x="10782300" y="3390900"/>
          <p14:tracePt t="44327" x="10858500" y="3348038"/>
          <p14:tracePt t="44340" x="10960100" y="3271838"/>
          <p14:tracePt t="44358" x="11036300" y="3221038"/>
          <p14:tracePt t="44361" x="11071225" y="3195638"/>
          <p14:tracePt t="44375" x="11104563" y="3152775"/>
          <p14:tracePt t="44391" x="11129963" y="3119438"/>
          <p14:tracePt t="44394" x="11147425" y="3101975"/>
          <p14:tracePt t="44409" x="11172825" y="3076575"/>
          <p14:tracePt t="44424" x="11180763" y="3059113"/>
          <p14:tracePt t="44444" x="11206163" y="3025775"/>
          <p14:tracePt t="44457" x="11206163" y="3000375"/>
          <p14:tracePt t="44476" x="11206163" y="2957513"/>
          <p14:tracePt t="44491" x="11206163" y="2897188"/>
          <p14:tracePt t="44507" x="11172825" y="2820988"/>
          <p14:tracePt t="44511" x="11155363" y="2770188"/>
          <p14:tracePt t="44516" x="11129963" y="2719388"/>
          <p14:tracePt t="44524" x="11087100" y="2660650"/>
          <p14:tracePt t="44541" x="11010900" y="2582863"/>
          <p14:tracePt t="44545" x="10960100" y="2541588"/>
          <p14:tracePt t="44557" x="10909300" y="2506663"/>
          <p14:tracePt t="44559" x="10858500" y="2481263"/>
          <p14:tracePt t="44574" x="10747375" y="2438400"/>
          <p14:tracePt t="44578" x="10696575" y="2413000"/>
          <p14:tracePt t="44593" x="10612438" y="2371725"/>
          <p14:tracePt t="44609" x="10509250" y="2354263"/>
          <p14:tracePt t="44614" x="10450513" y="2354263"/>
          <p14:tracePt t="44619" x="10382250" y="2354263"/>
          <p14:tracePt t="44628" x="10323513" y="2354263"/>
          <p14:tracePt t="44642" x="10204450" y="2354263"/>
          <p14:tracePt t="44648" x="10161588" y="2354263"/>
          <p14:tracePt t="44653" x="10136188" y="2354263"/>
          <p14:tracePt t="44662" x="10101263" y="2354263"/>
          <p14:tracePt t="44677" x="10050463" y="2354263"/>
          <p14:tracePt t="44681" x="10034588" y="2354263"/>
          <p14:tracePt t="44691" x="10017125" y="2354263"/>
          <p14:tracePt t="44709" x="9983788" y="2354263"/>
          <p14:tracePt t="44725" x="9974263" y="2354263"/>
          <p14:tracePt t="45165" x="9864725" y="2371725"/>
          <p14:tracePt t="45171" x="9728200" y="2397125"/>
          <p14:tracePt t="45185" x="9490075" y="2430463"/>
          <p14:tracePt t="45203" x="9286875" y="2455863"/>
          <p14:tracePt t="45204" x="9209088" y="2473325"/>
          <p14:tracePt t="45220" x="9124950" y="2498725"/>
          <p14:tracePt t="45235" x="9056688" y="2524125"/>
          <p14:tracePt t="45239" x="9023350" y="2532063"/>
          <p14:tracePt t="45252" x="8988425" y="2532063"/>
          <p14:tracePt t="45268" x="8802688" y="2582863"/>
          <p14:tracePt t="45286" x="8453438" y="2693988"/>
          <p14:tracePt t="45302" x="8283575" y="2744788"/>
          <p14:tracePt t="45321" x="8070850" y="2795588"/>
          <p14:tracePt t="45336" x="7961313" y="2838450"/>
          <p14:tracePt t="45351" x="7885113" y="2855913"/>
          <p14:tracePt t="45355" x="7850188" y="2863850"/>
          <p14:tracePt t="45369" x="7816850" y="2863850"/>
          <p14:tracePt t="45385" x="7781925" y="2871788"/>
          <p14:tracePt t="45388" x="7773988" y="2881313"/>
          <p14:tracePt t="45402" x="7740650" y="2889250"/>
          <p14:tracePt t="45418" x="7723188" y="2889250"/>
          <p14:tracePt t="45437" x="7688263" y="2906713"/>
          <p14:tracePt t="45451" x="7672388" y="2914650"/>
          <p14:tracePt t="45469" x="7637463" y="2949575"/>
          <p14:tracePt t="45472" x="7621588" y="2957513"/>
          <p14:tracePt t="45485" x="7596188" y="3008313"/>
          <p14:tracePt t="45503" x="7545388" y="3084513"/>
          <p14:tracePt t="45507" x="7518400" y="3152775"/>
          <p14:tracePt t="45519" x="7434263" y="3314700"/>
          <p14:tracePt t="45535" x="7400925" y="3408363"/>
          <p14:tracePt t="45538" x="7340600" y="3586163"/>
          <p14:tracePt t="45553" x="7297738" y="3730625"/>
          <p14:tracePt t="45568" x="7264400" y="3857625"/>
          <p14:tracePt t="45585" x="7246938" y="3951288"/>
          <p14:tracePt t="45601" x="7239000" y="3994150"/>
          <p14:tracePt t="45620" x="7229475" y="4037013"/>
          <p14:tracePt t="45634" x="7229475" y="4044950"/>
          <p14:tracePt t="45655" x="7229475" y="4062413"/>
          <p14:tracePt t="45670" x="7221538" y="4070350"/>
          <p14:tracePt t="45688" x="7221538" y="4079875"/>
          <p14:tracePt t="45701" x="7213600" y="4079875"/>
          <p14:tracePt t="45730" x="7204075" y="4079875"/>
          <p14:tracePt t="45736" x="7204075" y="4070350"/>
          <p14:tracePt t="45751" x="7204075" y="4052888"/>
          <p14:tracePt t="45770" x="7178675" y="3951288"/>
          <p14:tracePt t="45785" x="7153275" y="3763963"/>
          <p14:tracePt t="45802" x="7137400" y="3535363"/>
          <p14:tracePt t="45818" x="7137400" y="3221038"/>
          <p14:tracePt t="45836" x="7137400" y="3033713"/>
          <p14:tracePt t="45852" x="7153275" y="2889250"/>
          <p14:tracePt t="45869" x="7170738" y="2736850"/>
          <p14:tracePt t="45871" x="7188200" y="2693988"/>
          <p14:tracePt t="45886" x="7196138" y="2592388"/>
          <p14:tracePt t="45902" x="7213600" y="2516188"/>
          <p14:tracePt t="45921" x="7229475" y="2430463"/>
          <p14:tracePt t="45928" x="7229475" y="2422525"/>
          <p14:tracePt t="45935" x="7229475" y="2405063"/>
          <p14:tracePt t="45954" x="7229475" y="2371725"/>
          <p14:tracePt t="45968" x="7239000" y="2362200"/>
          <p14:tracePt t="45985" x="7239000" y="2354263"/>
          <p14:tracePt t="45987" x="7239000" y="2344738"/>
          <p14:tracePt t="46083" x="7239000" y="2354263"/>
          <p14:tracePt t="46089" x="7246938" y="2362200"/>
          <p14:tracePt t="46104" x="7264400" y="2422525"/>
          <p14:tracePt t="46119" x="7272338" y="2455863"/>
          <p14:tracePt t="46135" x="7307263" y="2633663"/>
          <p14:tracePt t="46139" x="7323138" y="2719388"/>
          <p14:tracePt t="46152" x="7358063" y="2881313"/>
          <p14:tracePt t="46169" x="7373938" y="3025775"/>
          <p14:tracePt t="46172" x="7391400" y="3101975"/>
          <p14:tracePt t="46185" x="7408863" y="3203575"/>
          <p14:tracePt t="46202" x="7434263" y="3314700"/>
          <p14:tracePt t="46220" x="7459663" y="3441700"/>
          <p14:tracePt t="46237" x="7477125" y="3517900"/>
          <p14:tracePt t="46253" x="7493000" y="3568700"/>
          <p14:tracePt t="46255" x="7493000" y="3586163"/>
          <p14:tracePt t="46269" x="7502525" y="3619500"/>
          <p14:tracePt t="46286" x="7510463" y="3646488"/>
          <p14:tracePt t="46288" x="7510463" y="3654425"/>
          <p14:tracePt t="46302" x="7510463" y="3671888"/>
          <p14:tracePt t="46319" x="7510463" y="3679825"/>
          <p14:tracePt t="46324" x="7510463" y="3687763"/>
          <p14:tracePt t="46328" x="7510463" y="3697288"/>
          <p14:tracePt t="46350" x="7510463" y="3705225"/>
          <p14:tracePt t="46356" x="7510463" y="3713163"/>
          <p14:tracePt t="46391" x="7510463" y="3722688"/>
          <p14:tracePt t="46404" x="7510463" y="3730625"/>
          <p14:tracePt t="46438" x="7518400" y="3738563"/>
          <p14:tracePt t="46495" x="7527925" y="3738563"/>
          <p14:tracePt t="46990" x="7518400" y="3730625"/>
          <p14:tracePt t="46996" x="7518400" y="3722688"/>
          <p14:tracePt t="47010" x="7518400" y="3713163"/>
          <p14:tracePt t="47023" x="7510463" y="3705225"/>
          <p14:tracePt t="47037" x="7502525" y="3705225"/>
          <p14:tracePt t="47054" x="7493000" y="3705225"/>
          <p14:tracePt t="47070" x="7493000" y="3697288"/>
          <p14:tracePt t="47073" x="7493000" y="3687763"/>
          <p14:tracePt t="47140" x="7485063" y="3679825"/>
          <p14:tracePt t="47168" x="7477125" y="3671888"/>
          <p14:tracePt t="47181" x="7477125" y="3662363"/>
          <p14:tracePt t="47195" x="7467600" y="3654425"/>
          <p14:tracePt t="47202" x="7467600" y="3646488"/>
          <p14:tracePt t="47222" x="7442200" y="3594100"/>
          <p14:tracePt t="47236" x="7434263" y="3543300"/>
          <p14:tracePt t="47253" x="7408863" y="3433763"/>
          <p14:tracePt t="47256" x="7400925" y="3390900"/>
          <p14:tracePt t="47272" x="7383463" y="3279775"/>
          <p14:tracePt t="47287" x="7366000" y="3203575"/>
          <p14:tracePt t="47290" x="7358063" y="3178175"/>
          <p14:tracePt t="47303" x="7348538" y="3144838"/>
          <p14:tracePt t="47304" x="7340600" y="3127375"/>
          <p14:tracePt t="47319" x="7340600" y="3084513"/>
          <p14:tracePt t="47336" x="7323138" y="3051175"/>
          <p14:tracePt t="47352" x="7323138" y="3033713"/>
          <p14:tracePt t="47369" x="7323138" y="3016250"/>
          <p14:tracePt t="47371" x="7315200" y="3008313"/>
          <p14:tracePt t="47385" x="7307263" y="3000375"/>
          <p14:tracePt t="47403" x="7307263" y="2982913"/>
          <p14:tracePt t="47419" x="7297738" y="2957513"/>
          <p14:tracePt t="47437" x="7289800" y="2957513"/>
          <p14:tracePt t="47440" x="7289800" y="2949575"/>
          <p14:tracePt t="47452" x="7281863" y="2940050"/>
          <p14:tracePt t="48346" x="7239000" y="2940050"/>
          <p14:tracePt t="48351" x="7170738" y="2940050"/>
          <p14:tracePt t="48367" x="7085013" y="2949575"/>
          <p14:tracePt t="48370" x="7008813" y="2949575"/>
          <p14:tracePt t="48384" x="6899275" y="2949575"/>
          <p14:tracePt t="48388" x="6856413" y="2949575"/>
          <p14:tracePt t="48401" x="6780213" y="2949575"/>
          <p14:tracePt t="48417" x="6704013" y="2949575"/>
          <p14:tracePt t="48421" x="6669088" y="2949575"/>
          <p14:tracePt t="48436" x="6610350" y="2949575"/>
          <p14:tracePt t="48451" x="6534150" y="2940050"/>
          <p14:tracePt t="48454" x="6499225" y="2940050"/>
          <p14:tracePt t="48468" x="6448425" y="2940050"/>
          <p14:tracePt t="48483" x="6415088" y="2932113"/>
          <p14:tracePt t="48486" x="6389688" y="2932113"/>
          <p14:tracePt t="48499" x="6354763" y="2922588"/>
          <p14:tracePt t="48503" x="6329363" y="2922588"/>
          <p14:tracePt t="48516" x="6296025" y="2922588"/>
          <p14:tracePt t="48533" x="6270625" y="2922588"/>
          <p14:tracePt t="48536" x="6253163" y="2922588"/>
          <p14:tracePt t="48553" x="6227763" y="2922588"/>
          <p14:tracePt t="48568" x="6210300" y="2922588"/>
          <p14:tracePt t="48572" x="6194425" y="2922588"/>
          <p14:tracePt t="48585" x="6184900" y="2922588"/>
          <p14:tracePt t="48599" x="6167438" y="2922588"/>
          <p14:tracePt t="48617" x="6151563" y="2932113"/>
          <p14:tracePt t="48632" x="6142038" y="2932113"/>
          <p14:tracePt t="48651" x="6134100" y="2940050"/>
          <p14:tracePt t="48667" x="6126163" y="2949575"/>
          <p14:tracePt t="48683" x="6126163" y="2957513"/>
          <p14:tracePt t="48701" x="6116638" y="2965450"/>
          <p14:tracePt t="48717" x="6116638" y="2982913"/>
          <p14:tracePt t="48735" x="6100763" y="2990850"/>
          <p14:tracePt t="48751" x="6100763" y="3000375"/>
          <p14:tracePt t="48755" x="6100763" y="3008313"/>
          <p14:tracePt t="48767" x="6091238" y="3016250"/>
          <p14:tracePt t="48784" x="6083300" y="3025775"/>
          <p14:tracePt t="48801" x="6075363" y="3033713"/>
          <p14:tracePt t="48804" x="6065838" y="3041650"/>
          <p14:tracePt t="48816" x="6057900" y="3051175"/>
          <p14:tracePt t="48834" x="6032500" y="3076575"/>
          <p14:tracePt t="48836" x="6015038" y="3094038"/>
          <p14:tracePt t="48850" x="5972175" y="3152775"/>
          <p14:tracePt t="48867" x="5946775" y="3211513"/>
          <p14:tracePt t="48884" x="5905500" y="3254375"/>
          <p14:tracePt t="48901" x="5888038" y="3279775"/>
          <p14:tracePt t="48904" x="5870575" y="3289300"/>
          <p14:tracePt t="48919" x="5845175" y="3305175"/>
          <p14:tracePt t="48933" x="5827713" y="3314700"/>
          <p14:tracePt t="48952" x="5667375" y="3348038"/>
          <p14:tracePt t="48966" x="5548313" y="3365500"/>
          <p14:tracePt t="48983" x="5446713" y="3373438"/>
          <p14:tracePt t="48987" x="5411788" y="3373438"/>
          <p14:tracePt t="49003" x="5360988" y="3382963"/>
          <p14:tracePt t="49007" x="5327650" y="3382963"/>
          <p14:tracePt t="49016" x="5310188" y="3382963"/>
          <p14:tracePt t="49020" x="5284788" y="3382963"/>
          <p14:tracePt t="49036" x="5249863" y="3382963"/>
          <p14:tracePt t="49051" x="5216525" y="3382963"/>
          <p14:tracePt t="49055" x="5208588" y="3373438"/>
          <p14:tracePt t="49068" x="5183188" y="3373438"/>
          <p14:tracePt t="49084" x="5165725" y="3365500"/>
          <p14:tracePt t="49102" x="5140325" y="3355975"/>
          <p14:tracePt t="49117" x="5132388" y="3348038"/>
          <p14:tracePt t="49134" x="5122863" y="3348038"/>
          <p14:tracePt t="49151" x="5114925" y="3348038"/>
          <p14:tracePt t="49185" x="5114925" y="3340100"/>
          <p14:tracePt t="49205" x="5114925" y="3330575"/>
          <p14:tracePt t="49246" x="5122863" y="3330575"/>
          <p14:tracePt t="49251" x="5132388" y="3330575"/>
          <p14:tracePt t="49266" x="5148263" y="3330575"/>
          <p14:tracePt t="49285" x="5191125" y="3330575"/>
          <p14:tracePt t="49300" x="5224463" y="3330575"/>
          <p14:tracePt t="49317" x="5259388" y="3330575"/>
          <p14:tracePt t="49320" x="5267325" y="3330575"/>
          <p14:tracePt t="49334" x="5302250" y="3330575"/>
          <p14:tracePt t="49349" x="5343525" y="3330575"/>
          <p14:tracePt t="49367" x="5394325" y="3330575"/>
          <p14:tracePt t="49383" x="5437188" y="3330575"/>
          <p14:tracePt t="49402" x="5497513" y="3330575"/>
          <p14:tracePt t="49417" x="5530850" y="3330575"/>
          <p14:tracePt t="49434" x="5573713" y="3330575"/>
          <p14:tracePt t="49438" x="5591175" y="3330575"/>
          <p14:tracePt t="49451" x="5624513" y="3330575"/>
          <p14:tracePt t="49468" x="5649913" y="3330575"/>
          <p14:tracePt t="49471" x="5657850" y="3330575"/>
          <p14:tracePt t="49485" x="5683250" y="3330575"/>
          <p14:tracePt t="49499" x="5708650" y="3330575"/>
          <p14:tracePt t="49517" x="5726113" y="3330575"/>
          <p14:tracePt t="49533" x="5761038" y="3330575"/>
          <p14:tracePt t="49550" x="5776913" y="3330575"/>
          <p14:tracePt t="49554" x="5794375" y="3330575"/>
          <p14:tracePt t="49560" x="5802313" y="3330575"/>
          <p14:tracePt t="49568" x="5827713" y="3330575"/>
          <p14:tracePt t="49583" x="5862638" y="3330575"/>
          <p14:tracePt t="49588" x="5888038" y="3330575"/>
          <p14:tracePt t="49603" x="5946775" y="3330575"/>
          <p14:tracePt t="49617" x="6024563" y="3322638"/>
          <p14:tracePt t="49621" x="6057900" y="3322638"/>
          <p14:tracePt t="49636" x="6116638" y="3322638"/>
          <p14:tracePt t="49650" x="6184900" y="3314700"/>
          <p14:tracePt t="49670" x="6372225" y="3305175"/>
          <p14:tracePt t="49684" x="6575425" y="3297238"/>
          <p14:tracePt t="49689" x="6661150" y="3297238"/>
          <p14:tracePt t="49700" x="6729413" y="3289300"/>
          <p14:tracePt t="49703" x="6770688" y="3289300"/>
          <p14:tracePt t="49716" x="6873875" y="3289300"/>
          <p14:tracePt t="49737" x="7034213" y="3279775"/>
          <p14:tracePt t="49751" x="7153275" y="3279775"/>
          <p14:tracePt t="49767" x="7272338" y="3279775"/>
          <p14:tracePt t="49770" x="7315200" y="3279775"/>
          <p14:tracePt t="49785" x="7366000" y="3279775"/>
          <p14:tracePt t="49799" x="7426325" y="3289300"/>
          <p14:tracePt t="49817" x="7518400" y="3289300"/>
          <p14:tracePt t="49833" x="7553325" y="3289300"/>
          <p14:tracePt t="49836" x="7596188" y="3289300"/>
          <p14:tracePt t="49852" x="7688263" y="3289300"/>
          <p14:tracePt t="49866" x="7740650" y="3289300"/>
          <p14:tracePt t="49883" x="7773988" y="3289300"/>
          <p14:tracePt t="49887" x="7791450" y="3289300"/>
          <p14:tracePt t="49901" x="7799388" y="3289300"/>
          <p14:tracePt t="49917" x="7816850" y="3289300"/>
          <p14:tracePt t="49921" x="7824788" y="3289300"/>
          <p14:tracePt t="49948" x="7832725" y="3289300"/>
          <p14:tracePt t="50016" x="7832725" y="3297238"/>
          <p14:tracePt t="50022" x="7824788" y="3297238"/>
          <p14:tracePt t="50034" x="7816850" y="3305175"/>
          <p14:tracePt t="50036" x="7807325" y="3305175"/>
          <p14:tracePt t="50050" x="7748588" y="3314700"/>
          <p14:tracePt t="50068" x="7629525" y="3322638"/>
          <p14:tracePt t="50072" x="7561263" y="3330575"/>
          <p14:tracePt t="50087" x="7358063" y="3340100"/>
          <p14:tracePt t="50091" x="7229475" y="3340100"/>
          <p14:tracePt t="50100" x="7119938" y="3340100"/>
          <p14:tracePt t="50119" x="6864350" y="3340100"/>
          <p14:tracePt t="50133" x="6737350" y="3340100"/>
          <p14:tracePt t="50153" x="6473825" y="3330575"/>
          <p14:tracePt t="50167" x="6278563" y="3330575"/>
          <p14:tracePt t="50183" x="6108700" y="3330575"/>
          <p14:tracePt t="50187" x="6040438" y="3330575"/>
          <p14:tracePt t="50202" x="5862638" y="3330575"/>
          <p14:tracePt t="50218" x="5735638" y="3330575"/>
          <p14:tracePt t="50222" x="5692775" y="3330575"/>
          <p14:tracePt t="50228" x="5649913" y="3330575"/>
          <p14:tracePt t="50235" x="5624513" y="3330575"/>
          <p14:tracePt t="50250" x="5581650" y="3330575"/>
          <p14:tracePt t="50254" x="5565775" y="3330575"/>
          <p14:tracePt t="50269" x="5548313" y="3330575"/>
          <p14:tracePt t="50283" x="5530850" y="3330575"/>
          <p14:tracePt t="50303" x="5513388" y="3330575"/>
          <p14:tracePt t="50317" x="5497513" y="3330575"/>
          <p14:tracePt t="50335" x="5487988" y="3330575"/>
          <p14:tracePt t="50358" x="5480050" y="3330575"/>
          <p14:tracePt t="50426" x="5480050" y="3322638"/>
          <p14:tracePt t="50460" x="5480050" y="3314700"/>
          <p14:tracePt t="50474" x="5480050" y="3305175"/>
          <p14:tracePt t="50506" x="5480050" y="3297238"/>
          <p14:tracePt t="50521" x="5480050" y="3289300"/>
          <p14:tracePt t="50540" x="5480050" y="3279775"/>
          <p14:tracePt t="50615" x="5487988" y="3279775"/>
          <p14:tracePt t="50644" x="5497513" y="3279775"/>
          <p14:tracePt t="50657" x="5505450" y="3279775"/>
          <p14:tracePt t="50713" x="5513388" y="3279775"/>
          <p14:tracePt t="50745" x="5522913" y="3279775"/>
          <p14:tracePt t="50957" x="5530850" y="3279775"/>
          <p14:tracePt t="51012" x="5538788" y="3279775"/>
          <p14:tracePt t="51058" x="5548313" y="3279775"/>
          <p14:tracePt t="51128" x="5556250" y="3279775"/>
          <p14:tracePt t="51161" x="5565775" y="3279775"/>
          <p14:tracePt t="51255" x="5573713" y="3279775"/>
          <p14:tracePt t="51277" x="5581650" y="3279775"/>
          <p14:tracePt t="51304" x="5591175" y="3279775"/>
          <p14:tracePt t="51324" x="5599113" y="3279775"/>
          <p14:tracePt t="51338" x="5607050" y="3279775"/>
          <p14:tracePt t="51359" x="5616575" y="3279775"/>
          <p14:tracePt t="51372" x="5624513" y="3279775"/>
          <p14:tracePt t="51386" x="5632450" y="3279775"/>
          <p14:tracePt t="51392" x="5641975" y="3279775"/>
          <p14:tracePt t="51402" x="5649913" y="3279775"/>
          <p14:tracePt t="51420" x="5657850" y="3279775"/>
          <p14:tracePt t="51434" x="5667375" y="3279775"/>
          <p14:tracePt t="51451" x="5683250" y="3279775"/>
          <p14:tracePt t="51455" x="5692775" y="3279775"/>
          <p14:tracePt t="51469" x="5692775" y="3289300"/>
          <p14:tracePt t="51485" x="5708650" y="3289300"/>
          <p14:tracePt t="51487" x="5718175" y="3289300"/>
          <p14:tracePt t="51502" x="5735638" y="3297238"/>
          <p14:tracePt t="51518" x="5768975" y="3297238"/>
          <p14:tracePt t="51534" x="5794375" y="3297238"/>
          <p14:tracePt t="51551" x="5827713" y="3305175"/>
          <p14:tracePt t="51571" x="5870575" y="3314700"/>
          <p14:tracePt t="51586" x="5905500" y="3314700"/>
          <p14:tracePt t="51590" x="5938838" y="3314700"/>
          <p14:tracePt t="51601" x="5981700" y="3314700"/>
          <p14:tracePt t="51605" x="6040438" y="3322638"/>
          <p14:tracePt t="51618" x="6194425" y="3322638"/>
          <p14:tracePt t="51636" x="6338888" y="3322638"/>
          <p14:tracePt t="51640" x="6405563" y="3322638"/>
          <p14:tracePt t="51652" x="6483350" y="3322638"/>
          <p14:tracePt t="51654" x="6567488" y="3322638"/>
          <p14:tracePt t="51657" x="6661150" y="3340100"/>
          <p14:tracePt t="51668" x="6762750" y="3340100"/>
          <p14:tracePt t="51672" x="6864350" y="3340100"/>
          <p14:tracePt t="51686" x="7008813" y="3340100"/>
          <p14:tracePt t="51701" x="7112000" y="3348038"/>
          <p14:tracePt t="51720" x="7366000" y="3373438"/>
          <p14:tracePt t="51735" x="7586663" y="3408363"/>
          <p14:tracePt t="51752" x="7731125" y="3459163"/>
          <p14:tracePt t="51768" x="7893050" y="3517900"/>
          <p14:tracePt t="51785" x="7977188" y="3552825"/>
          <p14:tracePt t="51787" x="8004175" y="3560763"/>
          <p14:tracePt t="51801" x="8029575" y="3578225"/>
          <p14:tracePt t="52068" x="8088313" y="3552825"/>
          <p14:tracePt t="52076" x="8164513" y="3527425"/>
          <p14:tracePt t="52085" x="8240713" y="3475038"/>
          <p14:tracePt t="52103" x="8658225" y="3322638"/>
          <p14:tracePt t="52119" x="8904288" y="3211513"/>
          <p14:tracePt t="52121" x="9013825" y="3170238"/>
          <p14:tracePt t="52134" x="9117013" y="3119438"/>
          <p14:tracePt t="52137" x="9226550" y="3084513"/>
          <p14:tracePt t="52151" x="9447213" y="3016250"/>
          <p14:tracePt t="52170" x="9642475" y="2965450"/>
          <p14:tracePt t="52184" x="9753600" y="2932113"/>
          <p14:tracePt t="52201" x="9855200" y="2914650"/>
          <p14:tracePt t="52218" x="10034588" y="2871788"/>
          <p14:tracePt t="52235" x="10126663" y="2855913"/>
          <p14:tracePt t="52237" x="10179050" y="2846388"/>
          <p14:tracePt t="52252" x="10212388" y="2830513"/>
          <p14:tracePt t="52255" x="10237788" y="2830513"/>
          <p14:tracePt t="52269" x="10271125" y="2813050"/>
          <p14:tracePt t="52271" x="10298113" y="2805113"/>
          <p14:tracePt t="52285" x="10323513" y="2795588"/>
          <p14:tracePt t="52301" x="10356850" y="2778125"/>
          <p14:tracePt t="52318" x="10374313" y="2752725"/>
          <p14:tracePt t="52321" x="10382250" y="2752725"/>
          <p14:tracePt t="52335" x="10399713" y="2736850"/>
          <p14:tracePt t="52351" x="10407650" y="2727325"/>
          <p14:tracePt t="52353" x="10407650" y="2719388"/>
          <p14:tracePt t="52369" x="10415588" y="2711450"/>
          <p14:tracePt t="52385" x="10415588" y="2701925"/>
          <p14:tracePt t="52388" x="10415588" y="2693988"/>
          <p14:tracePt t="52401" x="10415588" y="2686050"/>
          <p14:tracePt t="52418" x="10390188" y="2668588"/>
          <p14:tracePt t="52435" x="10144125" y="2574925"/>
          <p14:tracePt t="52452" x="9761538" y="2489200"/>
          <p14:tracePt t="52469" x="9482138" y="2473325"/>
          <p14:tracePt t="52485" x="9337675" y="2473325"/>
          <p14:tracePt t="52502" x="9218613" y="2481263"/>
          <p14:tracePt t="52518" x="9039225" y="2516188"/>
          <p14:tracePt t="52537" x="8818563" y="2566988"/>
          <p14:tracePt t="52554" x="8589963" y="2625725"/>
          <p14:tracePt t="52557" x="8470900" y="2668588"/>
          <p14:tracePt t="52568" x="8369300" y="2701925"/>
          <p14:tracePt t="52571" x="8266113" y="2736850"/>
          <p14:tracePt t="52586" x="8096250" y="2805113"/>
          <p14:tracePt t="52601" x="7986713" y="2855913"/>
          <p14:tracePt t="52620" x="7918450" y="2897188"/>
          <p14:tracePt t="52622" x="7893050" y="2906713"/>
          <p14:tracePt t="52635" x="7832725" y="2932113"/>
          <p14:tracePt t="52652" x="7781925" y="2957513"/>
          <p14:tracePt t="52669" x="7756525" y="2974975"/>
          <p14:tracePt t="52687" x="7715250" y="2982913"/>
          <p14:tracePt t="52701" x="7697788" y="3000375"/>
          <p14:tracePt t="52719" x="7662863" y="3008313"/>
          <p14:tracePt t="52735" x="7629525" y="3025775"/>
          <p14:tracePt t="52753" x="7612063" y="3033713"/>
          <p14:tracePt t="52757" x="7596188" y="3033713"/>
          <p14:tracePt t="52762" x="7586663" y="3041650"/>
          <p14:tracePt t="52771" x="7570788" y="3051175"/>
          <p14:tracePt t="52785" x="7545388" y="3076575"/>
          <p14:tracePt t="52805" x="7502525" y="3101975"/>
          <p14:tracePt t="52819" x="7477125" y="3127375"/>
          <p14:tracePt t="52835" x="7442200" y="3144838"/>
          <p14:tracePt t="52838" x="7434263" y="3160713"/>
          <p14:tracePt t="52851" x="7400925" y="3178175"/>
          <p14:tracePt t="52868" x="7383463" y="3186113"/>
          <p14:tracePt t="52871" x="7366000" y="3203575"/>
          <p14:tracePt t="52884" x="7348538" y="3221038"/>
          <p14:tracePt t="52901" x="7332663" y="3221038"/>
          <p14:tracePt t="52920" x="7307263" y="3238500"/>
          <p14:tracePt t="52934" x="7297738" y="3254375"/>
          <p14:tracePt t="52952" x="7289800" y="3254375"/>
          <p14:tracePt t="52956" x="7289800" y="3263900"/>
          <p14:tracePt t="52968" x="7264400" y="3279775"/>
          <p14:tracePt t="52985" x="7264400" y="3297238"/>
          <p14:tracePt t="52986" x="7256463" y="3305175"/>
          <p14:tracePt t="53002" x="7239000" y="3314700"/>
          <p14:tracePt t="53022" x="7221538" y="3340100"/>
          <p14:tracePt t="53034" x="7221538" y="3348038"/>
          <p14:tracePt t="53038" x="7213600" y="3355975"/>
          <p14:tracePt t="53052" x="7204075" y="3365500"/>
          <p14:tracePt t="53055" x="7196138" y="3365500"/>
          <p14:tracePt t="53070" x="7196138" y="3373438"/>
          <p14:tracePt t="53085" x="7188200" y="3382963"/>
          <p14:tracePt t="53088" x="7188200" y="3390900"/>
          <p14:tracePt t="53101" x="7178675" y="3390900"/>
          <p14:tracePt t="53118" x="7178675" y="3408363"/>
          <p14:tracePt t="53136" x="7170738" y="3424238"/>
          <p14:tracePt t="53152" x="7162800" y="3433763"/>
          <p14:tracePt t="53168" x="7153275" y="3441700"/>
          <p14:tracePt t="53185" x="7145338" y="3449638"/>
          <p14:tracePt t="53201" x="7145338" y="3459163"/>
          <p14:tracePt t="53206" x="7137400" y="3459163"/>
          <p14:tracePt t="53232" x="7127875" y="3467100"/>
          <p14:tracePt t="53245" x="7119938" y="3475038"/>
          <p14:tracePt t="53266" x="7112000" y="3475038"/>
          <p14:tracePt t="53273" x="7112000" y="3484563"/>
          <p14:tracePt t="53286" x="7102475" y="3502025"/>
          <p14:tracePt t="53301" x="7085013" y="3517900"/>
          <p14:tracePt t="53320" x="7085013" y="3535363"/>
          <p14:tracePt t="54916" x="7085013" y="3517900"/>
          <p14:tracePt t="54924" x="7077075" y="3475038"/>
          <p14:tracePt t="54938" x="7069138" y="3398838"/>
          <p14:tracePt t="54956" x="7043738" y="3221038"/>
          <p14:tracePt t="54972" x="7034213" y="3119438"/>
          <p14:tracePt t="54987" x="7034213" y="3025775"/>
          <p14:tracePt t="54991" x="7034213" y="3000375"/>
          <p14:tracePt t="55006" x="7034213" y="2932113"/>
          <p14:tracePt t="55020" x="7034213" y="2889250"/>
          <p14:tracePt t="55037" x="7034213" y="2820988"/>
          <p14:tracePt t="55054" x="7034213" y="2778125"/>
          <p14:tracePt t="55058" x="7034213" y="2770188"/>
          <p14:tracePt t="55070" x="7034213" y="2752725"/>
          <p14:tracePt t="55071" x="7034213" y="2744788"/>
          <p14:tracePt t="55086" x="7026275" y="2711450"/>
          <p14:tracePt t="55105" x="7026275" y="2701925"/>
          <p14:tracePt t="55109" x="7026275" y="2686050"/>
          <p14:tracePt t="55121" x="7026275" y="2676525"/>
          <p14:tracePt t="55137" x="7026275" y="2660650"/>
          <p14:tracePt t="55139" x="7018338" y="2660650"/>
          <p14:tracePt t="55157" x="7018338" y="2643188"/>
          <p14:tracePt t="55169" x="7018338" y="2633663"/>
          <p14:tracePt t="55189" x="7008813" y="2617788"/>
          <p14:tracePt t="55206" x="7008813" y="2608263"/>
          <p14:tracePt t="55209" x="7008813" y="2600325"/>
          <p14:tracePt t="55229" x="7008813" y="2592388"/>
          <p14:tracePt t="55237" x="7008813" y="2582863"/>
          <p14:tracePt t="55256" x="7008813" y="2574925"/>
          <p14:tracePt t="55291" x="7000875" y="2574925"/>
          <p14:tracePt t="55311" x="6992938" y="2574925"/>
          <p14:tracePt t="55332" x="6983413" y="2574925"/>
          <p14:tracePt t="56108" x="6967538" y="2660650"/>
          <p14:tracePt t="56115" x="6942138" y="2820988"/>
          <p14:tracePt t="56128" x="6899275" y="3016250"/>
          <p14:tracePt t="56129" x="6873875" y="3178175"/>
          <p14:tracePt t="56147" x="6805613" y="3543300"/>
          <p14:tracePt t="56149" x="6762750" y="3738563"/>
          <p14:tracePt t="56162" x="6754813" y="3883025"/>
          <p14:tracePt t="56178" x="6729413" y="4224338"/>
          <p14:tracePt t="56182" x="6719888" y="4308475"/>
          <p14:tracePt t="56197" x="6719888" y="4478338"/>
          <p14:tracePt t="56211" x="6719888" y="4579938"/>
          <p14:tracePt t="56232" x="6745288" y="4716463"/>
          <p14:tracePt t="56247" x="6780213" y="4843463"/>
          <p14:tracePt t="56266" x="6823075" y="5064125"/>
          <p14:tracePt t="56279" x="6838950" y="5149850"/>
          <p14:tracePt t="56296" x="6848475" y="5208588"/>
          <p14:tracePt t="56298" x="6856413" y="5226050"/>
          <p14:tracePt t="56314" x="6856413" y="5243513"/>
          <p14:tracePt t="56330" x="6856413" y="5251450"/>
          <p14:tracePt t="56346" x="6856413" y="5260975"/>
          <p14:tracePt t="56363" x="6856413" y="5268913"/>
          <p14:tracePt t="56410" x="6856413" y="5260975"/>
          <p14:tracePt t="56430" x="6856413" y="5251450"/>
          <p14:tracePt t="56436" x="6856413" y="5243513"/>
          <p14:tracePt t="56445" x="6856413" y="5226050"/>
          <p14:tracePt t="56448" x="6856413" y="5183188"/>
          <p14:tracePt t="56462" x="6848475" y="5005388"/>
          <p14:tracePt t="56479" x="6805613" y="4673600"/>
          <p14:tracePt t="56497" x="6711950" y="4037013"/>
          <p14:tracePt t="56512" x="6678613" y="3773488"/>
          <p14:tracePt t="56531" x="6635750" y="3355975"/>
          <p14:tracePt t="56546" x="6618288" y="3127375"/>
          <p14:tracePt t="56565" x="6618288" y="2762250"/>
          <p14:tracePt t="56579" x="6618288" y="2498725"/>
          <p14:tracePt t="56596" x="6653213" y="2278063"/>
          <p14:tracePt t="56600" x="6661150" y="2166938"/>
          <p14:tracePt t="56612" x="6704013" y="1954213"/>
          <p14:tracePt t="56630" x="6719888" y="1776413"/>
          <p14:tracePt t="56633" x="6729413" y="1716088"/>
          <p14:tracePt t="56647" x="6729413" y="1639888"/>
          <p14:tracePt t="56663" x="6737350" y="1589088"/>
          <p14:tracePt t="56667" x="6745288" y="1563688"/>
          <p14:tracePt t="56680" x="6745288" y="1530350"/>
          <p14:tracePt t="56696" x="6745288" y="1512888"/>
          <p14:tracePt t="56714" x="6745288" y="1495425"/>
          <p14:tracePt t="56716" x="6745288" y="1487488"/>
          <p14:tracePt t="56742" x="6745288" y="1477963"/>
          <p14:tracePt t="56791" x="6737350" y="1477963"/>
          <p14:tracePt t="56811" x="6729413" y="1477963"/>
          <p14:tracePt t="56825" x="6729413" y="1487488"/>
          <p14:tracePt t="56831" x="6729413" y="1495425"/>
          <p14:tracePt t="56845" x="6729413" y="1520825"/>
          <p14:tracePt t="56865" x="6729413" y="1606550"/>
          <p14:tracePt t="56878" x="6729413" y="1708150"/>
          <p14:tracePt t="56895" x="6745288" y="1870075"/>
          <p14:tracePt t="56898" x="6745288" y="1963738"/>
          <p14:tracePt t="56912" x="6762750" y="2124075"/>
          <p14:tracePt t="56929" x="6788150" y="2286000"/>
          <p14:tracePt t="56931" x="6797675" y="2362200"/>
          <p14:tracePt t="56947" x="6813550" y="2489200"/>
          <p14:tracePt t="56963" x="6838950" y="2633663"/>
          <p14:tracePt t="56966" x="6848475" y="2693988"/>
          <p14:tracePt t="56981" x="6864350" y="2805113"/>
          <p14:tracePt t="56997" x="6881813" y="2906713"/>
          <p14:tracePt t="57001" x="6881813" y="2965450"/>
          <p14:tracePt t="57015" x="6899275" y="3094038"/>
          <p14:tracePt t="57029" x="6915150" y="3228975"/>
          <p14:tracePt t="57033" x="6924675" y="3289300"/>
          <p14:tracePt t="57049" x="6942138" y="3382963"/>
          <p14:tracePt t="57062" x="6950075" y="3475038"/>
          <p14:tracePt t="57080" x="6983413" y="3568700"/>
          <p14:tracePt t="57083" x="6992938" y="3611563"/>
          <p14:tracePt t="57095" x="7008813" y="3662363"/>
          <p14:tracePt t="57098" x="7018338" y="3705225"/>
          <p14:tracePt t="57112" x="7034213" y="3781425"/>
          <p14:tracePt t="57116" x="7043738" y="3832225"/>
          <p14:tracePt t="57132" x="7051675" y="3908425"/>
          <p14:tracePt t="57145" x="7051675" y="3951288"/>
          <p14:tracePt t="58358" x="7178675" y="3917950"/>
          <p14:tracePt t="58364" x="7383463" y="3857625"/>
          <p14:tracePt t="58378" x="7756525" y="3773488"/>
          <p14:tracePt t="58395" x="8004175" y="3756025"/>
          <p14:tracePt t="58397" x="8156575" y="3738563"/>
          <p14:tracePt t="58412" x="8291513" y="3738563"/>
          <p14:tracePt t="58415" x="8435975" y="3738563"/>
          <p14:tracePt t="58429" x="8640763" y="3756025"/>
          <p14:tracePt t="58433" x="8750300" y="3763963"/>
          <p14:tracePt t="58439" x="8894763" y="3790950"/>
          <p14:tracePt t="58447" x="9031288" y="3798888"/>
          <p14:tracePt t="58461" x="9251950" y="3849688"/>
          <p14:tracePt t="58467" x="9328150" y="3867150"/>
          <p14:tracePt t="58482" x="9456738" y="3900488"/>
          <p14:tracePt t="58486" x="9550400" y="3925888"/>
          <p14:tracePt t="58496" x="9634538" y="3935413"/>
          <p14:tracePt t="58515" x="9839325" y="3976688"/>
          <p14:tracePt t="58528" x="9931400" y="3986213"/>
          <p14:tracePt t="58548" x="10093325" y="3994150"/>
          <p14:tracePt t="58561" x="10179050" y="4002088"/>
          <p14:tracePt t="58563" x="10280650" y="4002088"/>
          <p14:tracePt t="58579" x="10407650" y="4002088"/>
          <p14:tracePt t="58583" x="10442575" y="4002088"/>
          <p14:tracePt t="58595" x="10509250" y="3994150"/>
          <p14:tracePt t="58613" x="10552113" y="3976688"/>
          <p14:tracePt t="58616" x="10569575" y="3968750"/>
          <p14:tracePt t="58632" x="10594975" y="3968750"/>
          <p14:tracePt t="58636" x="10612438" y="3960813"/>
          <p14:tracePt t="58646" x="10620375" y="3951288"/>
          <p14:tracePt t="58649" x="10628313" y="3943350"/>
          <p14:tracePt t="58663" x="10663238" y="3935413"/>
          <p14:tracePt t="58666" x="10696575" y="3917950"/>
          <p14:tracePt t="58679" x="10696575" y="3900488"/>
          <p14:tracePt t="58695" x="10696575" y="3849688"/>
          <p14:tracePt t="58712" x="10696575" y="3806825"/>
          <p14:tracePt t="58717" x="10696575" y="3773488"/>
          <p14:tracePt t="58729" x="10696575" y="3738563"/>
          <p14:tracePt t="58731" x="10696575" y="3697288"/>
          <p14:tracePt t="58744" x="10696575" y="3646488"/>
          <p14:tracePt t="58747" x="10696575" y="3568700"/>
          <p14:tracePt t="58890" x="10645775" y="3552825"/>
          <p14:tracePt t="58896" x="10569575" y="3517900"/>
          <p14:tracePt t="58912" x="10433050" y="3475038"/>
          <p14:tracePt t="58914" x="10348913" y="3441700"/>
          <p14:tracePt t="58929" x="10153650" y="3373438"/>
          <p14:tracePt t="58946" x="9931400" y="3305175"/>
          <p14:tracePt t="58949" x="9829800" y="3271838"/>
          <p14:tracePt t="58966" x="9583738" y="3228975"/>
          <p14:tracePt t="58970" x="9447213" y="3203575"/>
          <p14:tracePt t="58978" x="9328150" y="3186113"/>
          <p14:tracePt t="58998" x="9074150" y="3178175"/>
          <p14:tracePt t="59011" x="8937625" y="3195638"/>
          <p14:tracePt t="59029" x="8810625" y="3203575"/>
          <p14:tracePt t="59031" x="8750300" y="3211513"/>
          <p14:tracePt t="59045" x="8648700" y="3228975"/>
          <p14:tracePt t="59062" x="8539163" y="3246438"/>
          <p14:tracePt t="59064" x="8478838" y="3271838"/>
          <p14:tracePt t="59079" x="8385175" y="3297238"/>
          <p14:tracePt t="59095" x="8334375" y="3314700"/>
          <p14:tracePt t="59097" x="8301038" y="3340100"/>
          <p14:tracePt t="59112" x="8215313" y="3373438"/>
          <p14:tracePt t="59129" x="8088313" y="3424238"/>
          <p14:tracePt t="59145" x="8004175" y="3475038"/>
          <p14:tracePt t="59147" x="7951788" y="3509963"/>
          <p14:tracePt t="59657" x="7816850" y="3365500"/>
          <p14:tracePt t="59666" x="7723188" y="3271838"/>
          <p14:tracePt t="59678" x="7654925" y="3178175"/>
          <p14:tracePt t="59695" x="7561263" y="2982913"/>
          <p14:tracePt t="59714" x="7510463" y="2787650"/>
          <p14:tracePt t="59728" x="7467600" y="2686050"/>
          <p14:tracePt t="59746" x="7416800" y="2489200"/>
          <p14:tracePt t="59762" x="7383463" y="2319338"/>
          <p14:tracePt t="59778" x="7366000" y="2133600"/>
          <p14:tracePt t="59795" x="7366000" y="1946275"/>
          <p14:tracePt t="59811" x="7373938" y="1809750"/>
          <p14:tracePt t="59829" x="7426325" y="1631950"/>
          <p14:tracePt t="59845" x="7451725" y="1546225"/>
          <p14:tracePt t="59849" x="7467600" y="1512888"/>
          <p14:tracePt t="59863" x="7493000" y="1444625"/>
          <p14:tracePt t="59879" x="7518400" y="1411288"/>
          <p14:tracePt t="59883" x="7545388" y="1385888"/>
          <p14:tracePt t="59895" x="7561263" y="1360488"/>
          <p14:tracePt t="59897" x="7578725" y="1333500"/>
          <p14:tracePt t="59911" x="7637463" y="1282700"/>
          <p14:tracePt t="59931" x="7766050" y="1163638"/>
          <p14:tracePt t="59945" x="7816850" y="1122363"/>
          <p14:tracePt t="59946" x="7859713" y="1069975"/>
          <p14:tracePt t="59961" x="7935913" y="1003300"/>
          <p14:tracePt t="59964" x="7969250" y="968375"/>
          <p14:tracePt t="59978" x="7994650" y="942975"/>
          <p14:tracePt t="59981" x="8012113" y="925513"/>
          <p14:tracePt t="59996" x="8045450" y="900113"/>
          <p14:tracePt t="60012" x="8070850" y="866775"/>
          <p14:tracePt t="60029" x="8088313" y="841375"/>
          <p14:tracePt t="60044" x="8096250" y="833438"/>
          <p14:tracePt t="60046" x="8105775" y="833438"/>
          <p14:tracePt t="60062" x="8113713" y="823913"/>
          <p14:tracePt t="60078" x="8113713" y="815975"/>
          <p14:tracePt t="60129" x="8096250" y="815975"/>
          <p14:tracePt t="60135" x="8096250" y="823913"/>
          <p14:tracePt t="60145" x="8080375" y="823913"/>
          <p14:tracePt t="60149" x="8054975" y="833438"/>
          <p14:tracePt t="60165" x="7969250" y="849313"/>
          <p14:tracePt t="60178" x="7816850" y="884238"/>
          <p14:tracePt t="60195" x="7662863" y="925513"/>
          <p14:tracePt t="60211" x="7578725" y="935038"/>
          <p14:tracePt t="60229" x="7467600" y="960438"/>
          <p14:tracePt t="60230" x="7426325" y="968375"/>
          <p14:tracePt t="60245" x="7297738" y="1003300"/>
          <p14:tracePt t="60261" x="7178675" y="1036638"/>
          <p14:tracePt t="60265" x="7119938" y="1054100"/>
          <p14:tracePt t="60278" x="7008813" y="1079500"/>
          <p14:tracePt t="60295" x="6907213" y="1122363"/>
          <p14:tracePt t="60300" x="6856413" y="1138238"/>
          <p14:tracePt t="60313" x="6745288" y="1173163"/>
          <p14:tracePt t="60329" x="6653213" y="1206500"/>
          <p14:tracePt t="60333" x="6610350" y="1216025"/>
          <p14:tracePt t="60346" x="6508750" y="1257300"/>
          <p14:tracePt t="60361" x="6380163" y="1317625"/>
          <p14:tracePt t="60378" x="6270625" y="1376363"/>
          <p14:tracePt t="60381" x="6227763" y="1401763"/>
          <p14:tracePt t="60395" x="6134100" y="1452563"/>
          <p14:tracePt t="60412" x="6065838" y="1504950"/>
          <p14:tracePt t="60428" x="5989638" y="1555750"/>
          <p14:tracePt t="60432" x="5956300" y="1589088"/>
          <p14:tracePt t="60435" x="5921375" y="1614488"/>
          <p14:tracePt t="60444" x="5880100" y="1639888"/>
          <p14:tracePt t="60464" x="5768975" y="1741488"/>
          <p14:tracePt t="60478" x="5692775" y="1819275"/>
          <p14:tracePt t="60496" x="5599113" y="1946275"/>
          <p14:tracePt t="60512" x="5538788" y="2022475"/>
          <p14:tracePt t="60528" x="5487988" y="2108200"/>
          <p14:tracePt t="60531" x="5472113" y="2149475"/>
          <p14:tracePt t="60545" x="5446713" y="2252663"/>
          <p14:tracePt t="60561" x="5411788" y="2379663"/>
          <p14:tracePt t="60564" x="5403850" y="2455863"/>
          <p14:tracePt t="60578" x="5394325" y="2532063"/>
          <p14:tracePt t="60580" x="5394325" y="2617788"/>
          <p14:tracePt t="60595" x="5378450" y="2795588"/>
          <p14:tracePt t="60612" x="5386388" y="3025775"/>
          <p14:tracePt t="60628" x="5421313" y="3355975"/>
          <p14:tracePt t="60648" x="5480050" y="3697288"/>
          <p14:tracePt t="60662" x="5522913" y="3943350"/>
          <p14:tracePt t="60679" x="5565775" y="4121150"/>
          <p14:tracePt t="60681" x="5591175" y="4206875"/>
          <p14:tracePt t="60695" x="5632450" y="4368800"/>
          <p14:tracePt t="60711" x="5683250" y="4521200"/>
          <p14:tracePt t="60729" x="5743575" y="4691063"/>
          <p14:tracePt t="60746" x="5794375" y="4792663"/>
          <p14:tracePt t="60748" x="5819775" y="4835525"/>
          <p14:tracePt t="60762" x="5853113" y="4903788"/>
          <p14:tracePt t="60778" x="5938838" y="5022850"/>
          <p14:tracePt t="60796" x="5997575" y="5106988"/>
          <p14:tracePt t="60812" x="6032500" y="5149850"/>
          <p14:tracePt t="60828" x="6049963" y="5167313"/>
          <p14:tracePt t="60845" x="6091238" y="5200650"/>
          <p14:tracePt t="60861" x="6116638" y="5218113"/>
          <p14:tracePt t="60865" x="6126163" y="5218113"/>
          <p14:tracePt t="60878" x="6142038" y="5226050"/>
          <p14:tracePt t="60881" x="6151563" y="5226050"/>
          <p14:tracePt t="60894" x="6184900" y="5243513"/>
          <p14:tracePt t="60897" x="6219825" y="5251450"/>
          <p14:tracePt t="60913" x="6311900" y="5268913"/>
          <p14:tracePt t="60929" x="6456363" y="5302250"/>
          <p14:tracePt t="60947" x="6694488" y="5345113"/>
          <p14:tracePt t="60961" x="6838950" y="5380038"/>
          <p14:tracePt t="60978" x="6983413" y="5395913"/>
          <p14:tracePt t="60995" x="7204075" y="5405438"/>
          <p14:tracePt t="61012" x="7289800" y="5405438"/>
          <p14:tracePt t="61015" x="7332663" y="5405438"/>
          <p14:tracePt t="61028" x="7391400" y="5405438"/>
          <p14:tracePt t="61045" x="7451725" y="5395913"/>
          <p14:tracePt t="61048" x="7502525" y="5370513"/>
          <p14:tracePt t="61064" x="7621588" y="5327650"/>
          <p14:tracePt t="61079" x="7756525" y="5276850"/>
          <p14:tracePt t="61082" x="7807325" y="5260975"/>
          <p14:tracePt t="61096" x="7867650" y="5226050"/>
          <p14:tracePt t="61112" x="7926388" y="5183188"/>
          <p14:tracePt t="61116" x="7951788" y="5167313"/>
          <p14:tracePt t="61129" x="7986713" y="5124450"/>
          <p14:tracePt t="61144" x="8020050" y="5091113"/>
          <p14:tracePt t="61162" x="8054975" y="5038725"/>
          <p14:tracePt t="61177" x="8088313" y="4997450"/>
          <p14:tracePt t="61180" x="8096250" y="4972050"/>
          <p14:tracePt t="61195" x="8113713" y="4919663"/>
          <p14:tracePt t="61199" x="8121650" y="4903788"/>
          <p14:tracePt t="61212" x="8139113" y="4860925"/>
          <p14:tracePt t="61228" x="8147050" y="4835525"/>
          <p14:tracePt t="61233" x="8147050" y="4827588"/>
          <p14:tracePt t="61248" x="8156575" y="4810125"/>
          <p14:tracePt t="61252" x="8156575" y="4802188"/>
          <p14:tracePt t="61261" x="8156575" y="4792663"/>
          <p14:tracePt t="61280" x="8156575" y="4767263"/>
          <p14:tracePt t="61295" x="8147050" y="4749800"/>
          <p14:tracePt t="61311" x="8113713" y="4708525"/>
          <p14:tracePt t="61314" x="8088313" y="4657725"/>
          <p14:tracePt t="61327" x="8020050" y="4579938"/>
          <p14:tracePt t="61331" x="7969250" y="4529138"/>
          <p14:tracePt t="61334" x="7918450" y="4478338"/>
          <p14:tracePt t="61345" x="7875588" y="4435475"/>
          <p14:tracePt t="61348" x="7842250" y="4419600"/>
          <p14:tracePt t="61362" x="7799388" y="4394200"/>
          <p14:tracePt t="61377" x="7773988" y="4384675"/>
          <p14:tracePt t="61381" x="7766050" y="4376738"/>
          <p14:tracePt t="61395" x="7731125" y="4376738"/>
          <p14:tracePt t="61412" x="7705725" y="4376738"/>
          <p14:tracePt t="61416" x="7697788" y="4376738"/>
          <p14:tracePt t="61428" x="7646988" y="4376738"/>
          <p14:tracePt t="61444" x="7578725" y="4402138"/>
          <p14:tracePt t="61461" x="7459663" y="4445000"/>
          <p14:tracePt t="61478" x="7221538" y="4538663"/>
          <p14:tracePt t="61494" x="7094538" y="4589463"/>
          <p14:tracePt t="61497" x="7059613" y="4622800"/>
          <p14:tracePt t="61511" x="7000875" y="4648200"/>
          <p14:tracePt t="61528" x="6958013" y="4673600"/>
          <p14:tracePt t="61531" x="6950075" y="4683125"/>
          <p14:tracePt t="61545" x="6932613" y="4699000"/>
          <p14:tracePt t="61561" x="6915150" y="4716463"/>
          <p14:tracePt t="61577" x="6899275" y="4733925"/>
          <p14:tracePt t="61580" x="6899275" y="4741863"/>
          <p14:tracePt t="61594" x="6873875" y="4749800"/>
          <p14:tracePt t="61611" x="6856413" y="4775200"/>
          <p14:tracePt t="61627" x="6838950" y="4784725"/>
          <p14:tracePt t="61629" x="6831013" y="4802188"/>
          <p14:tracePt t="61645" x="6813550" y="4810125"/>
          <p14:tracePt t="61648" x="6805613" y="4810125"/>
          <p14:tracePt t="61661" x="6797675" y="4818063"/>
          <p14:tracePt t="61664" x="6788150" y="4827588"/>
          <p14:tracePt t="61677" x="6780213" y="4827588"/>
          <p14:tracePt t="61696" x="6770688" y="4843463"/>
          <p14:tracePt t="61713" x="6762750" y="4843463"/>
          <p14:tracePt t="61729" x="6754813" y="4843463"/>
          <p14:tracePt t="61770" x="6745288" y="4843463"/>
          <p14:tracePt t="61784" x="6737350" y="4843463"/>
          <p14:tracePt t="61790" x="6729413" y="4843463"/>
          <p14:tracePt t="70152" x="6508750" y="4708525"/>
          <p14:tracePt t="70158" x="6049963" y="4435475"/>
          <p14:tracePt t="70173" x="5292725" y="4027488"/>
          <p14:tracePt t="70190" x="4375150" y="3467100"/>
          <p14:tracePt t="70192" x="3967163" y="3160713"/>
          <p14:tracePt t="70206" x="3049588" y="2532063"/>
          <p14:tracePt t="70222" x="2301875" y="1895475"/>
          <p14:tracePt t="70240" x="1452563" y="1138238"/>
          <p14:tracePt t="70255" x="1206500" y="849313"/>
          <p14:tracePt t="70273" x="1019175" y="636588"/>
          <p14:tracePt t="70289" x="950913" y="560388"/>
          <p14:tracePt t="70306" x="900113" y="492125"/>
          <p14:tracePt t="70307" x="884238" y="466725"/>
          <p14:tracePt t="70322" x="866775" y="441325"/>
          <p14:tracePt t="70324" x="849313" y="407988"/>
          <p14:tracePt t="70339" x="823913" y="365125"/>
          <p14:tracePt t="70356" x="781050" y="288925"/>
          <p14:tracePt t="70372" x="773113" y="255588"/>
          <p14:tracePt t="70389" x="730250" y="187325"/>
          <p14:tracePt t="70405" x="696913" y="144463"/>
          <p14:tracePt t="70423" x="661988" y="76200"/>
          <p14:tracePt t="70440" x="636588" y="33338"/>
          <p14:tracePt t="70445" x="620713" y="7938"/>
          <p14:tracePt t="71474" x="2217738" y="620713"/>
          <p14:tracePt t="71474" x="2709863" y="985838"/>
          <p14:tracePt t="71474" x="3389313" y="1690688"/>
          <p14:tracePt t="71474" x="3670300" y="1963738"/>
          <p14:tracePt t="71474" x="4044950" y="2447925"/>
          <p14:tracePt t="71474" x="4392613" y="2438400"/>
          <p14:tracePt t="71474" x="4800600" y="2447925"/>
          <p14:tracePt t="71474" x="6126163" y="2701925"/>
          <p14:tracePt t="71474" x="7018338" y="3254375"/>
          <p14:tracePt t="71474" x="7715250" y="3781425"/>
          <p14:tracePt t="71474" x="8420100" y="4503738"/>
          <p14:tracePt t="71474" x="8529638" y="4597400"/>
          <p14:tracePt t="71474" x="8810625" y="4427538"/>
          <p14:tracePt t="71474" x="9117013" y="4283075"/>
          <p14:tracePt t="71474" x="9498013" y="4156075"/>
          <p14:tracePt t="71474" x="10442575" y="4079875"/>
          <p14:tracePt t="71474" x="10798175" y="4113213"/>
          <p14:tracePt t="71474" x="11317288" y="4257675"/>
          <p14:tracePt t="71474" x="11750675" y="4445000"/>
          <p14:tracePt t="71474" x="11911013" y="4521200"/>
          <p14:tracePt t="71474" x="12014200" y="4579938"/>
          <p14:tracePt t="71474" x="12090400" y="4640263"/>
          <p14:tracePt t="71474" x="10179050" y="3016250"/>
          <p14:tracePt t="71474" x="9218613" y="2855913"/>
          <p14:tracePt t="71474" x="8308975" y="2668588"/>
          <p14:tracePt t="71474" x="6626225" y="2278063"/>
          <p14:tracePt t="71474" x="5964238" y="2073275"/>
          <p14:tracePt t="71474" x="5454650" y="1971675"/>
          <p14:tracePt t="71474" x="5089525" y="1920875"/>
          <p14:tracePt t="71474" x="4689475" y="1878013"/>
          <p14:tracePt t="71474" x="4306888" y="1708150"/>
          <p14:tracePt t="71474" x="3941763" y="1538288"/>
          <p14:tracePt t="71474" x="2973388" y="952500"/>
          <p14:tracePt t="71474" x="1682750" y="68263"/>
        </p14:tracePtLst>
      </p14:laserTraceLst>
    </p:ext>
  </p:extLs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055CFC-B9E7-2441-189B-071824BCCED9}"/>
              </a:ext>
            </a:extLst>
          </p:cNvPr>
          <p:cNvSpPr>
            <a:spLocks noGrp="1"/>
          </p:cNvSpPr>
          <p:nvPr>
            <p:ph type="title"/>
          </p:nvPr>
        </p:nvSpPr>
        <p:spPr/>
        <p:txBody>
          <a:bodyPr/>
          <a:lstStyle/>
          <a:p>
            <a:r>
              <a:rPr lang="en-IN" dirty="0"/>
              <a:t>Reuse Opportunities in Freq. Domain</a:t>
            </a:r>
          </a:p>
        </p:txBody>
      </p:sp>
      <p:sp>
        <p:nvSpPr>
          <p:cNvPr id="4" name="TextBox 3">
            <a:extLst>
              <a:ext uri="{FF2B5EF4-FFF2-40B4-BE49-F238E27FC236}">
                <a16:creationId xmlns:a16="http://schemas.microsoft.com/office/drawing/2014/main" id="{92971CFF-6C31-015B-653B-3B5391EB9F5C}"/>
              </a:ext>
            </a:extLst>
          </p:cNvPr>
          <p:cNvSpPr txBox="1"/>
          <p:nvPr/>
        </p:nvSpPr>
        <p:spPr>
          <a:xfrm>
            <a:off x="0" y="6501468"/>
            <a:ext cx="4261449" cy="400110"/>
          </a:xfrm>
          <a:prstGeom prst="rect">
            <a:avLst/>
          </a:prstGeom>
          <a:noFill/>
        </p:spPr>
        <p:txBody>
          <a:bodyPr wrap="square" rtlCol="0">
            <a:spAutoFit/>
          </a:bodyPr>
          <a:lstStyle/>
          <a:p>
            <a:r>
              <a:rPr lang="en-US" sz="2000" dirty="0">
                <a:solidFill>
                  <a:schemeClr val="bg1"/>
                </a:solidFill>
              </a:rPr>
              <a:t>Proposed System Architecture</a:t>
            </a:r>
            <a:endParaRPr lang="en-IN" sz="2000" dirty="0">
              <a:solidFill>
                <a:schemeClr val="bg1"/>
              </a:solidFill>
            </a:endParaRPr>
          </a:p>
        </p:txBody>
      </p:sp>
      <p:pic>
        <p:nvPicPr>
          <p:cNvPr id="1117" name="Picture 1116">
            <a:extLst>
              <a:ext uri="{FF2B5EF4-FFF2-40B4-BE49-F238E27FC236}">
                <a16:creationId xmlns:a16="http://schemas.microsoft.com/office/drawing/2014/main" id="{8A869FB4-F667-C20B-E98B-B7FD7569139D}"/>
              </a:ext>
            </a:extLst>
          </p:cNvPr>
          <p:cNvPicPr>
            <a:picLocks noChangeAspect="1"/>
          </p:cNvPicPr>
          <p:nvPr/>
        </p:nvPicPr>
        <p:blipFill>
          <a:blip r:embed="rId5"/>
          <a:stretch>
            <a:fillRect/>
          </a:stretch>
        </p:blipFill>
        <p:spPr>
          <a:xfrm>
            <a:off x="560577" y="1998921"/>
            <a:ext cx="11294725" cy="3189767"/>
          </a:xfrm>
          <a:prstGeom prst="rect">
            <a:avLst/>
          </a:prstGeom>
        </p:spPr>
      </p:pic>
      <p:sp>
        <p:nvSpPr>
          <p:cNvPr id="5" name="TextBox 4">
            <a:extLst>
              <a:ext uri="{FF2B5EF4-FFF2-40B4-BE49-F238E27FC236}">
                <a16:creationId xmlns:a16="http://schemas.microsoft.com/office/drawing/2014/main" id="{24D1E45F-D95A-FD6E-81DC-7D3B5123E1B4}"/>
              </a:ext>
            </a:extLst>
          </p:cNvPr>
          <p:cNvSpPr txBox="1"/>
          <p:nvPr/>
        </p:nvSpPr>
        <p:spPr>
          <a:xfrm>
            <a:off x="589898" y="5632878"/>
            <a:ext cx="11012203" cy="461665"/>
          </a:xfrm>
          <a:prstGeom prst="rect">
            <a:avLst/>
          </a:prstGeom>
          <a:gradFill flip="none" rotWithShape="1">
            <a:gsLst>
              <a:gs pos="0">
                <a:srgbClr val="7030A0">
                  <a:tint val="66000"/>
                  <a:satMod val="160000"/>
                </a:srgbClr>
              </a:gs>
              <a:gs pos="50000">
                <a:srgbClr val="7030A0">
                  <a:tint val="44500"/>
                  <a:satMod val="160000"/>
                </a:srgbClr>
              </a:gs>
              <a:gs pos="100000">
                <a:srgbClr val="7030A0">
                  <a:tint val="23500"/>
                  <a:satMod val="160000"/>
                </a:srgbClr>
              </a:gs>
            </a:gsLst>
            <a:lin ang="8100000" scaled="1"/>
            <a:tileRect/>
          </a:gradFill>
          <a:ln>
            <a:solidFill>
              <a:srgbClr val="C00000"/>
            </a:solidFill>
          </a:ln>
        </p:spPr>
        <p:txBody>
          <a:bodyPr wrap="square" rtlCol="0">
            <a:spAutoFit/>
          </a:bodyPr>
          <a:lstStyle/>
          <a:p>
            <a:pPr lvl="0" algn="ctr"/>
            <a:r>
              <a:rPr lang="en-IN" sz="2400" b="1" dirty="0"/>
              <a:t>Equal Reuse Opportunities across patch elements</a:t>
            </a:r>
          </a:p>
        </p:txBody>
      </p:sp>
      <p:pic>
        <p:nvPicPr>
          <p:cNvPr id="6" name="Audio 5">
            <a:hlinkClick r:id="" action="ppaction://media"/>
            <a:extLst>
              <a:ext uri="{FF2B5EF4-FFF2-40B4-BE49-F238E27FC236}">
                <a16:creationId xmlns:a16="http://schemas.microsoft.com/office/drawing/2014/main" id="{D524A31E-1A2D-CE1C-8850-3ED33C716E1E}"/>
              </a:ext>
            </a:extLst>
          </p:cNvPr>
          <p:cNvPicPr>
            <a:picLocks noChangeAspect="1"/>
          </p:cNvPicPr>
          <p:nvPr>
            <a:audioFile r:link="rId3"/>
            <p:extLst>
              <p:ext uri="{DAA4B4D4-6D71-4841-9C94-3DE7FCFB9230}">
                <p14:media xmlns:p14="http://schemas.microsoft.com/office/powerpoint/2010/main" r:embed="rId2"/>
              </p:ext>
            </p:extLst>
          </p:nvPr>
        </p:nvPicPr>
        <p:blipFill>
          <a:blip r:embed="rId6"/>
          <a:srcRect l="-262704" t="-125896" r="-262704" b="-125896"/>
          <a:stretch>
            <a:fillRect/>
          </a:stretch>
        </p:blipFill>
        <p:spPr>
          <a:xfrm>
            <a:off x="9144000" y="5143500"/>
            <a:ext cx="3048000" cy="1714500"/>
          </a:xfrm>
          <a:prstGeom prst="rect">
            <a:avLst/>
          </a:prstGeom>
        </p:spPr>
      </p:pic>
    </p:spTree>
    <p:custDataLst>
      <p:tags r:id="rId1"/>
    </p:custDataLst>
    <p:extLst>
      <p:ext uri="{BB962C8B-B14F-4D97-AF65-F5344CB8AC3E}">
        <p14:creationId xmlns:p14="http://schemas.microsoft.com/office/powerpoint/2010/main" val="213917515"/>
      </p:ext>
    </p:extLst>
  </p:cSld>
  <p:clrMapOvr>
    <a:masterClrMapping/>
  </p:clrMapOvr>
  <mc:AlternateContent xmlns:mc="http://schemas.openxmlformats.org/markup-compatibility/2006">
    <mc:Choice xmlns:p14="http://schemas.microsoft.com/office/powerpoint/2010/main" Requires="p14">
      <p:transition spd="slow" p14:dur="2000" advTm="45226"/>
    </mc:Choice>
    <mc:Fallback>
      <p:transition spd="slow" advTm="4522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par>
                          <p:cTn id="11" fill="hold">
                            <p:stCondLst>
                              <p:cond delay="0"/>
                            </p:stCondLst>
                            <p:childTnLst>
                              <p:par>
                                <p:cTn id="12" presetID="26" presetClass="emph" presetSubtype="0" fill="hold" grpId="1" nodeType="afterEffect">
                                  <p:stCondLst>
                                    <p:cond delay="0"/>
                                  </p:stCondLst>
                                  <p:childTnLst>
                                    <p:animEffect transition="out" filter="fade">
                                      <p:cBhvr>
                                        <p:cTn id="13" dur="500" tmFilter="0, 0; .2, .5; .8, .5; 1, 0"/>
                                        <p:tgtEl>
                                          <p:spTgt spid="5"/>
                                        </p:tgtEl>
                                      </p:cBhvr>
                                    </p:animEffect>
                                    <p:animScale>
                                      <p:cBhvr>
                                        <p:cTn id="14"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6"/>
                </p:tgtEl>
              </p:cMediaNode>
            </p:audio>
          </p:childTnLst>
        </p:cTn>
      </p:par>
    </p:tnLst>
    <p:bldLst>
      <p:bldP spid="5" grpId="0" animBg="1"/>
      <p:bldP spid="5" grpId="1" animBg="1"/>
    </p:bldLst>
  </p:timing>
  <p:extLst>
    <p:ext uri="{3A86A75C-4F4B-4683-9AE1-C65F6400EC91}">
      <p14:laserTraceLst xmlns:p14="http://schemas.microsoft.com/office/powerpoint/2010/main">
        <p14:tracePtLst>
          <p14:tracePt t="100" x="2286000" y="2082800"/>
          <p14:tracePt t="119" x="2641600" y="2235200"/>
          <p14:tracePt t="126" x="2760663" y="2311400"/>
          <p14:tracePt t="139" x="2879725" y="2397125"/>
          <p14:tracePt t="144" x="3178175" y="2660650"/>
          <p14:tracePt t="154" x="3287713" y="2770188"/>
          <p14:tracePt t="174" x="3517900" y="3127375"/>
          <p14:tracePt t="189" x="3559175" y="3211513"/>
          <p14:tracePt t="5758" x="3398838" y="3170238"/>
          <p14:tracePt t="5767" x="3194050" y="3094038"/>
          <p14:tracePt t="5781" x="2854325" y="3000375"/>
          <p14:tracePt t="5797" x="2684463" y="2957513"/>
          <p14:tracePt t="5800" x="2625725" y="2949575"/>
          <p14:tracePt t="5814" x="2446338" y="2914650"/>
          <p14:tracePt t="5831" x="2235200" y="2906713"/>
          <p14:tracePt t="5832" x="2132013" y="2897188"/>
          <p14:tracePt t="5846" x="2065338" y="2897188"/>
          <p14:tracePt t="5848" x="1987550" y="2897188"/>
          <p14:tracePt t="5864" x="1817688" y="2897188"/>
          <p14:tracePt t="7128" x="1817688" y="2914650"/>
          <p14:tracePt t="7135" x="1817688" y="2949575"/>
          <p14:tracePt t="7145" x="1817688" y="2982913"/>
          <p14:tracePt t="7147" x="1817688" y="3016250"/>
          <p14:tracePt t="7163" x="1827213" y="3059113"/>
          <p14:tracePt t="7179" x="1835150" y="3084513"/>
          <p14:tracePt t="7181" x="1835150" y="3101975"/>
          <p14:tracePt t="7196" x="1843088" y="3127375"/>
          <p14:tracePt t="7213" x="1852613" y="3178175"/>
          <p14:tracePt t="7230" x="1868488" y="3228975"/>
          <p14:tracePt t="7246" x="1878013" y="3263900"/>
          <p14:tracePt t="7263" x="1893888" y="3340100"/>
          <p14:tracePt t="7280" x="1903413" y="3398838"/>
          <p14:tracePt t="7296" x="1920875" y="3467100"/>
          <p14:tracePt t="7313" x="1928813" y="3492500"/>
          <p14:tracePt t="7314" x="1936750" y="3517900"/>
          <p14:tracePt t="7330" x="1946275" y="3552825"/>
          <p14:tracePt t="7332" x="1954213" y="3578225"/>
          <p14:tracePt t="7346" x="1962150" y="3603625"/>
          <p14:tracePt t="7362" x="1971675" y="3636963"/>
          <p14:tracePt t="7364" x="1971675" y="3654425"/>
          <p14:tracePt t="7379" x="1987550" y="3671888"/>
          <p14:tracePt t="7396" x="1997075" y="3687763"/>
          <p14:tracePt t="7400" x="1997075" y="3697288"/>
          <p14:tracePt t="7416" x="1997075" y="3713163"/>
          <p14:tracePt t="7430" x="2005013" y="3730625"/>
          <p14:tracePt t="7449" x="2012950" y="3748088"/>
          <p14:tracePt t="7463" x="2012950" y="3763963"/>
          <p14:tracePt t="7482" x="2030413" y="3781425"/>
          <p14:tracePt t="7496" x="2030413" y="3806825"/>
          <p14:tracePt t="7514" x="2038350" y="3832225"/>
          <p14:tracePt t="7530" x="2047875" y="3867150"/>
          <p14:tracePt t="7546" x="2055813" y="3883025"/>
          <p14:tracePt t="7564" x="2065338" y="3917950"/>
          <p14:tracePt t="7581" x="2065338" y="3935413"/>
          <p14:tracePt t="7585" x="2073275" y="3943350"/>
          <p14:tracePt t="7596" x="2081213" y="3960813"/>
          <p14:tracePt t="7613" x="2081213" y="3968750"/>
          <p14:tracePt t="7633" x="2090738" y="3994150"/>
          <p14:tracePt t="7652" x="2090738" y="4002088"/>
          <p14:tracePt t="7673" x="2090738" y="4011613"/>
          <p14:tracePt t="7707" x="2090738" y="4019550"/>
          <p14:tracePt t="7721" x="2090738" y="4027488"/>
          <p14:tracePt t="7796" x="2081213" y="4019550"/>
          <p14:tracePt t="7803" x="2065338" y="4002088"/>
          <p14:tracePt t="7813" x="2047875" y="3968750"/>
          <p14:tracePt t="7817" x="2022475" y="3908425"/>
          <p14:tracePt t="7822" x="1987550" y="3832225"/>
          <p14:tracePt t="7833" x="1946275" y="3722688"/>
          <p14:tracePt t="7847" x="1860550" y="3517900"/>
          <p14:tracePt t="7851" x="1827213" y="3398838"/>
          <p14:tracePt t="7866" x="1766888" y="3186113"/>
          <p14:tracePt t="7880" x="1741488" y="3033713"/>
          <p14:tracePt t="7884" x="1724025" y="2965450"/>
          <p14:tracePt t="7898" x="1708150" y="2889250"/>
          <p14:tracePt t="7912" x="1708150" y="2787650"/>
          <p14:tracePt t="7931" x="1716088" y="2541588"/>
          <p14:tracePt t="7947" x="1724025" y="2413000"/>
          <p14:tracePt t="7952" x="1724025" y="2362200"/>
          <p14:tracePt t="7963" x="1733550" y="2344738"/>
          <p14:tracePt t="7966" x="1733550" y="2328863"/>
          <p14:tracePt t="7980" x="1733550" y="2303463"/>
          <p14:tracePt t="7986" x="1733550" y="2293938"/>
          <p14:tracePt t="7996" x="1733550" y="2286000"/>
          <p14:tracePt t="8013" x="1733550" y="2278063"/>
          <p14:tracePt t="8030" x="1733550" y="2268538"/>
          <p14:tracePt t="8068" x="1741488" y="2268538"/>
          <p14:tracePt t="8090" x="1749425" y="2268538"/>
          <p14:tracePt t="8115" x="1758950" y="2278063"/>
          <p14:tracePt t="8136" x="1766888" y="2286000"/>
          <p14:tracePt t="8142" x="1766888" y="2293938"/>
          <p14:tracePt t="8149" x="1776413" y="2303463"/>
          <p14:tracePt t="8163" x="1776413" y="2311400"/>
          <p14:tracePt t="8180" x="1776413" y="2319338"/>
          <p14:tracePt t="8184" x="1776413" y="2336800"/>
          <p14:tracePt t="8197" x="1784350" y="2344738"/>
          <p14:tracePt t="8214" x="1784350" y="2362200"/>
          <p14:tracePt t="8218" x="1784350" y="2371725"/>
          <p14:tracePt t="8230" x="1784350" y="2379663"/>
          <p14:tracePt t="8233" x="1784350" y="2397125"/>
          <p14:tracePt t="8238" x="1784350" y="2405063"/>
          <p14:tracePt t="8247" x="1784350" y="2422525"/>
          <p14:tracePt t="8266" x="1784350" y="2463800"/>
          <p14:tracePt t="8280" x="1784350" y="2489200"/>
          <p14:tracePt t="8296" x="1784350" y="2524125"/>
          <p14:tracePt t="8300" x="1784350" y="2541588"/>
          <p14:tracePt t="8313" x="1784350" y="2566988"/>
          <p14:tracePt t="8330" x="1784350" y="2592388"/>
          <p14:tracePt t="8334" x="1784350" y="2608263"/>
          <p14:tracePt t="8349" x="1784350" y="2633663"/>
          <p14:tracePt t="8354" x="1784350" y="2651125"/>
          <p14:tracePt t="8362" x="1784350" y="2660650"/>
          <p14:tracePt t="8384" x="1784350" y="2711450"/>
          <p14:tracePt t="8386" x="1792288" y="2736850"/>
          <p14:tracePt t="8395" x="1792288" y="2744788"/>
          <p14:tracePt t="8414" x="1792288" y="2787650"/>
          <p14:tracePt t="8429" x="1792288" y="2813050"/>
          <p14:tracePt t="8449" x="1792288" y="2855913"/>
          <p14:tracePt t="8463" x="1792288" y="2871788"/>
          <p14:tracePt t="8480" x="1792288" y="2897188"/>
          <p14:tracePt t="8483" x="1792288" y="2906713"/>
          <p14:tracePt t="8498" x="1792288" y="2932113"/>
          <p14:tracePt t="8513" x="1792288" y="2940050"/>
          <p14:tracePt t="8517" x="1792288" y="2949575"/>
          <p14:tracePt t="8529" x="1792288" y="2957513"/>
          <p14:tracePt t="8533" x="1792288" y="2965450"/>
          <p14:tracePt t="8546" x="1792288" y="2982913"/>
          <p14:tracePt t="8564" x="1792288" y="3000375"/>
          <p14:tracePt t="8579" x="1792288" y="3016250"/>
          <p14:tracePt t="8596" x="1792288" y="3025775"/>
          <p14:tracePt t="8600" x="1792288" y="3033713"/>
          <p14:tracePt t="8613" x="1792288" y="3041650"/>
          <p14:tracePt t="8630" x="1792288" y="3051175"/>
          <p14:tracePt t="8647" x="1792288" y="3059113"/>
          <p14:tracePt t="8676" x="1792288" y="3067050"/>
          <p14:tracePt t="8685" x="1792288" y="3076575"/>
          <p14:tracePt t="8696" x="1792288" y="3084513"/>
          <p14:tracePt t="8714" x="1792288" y="3109913"/>
          <p14:tracePt t="8731" x="1792288" y="3119438"/>
          <p14:tracePt t="8734" x="1792288" y="3127375"/>
          <p14:tracePt t="8747" x="1792288" y="3135313"/>
          <p14:tracePt t="8750" x="1792288" y="3144838"/>
          <p14:tracePt t="8762" x="1792288" y="3152775"/>
          <p14:tracePt t="8781" x="1792288" y="3178175"/>
          <p14:tracePt t="8796" x="1792288" y="3195638"/>
          <p14:tracePt t="8817" x="1792288" y="3203575"/>
          <p14:tracePt t="8831" x="1792288" y="3211513"/>
          <p14:tracePt t="8850" x="1801813" y="3211513"/>
          <p14:tracePt t="8864" x="1801813" y="3221038"/>
          <p14:tracePt t="8879" x="1801813" y="3228975"/>
          <p14:tracePt t="8896" x="1809750" y="3228975"/>
          <p14:tracePt t="8899" x="1817688" y="3228975"/>
          <p14:tracePt t="8916" x="1827213" y="3228975"/>
          <p14:tracePt t="8933" x="1835150" y="3228975"/>
          <p14:tracePt t="8946" x="1852613" y="3228975"/>
          <p14:tracePt t="8964" x="1868488" y="3228975"/>
          <p14:tracePt t="8968" x="1885950" y="3228975"/>
          <p14:tracePt t="8973" x="1903413" y="3221038"/>
          <p14:tracePt t="8983" x="1911350" y="3221038"/>
          <p14:tracePt t="8996" x="1954213" y="3211513"/>
          <p14:tracePt t="9001" x="1962150" y="3203575"/>
          <p14:tracePt t="9015" x="1997075" y="3186113"/>
          <p14:tracePt t="9030" x="2022475" y="3170238"/>
          <p14:tracePt t="9049" x="2055813" y="3144838"/>
          <p14:tracePt t="9063" x="2081213" y="3127375"/>
          <p14:tracePt t="9079" x="2090738" y="3109913"/>
          <p14:tracePt t="9083" x="2098675" y="3109913"/>
          <p14:tracePt t="9096" x="2106613" y="3084513"/>
          <p14:tracePt t="9113" x="2124075" y="3076575"/>
          <p14:tracePt t="9116" x="2124075" y="3067050"/>
          <p14:tracePt t="9130" x="2124075" y="3051175"/>
          <p14:tracePt t="9147" x="2132013" y="3041650"/>
          <p14:tracePt t="9163" x="2141538" y="3008313"/>
          <p14:tracePt t="9179" x="2149475" y="2957513"/>
          <p14:tracePt t="9199" x="2149475" y="2906713"/>
          <p14:tracePt t="9201" x="2149475" y="2863850"/>
          <p14:tracePt t="9213" x="2141538" y="2795588"/>
          <p14:tracePt t="9230" x="2124075" y="2736850"/>
          <p14:tracePt t="9233" x="2106613" y="2711450"/>
          <p14:tracePt t="9246" x="2081213" y="2660650"/>
          <p14:tracePt t="9263" x="2038350" y="2608263"/>
          <p14:tracePt t="9267" x="2022475" y="2592388"/>
          <p14:tracePt t="9279" x="1962150" y="2549525"/>
          <p14:tracePt t="9295" x="1911350" y="2506663"/>
          <p14:tracePt t="9316" x="1827213" y="2455863"/>
          <p14:tracePt t="9329" x="1792288" y="2430463"/>
          <p14:tracePt t="9348" x="1749425" y="2422525"/>
          <p14:tracePt t="9362" x="1724025" y="2405063"/>
          <p14:tracePt t="9379" x="1698625" y="2397125"/>
          <p14:tracePt t="9383" x="1690688" y="2397125"/>
          <p14:tracePt t="9396" x="1665288" y="2397125"/>
          <p14:tracePt t="9413" x="1647825" y="2387600"/>
          <p14:tracePt t="9417" x="1631950" y="2387600"/>
          <p14:tracePt t="9430" x="1614488" y="2387600"/>
          <p14:tracePt t="9446" x="1597025" y="2387600"/>
          <p14:tracePt t="9451" x="1571625" y="2387600"/>
          <p14:tracePt t="9463" x="1546225" y="2397125"/>
          <p14:tracePt t="9480" x="1512888" y="2413000"/>
          <p14:tracePt t="9484" x="1495425" y="2422525"/>
          <p14:tracePt t="9495" x="1477963" y="2430463"/>
          <p14:tracePt t="9497" x="1462088" y="2438400"/>
          <p14:tracePt t="9512" x="1435100" y="2455863"/>
          <p14:tracePt t="9530" x="1409700" y="2473325"/>
          <p14:tracePt t="9532" x="1401763" y="2481263"/>
          <p14:tracePt t="9546" x="1368425" y="2498725"/>
          <p14:tracePt t="9563" x="1350963" y="2516188"/>
          <p14:tracePt t="9580" x="1325563" y="2549525"/>
          <p14:tracePt t="9597" x="1300163" y="2574925"/>
          <p14:tracePt t="9599" x="1300163" y="2582863"/>
          <p14:tracePt t="9615" x="1282700" y="2608263"/>
          <p14:tracePt t="9631" x="1274763" y="2625725"/>
          <p14:tracePt t="9635" x="1265238" y="2633663"/>
          <p14:tracePt t="9641" x="1257300" y="2651125"/>
          <p14:tracePt t="9652" x="1249363" y="2668588"/>
          <p14:tracePt t="9663" x="1249363" y="2686050"/>
          <p14:tracePt t="9681" x="1239838" y="2719388"/>
          <p14:tracePt t="9696" x="1231900" y="2736850"/>
          <p14:tracePt t="9715" x="1223963" y="2770188"/>
          <p14:tracePt t="9729" x="1214438" y="2795588"/>
          <p14:tracePt t="9746" x="1214438" y="2820988"/>
          <p14:tracePt t="9750" x="1214438" y="2830513"/>
          <p14:tracePt t="9764" x="1206500" y="2855913"/>
          <p14:tracePt t="9780" x="1198563" y="2881313"/>
          <p14:tracePt t="9785" x="1198563" y="2897188"/>
          <p14:tracePt t="9799" x="1189038" y="2922588"/>
          <p14:tracePt t="9814" x="1181100" y="2949575"/>
          <p14:tracePt t="9818" x="1181100" y="2965450"/>
          <p14:tracePt t="9832" x="1173163" y="3000375"/>
          <p14:tracePt t="9847" x="1163638" y="3033713"/>
          <p14:tracePt t="9852" x="1163638" y="3059113"/>
          <p14:tracePt t="9864" x="1163638" y="3076575"/>
          <p14:tracePt t="9867" x="1163638" y="3094038"/>
          <p14:tracePt t="9879" x="1163638" y="3135313"/>
          <p14:tracePt t="9896" x="1163638" y="3160713"/>
          <p14:tracePt t="9901" x="1155700" y="3178175"/>
          <p14:tracePt t="9913" x="1155700" y="3186113"/>
          <p14:tracePt t="10485" x="1155700" y="3221038"/>
          <p14:tracePt t="10493" x="1181100" y="3271838"/>
          <p14:tracePt t="10511" x="1249363" y="3398838"/>
          <p14:tracePt t="10513" x="1274763" y="3475038"/>
          <p14:tracePt t="10523" x="1300163" y="3517900"/>
          <p14:tracePt t="10526" x="1325563" y="3560763"/>
          <p14:tracePt t="10539" x="1384300" y="3646488"/>
          <p14:tracePt t="10556" x="1435100" y="3705225"/>
          <p14:tracePt t="10560" x="1470025" y="3748088"/>
          <p14:tracePt t="10576" x="1546225" y="3806825"/>
          <p14:tracePt t="10590" x="1622425" y="3883025"/>
          <p14:tracePt t="10594" x="1665288" y="3917950"/>
          <p14:tracePt t="10609" x="1724025" y="3976688"/>
          <p14:tracePt t="10624" x="1784350" y="4052888"/>
          <p14:tracePt t="10627" x="1809750" y="4079875"/>
          <p14:tracePt t="10643" x="1835150" y="4121150"/>
          <p14:tracePt t="10656" x="1860550" y="4164013"/>
          <p14:tracePt t="10662" x="1878013" y="4181475"/>
          <p14:tracePt t="10673" x="1893888" y="4197350"/>
          <p14:tracePt t="10690" x="1928813" y="4257675"/>
          <p14:tracePt t="10706" x="1954213" y="4291013"/>
          <p14:tracePt t="10711" x="1971675" y="4316413"/>
          <p14:tracePt t="10723" x="2005013" y="4368800"/>
          <p14:tracePt t="10738" x="2022475" y="4402138"/>
          <p14:tracePt t="10758" x="2055813" y="4452938"/>
          <p14:tracePt t="10763" x="2055813" y="4470400"/>
          <p14:tracePt t="10772" x="2065338" y="4478338"/>
          <p14:tracePt t="10790" x="2073275" y="4503738"/>
          <p14:tracePt t="10792" x="2081213" y="4521200"/>
          <p14:tracePt t="10806" x="2090738" y="4554538"/>
          <p14:tracePt t="10823" x="2090738" y="4572000"/>
          <p14:tracePt t="11364" x="2073275" y="4564063"/>
          <p14:tracePt t="11372" x="2047875" y="4554538"/>
          <p14:tracePt t="11384" x="2005013" y="4529138"/>
          <p14:tracePt t="11404" x="1946275" y="4486275"/>
          <p14:tracePt t="11419" x="1920875" y="4478338"/>
          <p14:tracePt t="11435" x="1903413" y="4460875"/>
          <p14:tracePt t="11440" x="1885950" y="4460875"/>
          <p14:tracePt t="11453" x="1878013" y="4452938"/>
          <p14:tracePt t="11470" x="1860550" y="4452938"/>
          <p14:tracePt t="11474" x="1852613" y="4445000"/>
          <p14:tracePt t="11489" x="1835150" y="4435475"/>
          <p14:tracePt t="11493" x="1827213" y="4435475"/>
          <p14:tracePt t="11502" x="1817688" y="4435475"/>
          <p14:tracePt t="11520" x="1801813" y="4435475"/>
          <p14:tracePt t="11536" x="1792288" y="4435475"/>
          <p14:tracePt t="11540" x="1784350" y="4435475"/>
          <p14:tracePt t="11554" x="1766888" y="4445000"/>
          <p14:tracePt t="11575" x="1758950" y="4445000"/>
          <p14:tracePt t="11586" x="1749425" y="4452938"/>
          <p14:tracePt t="11589" x="1749425" y="4460875"/>
          <p14:tracePt t="11602" x="1733550" y="4470400"/>
          <p14:tracePt t="11623" x="1724025" y="4478338"/>
          <p14:tracePt t="11637" x="1716088" y="4486275"/>
          <p14:tracePt t="11653" x="1708150" y="4486275"/>
          <p14:tracePt t="11670" x="1708150" y="4495800"/>
          <p14:tracePt t="11687" x="1708150" y="4503738"/>
          <p14:tracePt t="11733" x="1716088" y="4503738"/>
          <p14:tracePt t="11746" x="1724025" y="4503738"/>
          <p14:tracePt t="11753" x="1724025" y="4495800"/>
          <p14:tracePt t="11779" x="1733550" y="4495800"/>
          <p14:tracePt t="11794" x="1741488" y="4495800"/>
          <p14:tracePt t="11806" x="1749425" y="4495800"/>
          <p14:tracePt t="11820" x="1766888" y="4495800"/>
          <p14:tracePt t="11837" x="1809750" y="4495800"/>
          <p14:tracePt t="11840" x="1827213" y="4495800"/>
          <p14:tracePt t="11853" x="1868488" y="4513263"/>
          <p14:tracePt t="11868" x="1903413" y="4521200"/>
          <p14:tracePt t="11888" x="1946275" y="4538663"/>
          <p14:tracePt t="11902" x="1971675" y="4546600"/>
          <p14:tracePt t="11920" x="1979613" y="4546600"/>
          <p14:tracePt t="11922" x="1987550" y="4546600"/>
          <p14:tracePt t="11937" x="1997075" y="4554538"/>
          <p14:tracePt t="11951" x="2012950" y="4564063"/>
          <p14:tracePt t="11969" x="2030413" y="4564063"/>
          <p14:tracePt t="11987" x="2038350" y="4564063"/>
          <p14:tracePt t="11990" x="2047875" y="4572000"/>
          <p14:tracePt t="12002" x="2055813" y="4579938"/>
          <p14:tracePt t="12019" x="2065338" y="4589463"/>
          <p14:tracePt t="12037" x="2073275" y="4605338"/>
          <p14:tracePt t="12059" x="2081213" y="4614863"/>
          <p14:tracePt t="12072" x="2081213" y="4622800"/>
          <p14:tracePt t="13270" x="2090738" y="4605338"/>
          <p14:tracePt t="13278" x="2106613" y="4572000"/>
          <p14:tracePt t="13291" x="2124075" y="4521200"/>
          <p14:tracePt t="13308" x="2149475" y="4452938"/>
          <p14:tracePt t="13313" x="2166938" y="4419600"/>
          <p14:tracePt t="13318" x="2174875" y="4384675"/>
          <p14:tracePt t="13329" x="2192338" y="4351338"/>
          <p14:tracePt t="13342" x="2225675" y="4283075"/>
          <p14:tracePt t="13360" x="2260600" y="4189413"/>
          <p14:tracePt t="13376" x="2293938" y="4105275"/>
          <p14:tracePt t="13380" x="2311400" y="4062413"/>
          <p14:tracePt t="13394" x="2336800" y="3968750"/>
          <p14:tracePt t="13409" x="2362200" y="3883025"/>
          <p14:tracePt t="13428" x="2405063" y="3756025"/>
          <p14:tracePt t="13442" x="2438400" y="3687763"/>
          <p14:tracePt t="13459" x="2463800" y="3636963"/>
          <p14:tracePt t="13462" x="2481263" y="3611563"/>
          <p14:tracePt t="13476" x="2524125" y="3552825"/>
          <p14:tracePt t="13493" x="2565400" y="3484563"/>
          <p14:tracePt t="13497" x="2600325" y="3433763"/>
          <p14:tracePt t="13508" x="2659063" y="3305175"/>
          <p14:tracePt t="13525" x="2719388" y="3211513"/>
          <p14:tracePt t="13530" x="2752725" y="3160713"/>
          <p14:tracePt t="13543" x="2786063" y="3094038"/>
          <p14:tracePt t="13558" x="2820988" y="3041650"/>
          <p14:tracePt t="13577" x="2846388" y="2982913"/>
          <p14:tracePt t="13591" x="2863850" y="2940050"/>
          <p14:tracePt t="13607" x="2879725" y="2906713"/>
          <p14:tracePt t="13611" x="2889250" y="2889250"/>
          <p14:tracePt t="13625" x="2897188" y="2863850"/>
          <p14:tracePt t="13642" x="2905125" y="2830513"/>
          <p14:tracePt t="13658" x="2914650" y="2805113"/>
          <p14:tracePt t="13675" x="2922588" y="2778125"/>
          <p14:tracePt t="13694" x="2930525" y="2752725"/>
          <p14:tracePt t="13708" x="2940050" y="2744788"/>
          <p14:tracePt t="13728" x="2947988" y="2727325"/>
          <p14:tracePt t="13742" x="2947988" y="2711450"/>
          <p14:tracePt t="13758" x="2955925" y="2701925"/>
          <p14:tracePt t="13775" x="2955925" y="2693988"/>
          <p14:tracePt t="13792" x="2955925" y="2686050"/>
          <p14:tracePt t="14463" x="2955925" y="2719388"/>
          <p14:tracePt t="14472" x="2955925" y="2778125"/>
          <p14:tracePt t="14479" x="2955925" y="2838450"/>
          <p14:tracePt t="14504" x="2982913" y="3109913"/>
          <p14:tracePt t="14519" x="2982913" y="3271838"/>
          <p14:tracePt t="14537" x="2990850" y="3467100"/>
          <p14:tracePt t="14553" x="3008313" y="3586163"/>
          <p14:tracePt t="14568" x="3024188" y="3722688"/>
          <p14:tracePt t="14572" x="3041650" y="3781425"/>
          <p14:tracePt t="14586" x="3049588" y="3943350"/>
          <p14:tracePt t="14600" x="3059113" y="4062413"/>
          <p14:tracePt t="14621" x="3074988" y="4156075"/>
          <p14:tracePt t="14626" x="3074988" y="4181475"/>
          <p14:tracePt t="14636" x="3074988" y="4206875"/>
          <p14:tracePt t="14653" x="3074988" y="4300538"/>
          <p14:tracePt t="14668" x="3074988" y="4351338"/>
          <p14:tracePt t="14673" x="3074988" y="4384675"/>
          <p14:tracePt t="14684" x="3074988" y="4410075"/>
          <p14:tracePt t="14688" x="3074988" y="4445000"/>
          <p14:tracePt t="14702" x="3074988" y="4503738"/>
          <p14:tracePt t="14718" x="3074988" y="4554538"/>
          <p14:tracePt t="14722" x="3074988" y="4589463"/>
          <p14:tracePt t="14737" x="3074988" y="4648200"/>
          <p14:tracePt t="14752" x="3074988" y="4699000"/>
          <p14:tracePt t="14756" x="3074988" y="4724400"/>
          <p14:tracePt t="14769" x="3074988" y="4792663"/>
          <p14:tracePt t="14784" x="3074988" y="4868863"/>
          <p14:tracePt t="14790" x="3074988" y="4903788"/>
          <p14:tracePt t="14805" x="3084513" y="4979988"/>
          <p14:tracePt t="14817" x="3084513" y="5030788"/>
          <p14:tracePt t="14834" x="3084513" y="5064125"/>
          <p14:tracePt t="14839" x="3084513" y="5081588"/>
          <p14:tracePt t="14851" x="3084513" y="5106988"/>
          <p14:tracePt t="14869" x="3084513" y="5124450"/>
          <p14:tracePt t="14872" x="3092450" y="5141913"/>
          <p14:tracePt t="14887" x="3092450" y="5157788"/>
          <p14:tracePt t="14902" x="3100388" y="5175250"/>
          <p14:tracePt t="14906" x="3100388" y="5183188"/>
          <p14:tracePt t="14920" x="3100388" y="5200650"/>
          <p14:tracePt t="14936" x="3100388" y="5218113"/>
          <p14:tracePt t="14940" x="3100388" y="5226050"/>
          <p14:tracePt t="14952" x="3100388" y="5235575"/>
          <p14:tracePt t="14968" x="3100388" y="5251450"/>
          <p14:tracePt t="14988" x="3100388" y="5260975"/>
          <p14:tracePt t="15007" x="3100388" y="5268913"/>
          <p14:tracePt t="15103" x="3109913" y="5260975"/>
          <p14:tracePt t="15123" x="3109913" y="5243513"/>
          <p14:tracePt t="15130" x="3109913" y="5235575"/>
          <p14:tracePt t="15138" x="3109913" y="5218113"/>
          <p14:tracePt t="15150" x="3109913" y="5048250"/>
          <p14:tracePt t="15169" x="3092450" y="4699000"/>
          <p14:tracePt t="15172" x="3074988" y="4486275"/>
          <p14:tracePt t="15184" x="3067050" y="4275138"/>
          <p14:tracePt t="15187" x="3067050" y="4044950"/>
          <p14:tracePt t="15205" x="3084513" y="3517900"/>
          <p14:tracePt t="15219" x="3127375" y="3119438"/>
          <p14:tracePt t="15234" x="3186113" y="2813050"/>
          <p14:tracePt t="15253" x="3287713" y="2397125"/>
          <p14:tracePt t="15269" x="3348038" y="2192338"/>
          <p14:tracePt t="15273" x="3363913" y="2133600"/>
          <p14:tracePt t="15284" x="3381375" y="2055813"/>
          <p14:tracePt t="15287" x="3398838" y="2014538"/>
          <p14:tracePt t="15301" x="3424238" y="1928813"/>
          <p14:tracePt t="15319" x="3432175" y="1878013"/>
          <p14:tracePt t="15322" x="3432175" y="1852613"/>
          <p14:tracePt t="15335" x="3441700" y="1819275"/>
          <p14:tracePt t="15351" x="3441700" y="1784350"/>
          <p14:tracePt t="15355" x="3441700" y="1776413"/>
          <p14:tracePt t="15371" x="3441700" y="1751013"/>
          <p14:tracePt t="15375" x="3441700" y="1733550"/>
          <p14:tracePt t="15384" x="3432175" y="1716088"/>
          <p14:tracePt t="15389" x="3424238" y="1700213"/>
          <p14:tracePt t="15400" x="3424238" y="1690688"/>
          <p14:tracePt t="15404" x="3406775" y="1674813"/>
          <p14:tracePt t="15418" x="3381375" y="1649413"/>
          <p14:tracePt t="15424" x="3363913" y="1631950"/>
          <p14:tracePt t="15433" x="3348038" y="1614488"/>
          <p14:tracePt t="15437" x="3305175" y="1589088"/>
          <p14:tracePt t="15452" x="3219450" y="1538288"/>
          <p14:tracePt t="15468" x="3117850" y="1504950"/>
          <p14:tracePt t="15470" x="3041650" y="1477963"/>
          <p14:tracePt t="15485" x="2905125" y="1462088"/>
          <p14:tracePt t="15501" x="2719388" y="1444625"/>
          <p14:tracePt t="15505" x="2625725" y="1444625"/>
          <p14:tracePt t="15520" x="2395538" y="1470025"/>
          <p14:tracePt t="15535" x="2166938" y="1520825"/>
          <p14:tracePt t="15553" x="1843088" y="1631950"/>
          <p14:tracePt t="15568" x="1665288" y="1716088"/>
          <p14:tracePt t="15587" x="1462088" y="1835150"/>
          <p14:tracePt t="15601" x="1325563" y="1938338"/>
          <p14:tracePt t="15620" x="1147763" y="2116138"/>
          <p14:tracePt t="15634" x="1036638" y="2243138"/>
          <p14:tracePt t="15652" x="950913" y="2354263"/>
          <p14:tracePt t="15655" x="925513" y="2405063"/>
          <p14:tracePt t="15669" x="884238" y="2532063"/>
          <p14:tracePt t="15686" x="823913" y="2693988"/>
          <p14:tracePt t="15691" x="806450" y="2778125"/>
          <p14:tracePt t="15701" x="781050" y="2871788"/>
          <p14:tracePt t="15703" x="773113" y="2957513"/>
          <p14:tracePt t="15718" x="747713" y="3170238"/>
          <p14:tracePt t="15723" x="739775" y="3289300"/>
          <p14:tracePt t="15734" x="739775" y="3398838"/>
          <p14:tracePt t="15737" x="739775" y="3484563"/>
          <p14:tracePt t="15751" x="739775" y="3629025"/>
          <p14:tracePt t="15770" x="781050" y="3832225"/>
          <p14:tracePt t="15785" x="823913" y="3986213"/>
          <p14:tracePt t="15801" x="874713" y="4121150"/>
          <p14:tracePt t="15804" x="900113" y="4171950"/>
          <p14:tracePt t="15816" x="925513" y="4206875"/>
          <p14:tracePt t="15819" x="968375" y="4265613"/>
          <p14:tracePt t="15833" x="1054100" y="4402138"/>
          <p14:tracePt t="15853" x="1214438" y="4589463"/>
          <p14:tracePt t="15868" x="1317625" y="4699000"/>
          <p14:tracePt t="15872" x="1358900" y="4733925"/>
          <p14:tracePt t="15886" x="1435100" y="4802188"/>
          <p14:tracePt t="15903" x="1538288" y="4868863"/>
          <p14:tracePt t="15921" x="1741488" y="4979988"/>
          <p14:tracePt t="15934" x="1860550" y="5030788"/>
          <p14:tracePt t="15952" x="1954213" y="5056188"/>
          <p14:tracePt t="15956" x="1987550" y="5064125"/>
          <p14:tracePt t="15962" x="2038350" y="5073650"/>
          <p14:tracePt t="15975" x="2124075" y="5081588"/>
          <p14:tracePt t="15985" x="2182813" y="5081588"/>
          <p14:tracePt t="16001" x="2387600" y="5073650"/>
          <p14:tracePt t="16018" x="2506663" y="5038725"/>
          <p14:tracePt t="16023" x="2557463" y="5030788"/>
          <p14:tracePt t="16035" x="2590800" y="5022850"/>
          <p14:tracePt t="16038" x="2616200" y="5013325"/>
          <p14:tracePt t="16051" x="2668588" y="5005388"/>
          <p14:tracePt t="16067" x="2709863" y="4987925"/>
          <p14:tracePt t="16070" x="2727325" y="4979988"/>
          <p14:tracePt t="16084" x="2778125" y="4954588"/>
          <p14:tracePt t="16100" x="2803525" y="4937125"/>
          <p14:tracePt t="16104" x="2828925" y="4937125"/>
          <p14:tracePt t="16117" x="2854325" y="4911725"/>
          <p14:tracePt t="16134" x="2897188" y="4886325"/>
          <p14:tracePt t="16139" x="2922588" y="4860925"/>
          <p14:tracePt t="16151" x="2973388" y="4775200"/>
          <p14:tracePt t="16168" x="3049588" y="4673600"/>
          <p14:tracePt t="16184" x="3100388" y="4564063"/>
          <p14:tracePt t="16187" x="3117850" y="4521200"/>
          <p14:tracePt t="16201" x="3143250" y="4452938"/>
          <p14:tracePt t="16217" x="3152775" y="4384675"/>
          <p14:tracePt t="16220" x="3160713" y="4351338"/>
          <p14:tracePt t="16233" x="3160713" y="4249738"/>
          <p14:tracePt t="16251" x="3160713" y="4079875"/>
          <p14:tracePt t="16254" x="3143250" y="3976688"/>
          <p14:tracePt t="16267" x="3135313" y="3892550"/>
          <p14:tracePt t="16270" x="3117850" y="3816350"/>
          <p14:tracePt t="16283" x="3059113" y="3662363"/>
          <p14:tracePt t="16303" x="2955925" y="3492500"/>
          <p14:tracePt t="16319" x="2897188" y="3408363"/>
          <p14:tracePt t="16323" x="2871788" y="3382963"/>
          <p14:tracePt t="16333" x="2854325" y="3355975"/>
          <p14:tracePt t="16336" x="2838450" y="3330575"/>
          <p14:tracePt t="16350" x="2811463" y="3305175"/>
          <p14:tracePt t="16368" x="2795588" y="3297238"/>
          <p14:tracePt t="16384" x="2778125" y="3279775"/>
          <p14:tracePt t="16404" x="2752725" y="3263900"/>
          <p14:tracePt t="17045" x="2778125" y="3263900"/>
          <p14:tracePt t="17053" x="2828925" y="3263900"/>
          <p14:tracePt t="17062" x="2897188" y="3263900"/>
          <p14:tracePt t="17064" x="2998788" y="3263900"/>
          <p14:tracePt t="17079" x="3297238" y="3263900"/>
          <p14:tracePt t="17096" x="3508375" y="3263900"/>
          <p14:tracePt t="17098" x="3602038" y="3263900"/>
          <p14:tracePt t="17112" x="3703638" y="3263900"/>
          <p14:tracePt t="17114" x="3832225" y="3279775"/>
          <p14:tracePt t="17129" x="4070350" y="3289300"/>
          <p14:tracePt t="17133" x="4171950" y="3297238"/>
          <p14:tracePt t="17145" x="4291013" y="3322638"/>
          <p14:tracePt t="17163" x="4410075" y="3340100"/>
          <p14:tracePt t="17167" x="4486275" y="3348038"/>
          <p14:tracePt t="17183" x="4630738" y="3382963"/>
          <p14:tracePt t="17187" x="4689475" y="3390900"/>
          <p14:tracePt t="17195" x="4740275" y="3398838"/>
          <p14:tracePt t="17216" x="4818063" y="3416300"/>
          <p14:tracePt t="17233" x="4851400" y="3433763"/>
          <p14:tracePt t="17234" x="4868863" y="3441700"/>
          <p14:tracePt t="17246" x="4884738" y="3449638"/>
          <p14:tracePt t="17249" x="4902200" y="3459163"/>
          <p14:tracePt t="17263" x="4919663" y="3459163"/>
          <p14:tracePt t="17280" x="4945063" y="3475038"/>
          <p14:tracePt t="17283" x="4953000" y="3484563"/>
          <p14:tracePt t="17297" x="4978400" y="3484563"/>
          <p14:tracePt t="17313" x="4995863" y="3502025"/>
          <p14:tracePt t="17329" x="5013325" y="3509963"/>
          <p14:tracePt t="17348" x="5021263" y="3509963"/>
          <p14:tracePt t="17352" x="5029200" y="3517900"/>
          <p14:tracePt t="17363" x="5038725" y="3527425"/>
          <p14:tracePt t="17379" x="5038725" y="3535363"/>
          <p14:tracePt t="17396" x="5046663" y="3552825"/>
          <p14:tracePt t="17412" x="5054600" y="3568700"/>
          <p14:tracePt t="17428" x="5054600" y="3578225"/>
          <p14:tracePt t="17447" x="5054600" y="3594100"/>
          <p14:tracePt t="17462" x="5054600" y="3603625"/>
          <p14:tracePt t="17467" x="5054600" y="3611563"/>
          <p14:tracePt t="17486" x="5054600" y="3619500"/>
          <p14:tracePt t="17500" x="5054600" y="3629025"/>
          <p14:tracePt t="17521" x="5054600" y="3636963"/>
          <p14:tracePt t="18618" x="5089525" y="3629025"/>
          <p14:tracePt t="18628" x="5148263" y="3619500"/>
          <p14:tracePt t="18639" x="5292725" y="3594100"/>
          <p14:tracePt t="18657" x="5599113" y="3552825"/>
          <p14:tracePt t="18674" x="5700713" y="3543300"/>
          <p14:tracePt t="18689" x="5776913" y="3535363"/>
          <p14:tracePt t="18692" x="5827713" y="3535363"/>
          <p14:tracePt t="18707" x="5989638" y="3527425"/>
          <p14:tracePt t="18723" x="6159500" y="3527425"/>
          <p14:tracePt t="18740" x="6380163" y="3527425"/>
          <p14:tracePt t="18757" x="6465888" y="3535363"/>
          <p14:tracePt t="18774" x="6686550" y="3586163"/>
          <p14:tracePt t="18789" x="6881813" y="3629025"/>
          <p14:tracePt t="18806" x="6983413" y="3671888"/>
          <p14:tracePt t="18810" x="7026275" y="3697288"/>
          <p14:tracePt t="18822" x="7085013" y="3738563"/>
          <p14:tracePt t="18838" x="7127875" y="3781425"/>
          <p14:tracePt t="18859" x="7170738" y="3824288"/>
          <p14:tracePt t="18873" x="7178675" y="3841750"/>
          <p14:tracePt t="18877" x="7178675" y="3849688"/>
          <p14:tracePt t="19247" x="7204075" y="3849688"/>
          <p14:tracePt t="19253" x="7246938" y="3816350"/>
          <p14:tracePt t="19260" x="7297738" y="3790950"/>
          <p14:tracePt t="19274" x="7451725" y="3722688"/>
          <p14:tracePt t="19291" x="7629525" y="3646488"/>
          <p14:tracePt t="19296" x="7723188" y="3603625"/>
          <p14:tracePt t="19306" x="7799388" y="3568700"/>
          <p14:tracePt t="19322" x="7961313" y="3484563"/>
          <p14:tracePt t="19342" x="8088313" y="3441700"/>
          <p14:tracePt t="19356" x="8181975" y="3416300"/>
          <p14:tracePt t="19360" x="8215313" y="3398838"/>
          <p14:tracePt t="19373" x="8275638" y="3373438"/>
          <p14:tracePt t="19389" x="8326438" y="3355975"/>
          <p14:tracePt t="19409" x="8394700" y="3330575"/>
          <p14:tracePt t="19423" x="8428038" y="3314700"/>
          <p14:tracePt t="19439" x="8462963" y="3305175"/>
          <p14:tracePt t="19443" x="8478838" y="3297238"/>
          <p14:tracePt t="19457" x="8496300" y="3279775"/>
          <p14:tracePt t="19473" x="8521700" y="3279775"/>
          <p14:tracePt t="19476" x="8529638" y="3271838"/>
          <p14:tracePt t="19489" x="8547100" y="3263900"/>
          <p14:tracePt t="19507" x="8555038" y="3263900"/>
          <p14:tracePt t="19511" x="8555038" y="3254375"/>
          <p14:tracePt t="19523" x="8564563" y="3254375"/>
          <p14:tracePt t="19545" x="8564563" y="3246438"/>
          <p14:tracePt t="19566" x="8564563" y="3238500"/>
          <p14:tracePt t="19580" x="8555038" y="3238500"/>
          <p14:tracePt t="19589" x="8555038" y="3228975"/>
          <p14:tracePt t="19593" x="8547100" y="3228975"/>
          <p14:tracePt t="19606" x="8513763" y="3228975"/>
          <p14:tracePt t="19623" x="8420100" y="3203575"/>
          <p14:tracePt t="19627" x="8343900" y="3178175"/>
          <p14:tracePt t="19639" x="8164513" y="3101975"/>
          <p14:tracePt t="19656" x="8012113" y="3025775"/>
          <p14:tracePt t="19673" x="7832725" y="2922588"/>
          <p14:tracePt t="19689" x="7723188" y="2855913"/>
          <p14:tracePt t="19694" x="7672388" y="2838450"/>
          <p14:tracePt t="19705" x="7621588" y="2813050"/>
          <p14:tracePt t="19707" x="7578725" y="2787650"/>
          <p14:tracePt t="19723" x="7510463" y="2752725"/>
          <p14:tracePt t="19728" x="7467600" y="2736850"/>
          <p14:tracePt t="19738" x="7451725" y="2727325"/>
          <p14:tracePt t="19743" x="7426325" y="2727325"/>
          <p14:tracePt t="19756" x="7373938" y="2701925"/>
          <p14:tracePt t="19773" x="7332663" y="2686050"/>
          <p14:tracePt t="19776" x="7307263" y="2676525"/>
          <p14:tracePt t="19792" x="7272338" y="2660650"/>
          <p14:tracePt t="19806" x="7229475" y="2651125"/>
          <p14:tracePt t="19810" x="7221538" y="2643188"/>
          <p14:tracePt t="19823" x="7178675" y="2633663"/>
          <p14:tracePt t="19839" x="7162800" y="2625725"/>
          <p14:tracePt t="19857" x="7119938" y="2617788"/>
          <p14:tracePt t="19873" x="7085013" y="2600325"/>
          <p14:tracePt t="19891" x="7043738" y="2592388"/>
          <p14:tracePt t="19907" x="7008813" y="2592388"/>
          <p14:tracePt t="19923" x="6975475" y="2582863"/>
          <p14:tracePt t="19927" x="6958013" y="2582863"/>
          <p14:tracePt t="19939" x="6932613" y="2582863"/>
          <p14:tracePt t="19957" x="6907213" y="2582863"/>
          <p14:tracePt t="19960" x="6889750" y="2582863"/>
          <p14:tracePt t="19977" x="6856413" y="2582863"/>
          <p14:tracePt t="19989" x="6831013" y="2582863"/>
          <p14:tracePt t="20008" x="6788150" y="2582863"/>
          <p14:tracePt t="20023" x="6754813" y="2592388"/>
          <p14:tracePt t="20041" x="6711950" y="2608263"/>
          <p14:tracePt t="20056" x="6669088" y="2633663"/>
          <p14:tracePt t="20073" x="6626225" y="2651125"/>
          <p14:tracePt t="20076" x="6610350" y="2660650"/>
          <p14:tracePt t="20091" x="6559550" y="2701925"/>
          <p14:tracePt t="20106" x="6508750" y="2744788"/>
          <p14:tracePt t="20110" x="6473825" y="2778125"/>
          <p14:tracePt t="20124" x="6423025" y="2838450"/>
          <p14:tracePt t="20139" x="6380163" y="2897188"/>
          <p14:tracePt t="20157" x="6311900" y="3000375"/>
          <p14:tracePt t="20173" x="6278563" y="3041650"/>
          <p14:tracePt t="20190" x="6235700" y="3119438"/>
          <p14:tracePt t="20209" x="6202363" y="3178175"/>
          <p14:tracePt t="20211" x="6184900" y="3195638"/>
          <p14:tracePt t="20221" x="6176963" y="3228975"/>
          <p14:tracePt t="20225" x="6159500" y="3263900"/>
          <p14:tracePt t="20239" x="6134100" y="3365500"/>
          <p14:tracePt t="20257" x="6100763" y="3459163"/>
          <p14:tracePt t="20260" x="6075363" y="3517900"/>
          <p14:tracePt t="20275" x="6057900" y="3594100"/>
          <p14:tracePt t="20291" x="6040438" y="3662363"/>
          <p14:tracePt t="20295" x="6040438" y="3697288"/>
          <p14:tracePt t="20309" x="6032500" y="3748088"/>
          <p14:tracePt t="20323" x="6032500" y="3816350"/>
          <p14:tracePt t="20328" x="6032500" y="3849688"/>
          <p14:tracePt t="20341" x="6032500" y="3925888"/>
          <p14:tracePt t="20356" x="6057900" y="4002088"/>
          <p14:tracePt t="20374" x="6108700" y="4105275"/>
          <p14:tracePt t="20389" x="6151563" y="4189413"/>
          <p14:tracePt t="20406" x="6184900" y="4257675"/>
          <p14:tracePt t="20411" x="6202363" y="4291013"/>
          <p14:tracePt t="20423" x="6253163" y="4376738"/>
          <p14:tracePt t="20440" x="6286500" y="4460875"/>
          <p14:tracePt t="20444" x="6303963" y="4495800"/>
          <p14:tracePt t="20459" x="6338888" y="4564063"/>
          <p14:tracePt t="20473" x="6380163" y="4614863"/>
          <p14:tracePt t="20493" x="6440488" y="4683125"/>
          <p14:tracePt t="20506" x="6465888" y="4716463"/>
          <p14:tracePt t="20511" x="6491288" y="4733925"/>
          <p14:tracePt t="20525" x="6534150" y="4759325"/>
          <p14:tracePt t="20541" x="6575425" y="4784725"/>
          <p14:tracePt t="20556" x="6618288" y="4810125"/>
          <p14:tracePt t="20560" x="6643688" y="4827588"/>
          <p14:tracePt t="20573" x="6678613" y="4852988"/>
          <p14:tracePt t="20590" x="6719888" y="4878388"/>
          <p14:tracePt t="20593" x="6737350" y="4886325"/>
          <p14:tracePt t="20607" x="6780213" y="4911725"/>
          <p14:tracePt t="20624" x="6838950" y="4946650"/>
          <p14:tracePt t="20629" x="6881813" y="4954588"/>
          <p14:tracePt t="20642" x="6950075" y="4979988"/>
          <p14:tracePt t="20656" x="7026275" y="4987925"/>
          <p14:tracePt t="20675" x="7137400" y="5005388"/>
          <p14:tracePt t="20689" x="7204075" y="5013325"/>
          <p14:tracePt t="20709" x="7289800" y="5013325"/>
          <p14:tracePt t="20722" x="7348538" y="5013325"/>
          <p14:tracePt t="20739" x="7416800" y="5013325"/>
          <p14:tracePt t="20743" x="7451725" y="5005388"/>
          <p14:tracePt t="20758" x="7527925" y="4987925"/>
          <p14:tracePt t="20774" x="7596188" y="4962525"/>
          <p14:tracePt t="20778" x="7637463" y="4954588"/>
          <p14:tracePt t="20791" x="7697788" y="4929188"/>
          <p14:tracePt t="20807" x="7756525" y="4911725"/>
          <p14:tracePt t="20812" x="7766050" y="4903788"/>
          <p14:tracePt t="20822" x="7781925" y="4886325"/>
          <p14:tracePt t="20825" x="7807325" y="4878388"/>
          <p14:tracePt t="20839" x="7824788" y="4868863"/>
          <p14:tracePt t="20857" x="7859713" y="4843463"/>
          <p14:tracePt t="20860" x="7867650" y="4843463"/>
          <p14:tracePt t="20872" x="7885113" y="4827588"/>
          <p14:tracePt t="20873" x="7910513" y="4818063"/>
          <p14:tracePt t="20890" x="7935913" y="4784725"/>
          <p14:tracePt t="20894" x="7951788" y="4767263"/>
          <p14:tracePt t="20900" x="7977188" y="4733925"/>
          <p14:tracePt t="20913" x="8045450" y="4648200"/>
          <p14:tracePt t="20923" x="8080375" y="4589463"/>
          <p14:tracePt t="20943" x="8174038" y="4384675"/>
          <p14:tracePt t="20957" x="8207375" y="4300538"/>
          <p14:tracePt t="20960" x="8224838" y="4257675"/>
          <p14:tracePt t="20973" x="8232775" y="4197350"/>
          <p14:tracePt t="20989" x="8232775" y="4146550"/>
          <p14:tracePt t="20995" x="8232775" y="4121150"/>
          <p14:tracePt t="21005" x="8232775" y="4095750"/>
          <p14:tracePt t="21008" x="8232775" y="4062413"/>
          <p14:tracePt t="21023" x="8232775" y="3986213"/>
          <p14:tracePt t="21040" x="8224838" y="3917950"/>
          <p14:tracePt t="21044" x="8215313" y="3900488"/>
          <p14:tracePt t="21057" x="8199438" y="3824288"/>
          <p14:tracePt t="21073" x="8174038" y="3756025"/>
          <p14:tracePt t="21092" x="8096250" y="3568700"/>
          <p14:tracePt t="21106" x="8037513" y="3441700"/>
          <p14:tracePt t="21111" x="8004175" y="3382963"/>
          <p14:tracePt t="21122" x="7977188" y="3330575"/>
          <p14:tracePt t="21125" x="7951788" y="3289300"/>
          <p14:tracePt t="21139" x="7918450" y="3246438"/>
          <p14:tracePt t="21156" x="7885113" y="3203575"/>
          <p14:tracePt t="21159" x="7867650" y="3186113"/>
          <p14:tracePt t="21171" x="7859713" y="3178175"/>
          <p14:tracePt t="21174" x="7850188" y="3170238"/>
          <p14:tracePt t="21188" x="7816850" y="3152775"/>
          <p14:tracePt t="21206" x="7781925" y="3135313"/>
          <p14:tracePt t="21222" x="7766050" y="3127375"/>
          <p14:tracePt t="21226" x="7748588" y="3127375"/>
          <p14:tracePt t="21239" x="7723188" y="3119438"/>
          <p14:tracePt t="21256" x="7697788" y="3119438"/>
          <p14:tracePt t="21260" x="7680325" y="3109913"/>
          <p14:tracePt t="21273" x="7662863" y="3101975"/>
          <p14:tracePt t="21289" x="7637463" y="3094038"/>
          <p14:tracePt t="21306" x="7612063" y="3094038"/>
          <p14:tracePt t="21309" x="7604125" y="3094038"/>
          <p14:tracePt t="21321" x="7596188" y="3094038"/>
          <p14:tracePt t="21324" x="7578725" y="3084513"/>
          <p14:tracePt t="23603" x="7570788" y="3059113"/>
          <p14:tracePt t="23611" x="7553325" y="3025775"/>
          <p14:tracePt t="23625" x="7527925" y="2974975"/>
          <p14:tracePt t="23641" x="7502525" y="2932113"/>
          <p14:tracePt t="23645" x="7502525" y="2914650"/>
          <p14:tracePt t="23662" x="7485063" y="2871788"/>
          <p14:tracePt t="23666" x="7477125" y="2846388"/>
          <p14:tracePt t="23676" x="7467600" y="2838450"/>
          <p14:tracePt t="23694" x="7451725" y="2770188"/>
          <p14:tracePt t="23707" x="7442200" y="2744788"/>
          <p14:tracePt t="23728" x="7426325" y="2686050"/>
          <p14:tracePt t="23741" x="7408863" y="2660650"/>
          <p14:tracePt t="23760" x="7391400" y="2617788"/>
          <p14:tracePt t="23775" x="7391400" y="2592388"/>
          <p14:tracePt t="23792" x="7383463" y="2574925"/>
          <p14:tracePt t="23794" x="7373938" y="2566988"/>
          <p14:tracePt t="23809" x="7373938" y="2557463"/>
          <p14:tracePt t="23825" x="7366000" y="2541588"/>
          <p14:tracePt t="23841" x="7358063" y="2524125"/>
          <p14:tracePt t="23859" x="7358063" y="2506663"/>
          <p14:tracePt t="23863" x="7348538" y="2498725"/>
          <p14:tracePt t="23877" x="7348538" y="2481263"/>
          <p14:tracePt t="23891" x="7340600" y="2455863"/>
          <p14:tracePt t="23910" x="7332663" y="2405063"/>
          <p14:tracePt t="23925" x="7323138" y="2379663"/>
          <p14:tracePt t="23940" x="7315200" y="2344738"/>
          <p14:tracePt t="23944" x="7315200" y="2336800"/>
          <p14:tracePt t="23958" x="7315200" y="2311400"/>
          <p14:tracePt t="23975" x="7315200" y="2293938"/>
          <p14:tracePt t="23994" x="7315200" y="2278063"/>
          <p14:tracePt t="24009" x="7315200" y="2260600"/>
          <p14:tracePt t="24013" x="7315200" y="2252663"/>
          <p14:tracePt t="24026" x="7315200" y="2235200"/>
          <p14:tracePt t="24041" x="7315200" y="2217738"/>
          <p14:tracePt t="24062" x="7315200" y="2200275"/>
          <p14:tracePt t="24074" x="7315200" y="2184400"/>
          <p14:tracePt t="24077" x="7315200" y="2174875"/>
          <p14:tracePt t="24092" x="7315200" y="2166938"/>
          <p14:tracePt t="24094" x="7315200" y="2159000"/>
          <p14:tracePt t="24117" x="7315200" y="2149475"/>
          <p14:tracePt t="24127" x="7315200" y="2141538"/>
          <p14:tracePt t="24143" x="7315200" y="2133600"/>
          <p14:tracePt t="24178" x="7315200" y="2124075"/>
          <p14:tracePt t="24210" x="7315200" y="2116138"/>
          <p14:tracePt t="24258" x="7323138" y="2116138"/>
          <p14:tracePt t="24292" x="7332663" y="2116138"/>
          <p14:tracePt t="24306" x="7340600" y="2116138"/>
          <p14:tracePt t="24340" x="7348538" y="2124075"/>
          <p14:tracePt t="24354" x="7358063" y="2124075"/>
          <p14:tracePt t="24362" x="7358063" y="2133600"/>
          <p14:tracePt t="24375" x="7366000" y="2141538"/>
          <p14:tracePt t="24393" x="7366000" y="2166938"/>
          <p14:tracePt t="24407" x="7373938" y="2174875"/>
          <p14:tracePt t="24426" x="7383463" y="2192338"/>
          <p14:tracePt t="24428" x="7383463" y="2200275"/>
          <p14:tracePt t="24442" x="7383463" y="2217738"/>
          <p14:tracePt t="24458" x="7400925" y="2243138"/>
          <p14:tracePt t="24462" x="7408863" y="2252663"/>
          <p14:tracePt t="24477" x="7408863" y="2278063"/>
          <p14:tracePt t="24483" x="7408863" y="2286000"/>
          <p14:tracePt t="24492" x="7416800" y="2293938"/>
          <p14:tracePt t="24511" x="7434263" y="2328863"/>
          <p14:tracePt t="24526" x="7434263" y="2344738"/>
          <p14:tracePt t="24542" x="7434263" y="2354263"/>
          <p14:tracePt t="24543" x="7442200" y="2362200"/>
          <p14:tracePt t="24558" x="7451725" y="2379663"/>
          <p14:tracePt t="24575" x="7451725" y="2387600"/>
          <p14:tracePt t="24579" x="7459663" y="2397125"/>
          <p14:tracePt t="24605" x="7467600" y="2397125"/>
          <p14:tracePt t="24613" x="7467600" y="2405063"/>
          <p14:tracePt t="24632" x="7467600" y="2413000"/>
          <p14:tracePt t="24640" x="7477125" y="2413000"/>
          <p14:tracePt t="24680" x="7485063" y="2413000"/>
          <p14:tracePt t="24693" x="7493000" y="2413000"/>
          <p14:tracePt t="24709" x="7493000" y="2422525"/>
          <p14:tracePt t="24715" x="7502525" y="2422525"/>
          <p14:tracePt t="24735" x="7510463" y="2422525"/>
          <p14:tracePt t="24743" x="7518400" y="2422525"/>
          <p14:tracePt t="24758" x="7527925" y="2422525"/>
          <p14:tracePt t="24776" x="7545388" y="2422525"/>
          <p14:tracePt t="24791" x="7553325" y="2422525"/>
          <p14:tracePt t="24811" x="7578725" y="2422525"/>
          <p14:tracePt t="24824" x="7596188" y="2413000"/>
          <p14:tracePt t="24842" x="7612063" y="2405063"/>
          <p14:tracePt t="24844" x="7629525" y="2405063"/>
          <p14:tracePt t="24858" x="7654925" y="2379663"/>
          <p14:tracePt t="24878" x="7697788" y="2362200"/>
          <p14:tracePt t="24894" x="7731125" y="2336800"/>
          <p14:tracePt t="24899" x="7756525" y="2328863"/>
          <p14:tracePt t="24908" x="7766050" y="2319338"/>
          <p14:tracePt t="24926" x="7807325" y="2293938"/>
          <p14:tracePt t="24940" x="7832725" y="2278063"/>
          <p14:tracePt t="24960" x="7859713" y="2252663"/>
          <p14:tracePt t="24974" x="7885113" y="2227263"/>
          <p14:tracePt t="24992" x="7900988" y="2217738"/>
          <p14:tracePt t="24995" x="7910513" y="2209800"/>
          <p14:tracePt t="25007" x="7918450" y="2192338"/>
          <p14:tracePt t="25026" x="7926388" y="2159000"/>
          <p14:tracePt t="25041" x="7926388" y="2141538"/>
          <p14:tracePt t="25058" x="7926388" y="2116138"/>
          <p14:tracePt t="25061" x="7918450" y="2108200"/>
          <p14:tracePt t="25075" x="7885113" y="2065338"/>
          <p14:tracePt t="25092" x="7816850" y="2022475"/>
          <p14:tracePt t="25097" x="7773988" y="2005013"/>
          <p14:tracePt t="25110" x="7680325" y="1954213"/>
          <p14:tracePt t="25124" x="7596188" y="1911350"/>
          <p14:tracePt t="25143" x="7451725" y="1860550"/>
          <p14:tracePt t="25157" x="7383463" y="1835150"/>
          <p14:tracePt t="25175" x="7297738" y="1827213"/>
          <p14:tracePt t="25178" x="7264400" y="1819275"/>
          <p14:tracePt t="25190" x="7204075" y="1819275"/>
          <p14:tracePt t="25208" x="7162800" y="1819275"/>
          <p14:tracePt t="25212" x="7137400" y="1819275"/>
          <p14:tracePt t="25224" x="7112000" y="1819275"/>
          <p14:tracePt t="25241" x="7085013" y="1827213"/>
          <p14:tracePt t="25260" x="7051675" y="1835150"/>
          <p14:tracePt t="25274" x="7026275" y="1852613"/>
          <p14:tracePt t="25293" x="7000875" y="1870075"/>
          <p14:tracePt t="25308" x="6992938" y="1885950"/>
          <p14:tracePt t="25314" x="6975475" y="1885950"/>
          <p14:tracePt t="25324" x="6967538" y="1903413"/>
          <p14:tracePt t="25328" x="6967538" y="1911350"/>
          <p14:tracePt t="25342" x="6950075" y="1938338"/>
          <p14:tracePt t="25348" x="6932613" y="1946275"/>
          <p14:tracePt t="25358" x="6932613" y="1971675"/>
          <p14:tracePt t="25362" x="6932613" y="1979613"/>
          <p14:tracePt t="25374" x="6915150" y="2014538"/>
          <p14:tracePt t="25391" x="6899275" y="2039938"/>
          <p14:tracePt t="25396" x="6899275" y="2065338"/>
          <p14:tracePt t="25411" x="6889750" y="2098675"/>
          <p14:tracePt t="25416" x="6881813" y="2116138"/>
          <p14:tracePt t="25427" x="6881813" y="2124075"/>
          <p14:tracePt t="25444" x="6873875" y="2174875"/>
          <p14:tracePt t="25459" x="6873875" y="2209800"/>
          <p14:tracePt t="25477" x="6881813" y="2260600"/>
          <p14:tracePt t="25493" x="6899275" y="2286000"/>
          <p14:tracePt t="25498" x="6907213" y="2303463"/>
          <p14:tracePt t="25508" x="6924675" y="2319338"/>
          <p14:tracePt t="25512" x="6932613" y="2328863"/>
          <p14:tracePt t="25525" x="6983413" y="2362200"/>
          <p14:tracePt t="25531" x="7043738" y="2397125"/>
          <p14:tracePt t="25542" x="7119938" y="2430463"/>
          <p14:tracePt t="25558" x="7348538" y="2498725"/>
          <p14:tracePt t="25575" x="7442200" y="2532063"/>
          <p14:tracePt t="25580" x="7467600" y="2541588"/>
          <p14:tracePt t="25594" x="7510463" y="2557463"/>
          <p14:tracePt t="25608" x="7535863" y="2566988"/>
          <p14:tracePt t="25613" x="7535863" y="2574925"/>
          <p14:tracePt t="25628" x="7561263" y="2582863"/>
          <p14:tracePt t="25641" x="7570788" y="2592388"/>
          <p14:tracePt t="25659" x="7578725" y="2600325"/>
          <p14:tracePt t="25676" x="7596188" y="2600325"/>
          <p14:tracePt t="25692" x="7604125" y="2600325"/>
          <p14:tracePt t="25696" x="7612063" y="2600325"/>
          <p14:tracePt t="25708" x="7621588" y="2600325"/>
          <p14:tracePt t="25736" x="7629525" y="2600325"/>
          <p14:tracePt t="25750" x="7637463" y="2592388"/>
          <p14:tracePt t="26486" x="7705725" y="2592388"/>
          <p14:tracePt t="26495" x="7832725" y="2582863"/>
          <p14:tracePt t="26507" x="8131175" y="2557463"/>
          <p14:tracePt t="26526" x="8793163" y="2549525"/>
          <p14:tracePt t="26541" x="9082088" y="2592388"/>
          <p14:tracePt t="26557" x="9312275" y="2660650"/>
          <p14:tracePt t="26559" x="9413875" y="2701925"/>
          <p14:tracePt t="26574" x="9515475" y="2752725"/>
          <p14:tracePt t="26577" x="9601200" y="2795588"/>
          <p14:tracePt t="26580" x="9642475" y="2820988"/>
          <p14:tracePt t="26591" x="9685338" y="2855913"/>
          <p14:tracePt t="26593" x="9702800" y="2863850"/>
          <p14:tracePt t="26607" x="9736138" y="2897188"/>
          <p14:tracePt t="26624" x="9753600" y="2932113"/>
          <p14:tracePt t="26627" x="9761538" y="2949575"/>
          <p14:tracePt t="26642" x="9771063" y="2982913"/>
          <p14:tracePt t="26659" x="9786938" y="3016250"/>
          <p14:tracePt t="26664" x="9796463" y="3033713"/>
          <p14:tracePt t="26670" x="9796463" y="3051175"/>
          <p14:tracePt t="26674" x="9796463" y="3076575"/>
          <p14:tracePt t="26682" x="9804400" y="3101975"/>
          <p14:tracePt t="26690" x="9804400" y="3119438"/>
          <p14:tracePt t="26709" x="9812338" y="3178175"/>
          <p14:tracePt t="26725" x="9812338" y="3221038"/>
          <p14:tracePt t="26743" x="9812338" y="3263900"/>
          <p14:tracePt t="26758" x="9812338" y="3297238"/>
          <p14:tracePt t="26775" x="9812338" y="3330575"/>
          <p14:tracePt t="26778" x="9812338" y="3355975"/>
          <p14:tracePt t="26792" x="9812338" y="3390900"/>
          <p14:tracePt t="26808" x="9812338" y="3441700"/>
          <p14:tracePt t="26811" x="9812338" y="3467100"/>
          <p14:tracePt t="26826" x="9812338" y="3535363"/>
          <p14:tracePt t="26842" x="9812338" y="3611563"/>
          <p14:tracePt t="26845" x="9812338" y="3629025"/>
          <p14:tracePt t="26859" x="9812338" y="3687763"/>
          <p14:tracePt t="26874" x="9812338" y="3713163"/>
          <p14:tracePt t="26892" x="9804400" y="3738563"/>
          <p14:tracePt t="26895" x="9804400" y="3748088"/>
          <p14:tracePt t="26900" x="9796463" y="3756025"/>
          <p14:tracePt t="26908" x="9796463" y="3763963"/>
          <p14:tracePt t="26925" x="9796463" y="3781425"/>
          <p14:tracePt t="26928" x="9786938" y="3781425"/>
          <p14:tracePt t="26942" x="9779000" y="3806825"/>
          <p14:tracePt t="26957" x="9761538" y="3832225"/>
          <p14:tracePt t="26963" x="9745663" y="3841750"/>
          <p14:tracePt t="26977" x="9720263" y="3857625"/>
          <p14:tracePt t="26993" x="9685338" y="3892550"/>
          <p14:tracePt t="27010" x="9634538" y="3935413"/>
          <p14:tracePt t="27025" x="9591675" y="3951288"/>
          <p14:tracePt t="27030" x="9575800" y="3968750"/>
          <p14:tracePt t="27041" x="9558338" y="3976688"/>
          <p14:tracePt t="27044" x="9550400" y="3986213"/>
          <p14:tracePt t="27058" x="9532938" y="3994150"/>
          <p14:tracePt t="27063" x="9515475" y="4002088"/>
          <p14:tracePt t="27074" x="9507538" y="4002088"/>
          <p14:tracePt t="27091" x="9490075" y="4011613"/>
          <p14:tracePt t="27108" x="9482138" y="4019550"/>
          <p14:tracePt t="27126" x="9482138" y="4027488"/>
          <p14:tracePt t="27141" x="9472613" y="4037013"/>
          <p14:tracePt t="27159" x="9464675" y="4037013"/>
          <p14:tracePt t="27179" x="9456738" y="4037013"/>
          <p14:tracePt t="27193" x="9447213" y="4037013"/>
          <p14:tracePt t="27208" x="9439275" y="4037013"/>
          <p14:tracePt t="28071" x="9515475" y="3994150"/>
          <p14:tracePt t="28081" x="9609138" y="3925888"/>
          <p14:tracePt t="28088" x="9685338" y="3857625"/>
          <p14:tracePt t="28102" x="9812338" y="3738563"/>
          <p14:tracePt t="28120" x="9974263" y="3603625"/>
          <p14:tracePt t="28137" x="10050463" y="3535363"/>
          <p14:tracePt t="28142" x="10067925" y="3509963"/>
          <p14:tracePt t="28147" x="10093325" y="3502025"/>
          <p14:tracePt t="28161" x="10136188" y="3459163"/>
          <p14:tracePt t="28169" x="10161588" y="3433763"/>
          <p14:tracePt t="28188" x="10204450" y="3390900"/>
          <p14:tracePt t="28203" x="10237788" y="3348038"/>
          <p14:tracePt t="28222" x="10298113" y="3246438"/>
          <p14:tracePt t="28238" x="10348913" y="3135313"/>
          <p14:tracePt t="28255" x="10415588" y="2982913"/>
          <p14:tracePt t="28272" x="10458450" y="2922588"/>
          <p14:tracePt t="28276" x="10475913" y="2906713"/>
          <p14:tracePt t="28287" x="10483850" y="2881313"/>
          <p14:tracePt t="28303" x="10526713" y="2813050"/>
          <p14:tracePt t="28320" x="10552113" y="2770188"/>
          <p14:tracePt t="28324" x="10560050" y="2744788"/>
          <p14:tracePt t="28338" x="10585450" y="2711450"/>
          <p14:tracePt t="28352" x="10602913" y="2668588"/>
          <p14:tracePt t="28371" x="10602913" y="2633663"/>
          <p14:tracePt t="28386" x="10612438" y="2625725"/>
          <p14:tracePt t="28402" x="10612438" y="2608263"/>
          <p14:tracePt t="28406" x="10612438" y="2600325"/>
          <p14:tracePt t="28419" x="10612438" y="2582863"/>
          <p14:tracePt t="28436" x="10612438" y="2566988"/>
          <p14:tracePt t="28440" x="10612438" y="2557463"/>
          <p14:tracePt t="28453" x="10612438" y="2549525"/>
          <p14:tracePt t="28469" x="10612438" y="2532063"/>
          <p14:tracePt t="28474" x="10612438" y="2516188"/>
          <p14:tracePt t="28487" x="10612438" y="2506663"/>
          <p14:tracePt t="28503" x="10612438" y="2489200"/>
          <p14:tracePt t="28521" x="10602913" y="2473325"/>
          <p14:tracePt t="28536" x="10602913" y="2463800"/>
          <p14:tracePt t="28557" x="10594975" y="2455863"/>
          <p14:tracePt t="28571" x="10594975" y="2447925"/>
          <p14:tracePt t="28673" x="10585450" y="2447925"/>
          <p14:tracePt t="28690" x="10577513" y="2447925"/>
          <p14:tracePt t="28734" x="10569575" y="2447925"/>
          <p14:tracePt t="28746" x="10560050" y="2447925"/>
          <p14:tracePt t="28753" x="10560050" y="2455863"/>
          <p14:tracePt t="28769" x="10552113" y="2463800"/>
          <p14:tracePt t="28787" x="10552113" y="2516188"/>
          <p14:tracePt t="28803" x="10552113" y="2617788"/>
          <p14:tracePt t="28806" x="10552113" y="2676525"/>
          <p14:tracePt t="28817" x="10552113" y="2736850"/>
          <p14:tracePt t="28837" x="10552113" y="2957513"/>
          <p14:tracePt t="28843" x="10552113" y="3041650"/>
          <p14:tracePt t="28852" x="10560050" y="3144838"/>
          <p14:tracePt t="28856" x="10560050" y="3246438"/>
          <p14:tracePt t="28869" x="10569575" y="3390900"/>
          <p14:tracePt t="28886" x="10577513" y="3517900"/>
          <p14:tracePt t="28890" x="10577513" y="3603625"/>
          <p14:tracePt t="28901" x="10585450" y="3697288"/>
          <p14:tracePt t="28904" x="10585450" y="3790950"/>
          <p14:tracePt t="28920" x="10612438" y="3976688"/>
          <p14:tracePt t="28924" x="10612438" y="4062413"/>
          <p14:tracePt t="28938" x="10628313" y="4224338"/>
          <p14:tracePt t="28954" x="10645775" y="4368800"/>
          <p14:tracePt t="28973" x="10671175" y="4630738"/>
          <p14:tracePt t="28985" x="10696575" y="4724400"/>
          <p14:tracePt t="29002" x="10696575" y="4784725"/>
          <p14:tracePt t="29006" x="10696575" y="4810125"/>
          <p14:tracePt t="29020" x="10704513" y="4860925"/>
          <p14:tracePt t="29026" x="10704513" y="4878388"/>
          <p14:tracePt t="29035" x="10714038" y="4903788"/>
          <p14:tracePt t="29039" x="10714038" y="4919663"/>
          <p14:tracePt t="29053" x="10721975" y="4979988"/>
          <p14:tracePt t="29070" x="10729913" y="5030788"/>
          <p14:tracePt t="29074" x="10729913" y="5064125"/>
          <p14:tracePt t="29087" x="10739438" y="5124450"/>
          <p14:tracePt t="29102" x="10747375" y="5175250"/>
          <p14:tracePt t="29119" x="10756900" y="5200650"/>
          <p14:tracePt t="29137" x="10756900" y="5243513"/>
          <p14:tracePt t="29139" x="10756900" y="5251450"/>
          <p14:tracePt t="29152" x="10756900" y="5260975"/>
          <p14:tracePt t="29153" x="10756900" y="5268913"/>
          <p14:tracePt t="29169" x="10756900" y="5286375"/>
          <p14:tracePt t="29187" x="10764838" y="5302250"/>
          <p14:tracePt t="29202" x="10764838" y="5319713"/>
          <p14:tracePt t="29220" x="10764838" y="5327650"/>
          <p14:tracePt t="29237" x="10764838" y="5345113"/>
          <p14:tracePt t="29257" x="10764838" y="5353050"/>
          <p14:tracePt t="29270" x="10764838" y="5370513"/>
          <p14:tracePt t="29305" x="10764838" y="5380038"/>
          <p14:tracePt t="29320" x="10764838" y="5387975"/>
          <p14:tracePt t="29427" x="10772775" y="5387975"/>
          <p14:tracePt t="29453" x="10772775" y="5380038"/>
          <p14:tracePt t="29461" x="10782300" y="5380038"/>
          <p14:tracePt t="29489" x="10782300" y="5370513"/>
          <p14:tracePt t="29509" x="10782300" y="5362575"/>
          <p14:tracePt t="29522" x="10782300" y="5353050"/>
          <p14:tracePt t="29537" x="10790238" y="5353050"/>
          <p14:tracePt t="29545" x="10790238" y="5337175"/>
          <p14:tracePt t="29552" x="10790238" y="5327650"/>
          <p14:tracePt t="29570" x="10790238" y="5243513"/>
          <p14:tracePt t="29587" x="10790238" y="5030788"/>
          <p14:tracePt t="29603" x="10798175" y="4648200"/>
          <p14:tracePt t="29618" x="10798175" y="4341813"/>
          <p14:tracePt t="29636" x="10815638" y="4087813"/>
          <p14:tracePt t="29639" x="10823575" y="4011613"/>
          <p14:tracePt t="29652" x="10823575" y="3841750"/>
          <p14:tracePt t="29669" x="10833100" y="3671888"/>
          <p14:tracePt t="29673" x="10833100" y="3586163"/>
          <p14:tracePt t="29689" x="10848975" y="3449638"/>
          <p14:tracePt t="29693" x="10848975" y="3424238"/>
          <p14:tracePt t="29703" x="10848975" y="3390900"/>
          <p14:tracePt t="29720" x="10848975" y="3254375"/>
          <p14:tracePt t="29736" x="10848975" y="3127375"/>
          <p14:tracePt t="29740" x="10848975" y="3059113"/>
          <p14:tracePt t="29754" x="10848975" y="2932113"/>
          <p14:tracePt t="29770" x="10848975" y="2838450"/>
          <p14:tracePt t="29775" x="10848975" y="2805113"/>
          <p14:tracePt t="29785" x="10848975" y="2778125"/>
          <p14:tracePt t="29788" x="10848975" y="2762250"/>
          <p14:tracePt t="29803" x="10841038" y="2719388"/>
          <p14:tracePt t="29821" x="10833100" y="2676525"/>
          <p14:tracePt t="29837" x="10833100" y="2651125"/>
          <p14:tracePt t="29852" x="10833100" y="2633663"/>
          <p14:tracePt t="29856" x="10823575" y="2625725"/>
          <p14:tracePt t="29869" x="10823575" y="2617788"/>
          <p14:tracePt t="29886" x="10823575" y="2600325"/>
          <p14:tracePt t="29890" x="10815638" y="2600325"/>
          <p14:tracePt t="29904" x="10815638" y="2592388"/>
          <p14:tracePt t="29932" x="10807700" y="2592388"/>
          <p14:tracePt t="29947" x="10798175" y="2592388"/>
          <p14:tracePt t="30006" x="10798175" y="2600325"/>
          <p14:tracePt t="30013" x="10798175" y="2608263"/>
          <p14:tracePt t="30021" x="10798175" y="2617788"/>
          <p14:tracePt t="30037" x="10798175" y="2625725"/>
          <p14:tracePt t="30053" x="10798175" y="2660650"/>
          <p14:tracePt t="30070" x="10798175" y="2701925"/>
          <p14:tracePt t="30088" x="10790238" y="2863850"/>
          <p14:tracePt t="30103" x="10790238" y="3059113"/>
          <p14:tracePt t="30119" x="10790238" y="3211513"/>
          <p14:tracePt t="30122" x="10790238" y="3289300"/>
          <p14:tracePt t="30136" x="10790238" y="3459163"/>
          <p14:tracePt t="30153" x="10798175" y="3646488"/>
          <p14:tracePt t="30157" x="10807700" y="3730625"/>
          <p14:tracePt t="30171" x="10823575" y="3867150"/>
          <p14:tracePt t="30185" x="10823575" y="3968750"/>
          <p14:tracePt t="30189" x="10823575" y="3994150"/>
          <p14:tracePt t="30203" x="10833100" y="4087813"/>
          <p14:tracePt t="30219" x="10833100" y="4156075"/>
          <p14:tracePt t="30238" x="10833100" y="4291013"/>
          <p14:tracePt t="30252" x="10841038" y="4368800"/>
          <p14:tracePt t="30271" x="10841038" y="4435475"/>
          <p14:tracePt t="30288" x="10841038" y="4478338"/>
          <p14:tracePt t="30292" x="10841038" y="4495800"/>
          <p14:tracePt t="30303" x="10841038" y="4513263"/>
          <p14:tracePt t="30319" x="10833100" y="4538663"/>
          <p14:tracePt t="30336" x="10833100" y="4564063"/>
          <p14:tracePt t="30353" x="10833100" y="4579938"/>
          <p14:tracePt t="30369" x="10833100" y="4589463"/>
          <p14:tracePt t="30395" x="10833100" y="4597400"/>
          <p14:tracePt t="30408" x="10823575" y="4605338"/>
          <p14:tracePt t="30422" x="10815638" y="4605338"/>
          <p14:tracePt t="35441" x="10858500" y="4579938"/>
          <p14:tracePt t="35449" x="10917238" y="4554538"/>
          <p14:tracePt t="35462" x="11044238" y="4452938"/>
          <p14:tracePt t="35479" x="11231563" y="4341813"/>
          <p14:tracePt t="35480" x="11325225" y="4275138"/>
          <p14:tracePt t="35496" x="11530013" y="4130675"/>
          <p14:tracePt t="35513" x="11715750" y="4002088"/>
          <p14:tracePt t="35529" x="11877675" y="3900488"/>
          <p14:tracePt t="35545" x="12004675" y="3841750"/>
          <p14:tracePt t="37639" x="11385550" y="3900488"/>
          <p14:tracePt t="37645" x="11044238" y="3968750"/>
          <p14:tracePt t="37662" x="9974263" y="4189413"/>
          <p14:tracePt t="37675" x="9337675" y="4359275"/>
          <p14:tracePt t="37693" x="8869363" y="4521200"/>
          <p14:tracePt t="37696" x="8734425" y="4579938"/>
          <p14:tracePt t="37709" x="8445500" y="4716463"/>
          <p14:tracePt t="37727" x="8266113" y="4852988"/>
          <p14:tracePt t="37731" x="8189913" y="4894263"/>
          <p14:tracePt t="39649" x="8062913" y="4894263"/>
          <p14:tracePt t="39658" x="7859713" y="4894263"/>
          <p14:tracePt t="39671" x="7213600" y="4843463"/>
          <p14:tracePt t="39687" x="6575425" y="4759325"/>
          <p14:tracePt t="39705" x="5573713" y="4597400"/>
          <p14:tracePt t="39721" x="4894263" y="4470400"/>
          <p14:tracePt t="39738" x="4214813" y="4325938"/>
          <p14:tracePt t="39754" x="3814763" y="4224338"/>
          <p14:tracePt t="39771" x="3611563" y="4156075"/>
          <p14:tracePt t="39773" x="3508375" y="4121150"/>
          <p14:tracePt t="39786" x="3424238" y="4087813"/>
          <p14:tracePt t="39788" x="3348038" y="4062413"/>
          <p14:tracePt t="39804" x="3219450" y="4011613"/>
          <p14:tracePt t="40158" x="3219450" y="3917950"/>
          <p14:tracePt t="40165" x="3219450" y="3790950"/>
          <p14:tracePt t="40178" x="3211513" y="3578225"/>
          <p14:tracePt t="40196" x="3211513" y="3416300"/>
          <p14:tracePt t="40200" x="3211513" y="3365500"/>
          <p14:tracePt t="40203" x="3211513" y="3330575"/>
          <p14:tracePt t="40212" x="3211513" y="3297238"/>
          <p14:tracePt t="40230" x="3211513" y="3211513"/>
          <p14:tracePt t="40247" x="3228975" y="3144838"/>
          <p14:tracePt t="40250" x="3236913" y="3101975"/>
          <p14:tracePt t="40260" x="3244850" y="3041650"/>
          <p14:tracePt t="40263" x="3262313" y="2982913"/>
          <p14:tracePt t="40278" x="3305175" y="2855913"/>
          <p14:tracePt t="40298" x="3355975" y="2701925"/>
          <p14:tracePt t="40312" x="3373438" y="2625725"/>
          <p14:tracePt t="40328" x="3398838" y="2557463"/>
          <p14:tracePt t="40332" x="3406775" y="2532063"/>
          <p14:tracePt t="40345" x="3432175" y="2481263"/>
          <p14:tracePt t="40362" x="3432175" y="2455863"/>
          <p14:tracePt t="40366" x="3441700" y="2438400"/>
          <p14:tracePt t="40379" x="3449638" y="2422525"/>
          <p14:tracePt t="40396" x="3457575" y="2413000"/>
          <p14:tracePt t="40400" x="3457575" y="2405063"/>
          <p14:tracePt t="40415" x="3467100" y="2387600"/>
          <p14:tracePt t="40429" x="3467100" y="2379663"/>
          <p14:tracePt t="40447" x="3467100" y="2371725"/>
          <p14:tracePt t="40510" x="3467100" y="2379663"/>
          <p14:tracePt t="40517" x="3467100" y="2387600"/>
          <p14:tracePt t="40529" x="3457575" y="2430463"/>
          <p14:tracePt t="40545" x="3441700" y="2516188"/>
          <p14:tracePt t="40565" x="3432175" y="2744788"/>
          <p14:tracePt t="40579" x="3432175" y="2990850"/>
          <p14:tracePt t="40583" x="3432175" y="3084513"/>
          <p14:tracePt t="40597" x="3432175" y="3228975"/>
          <p14:tracePt t="40613" x="3432175" y="3348038"/>
          <p14:tracePt t="40617" x="3441700" y="3390900"/>
          <p14:tracePt t="40630" x="3441700" y="3433763"/>
          <p14:tracePt t="40634" x="3441700" y="3467100"/>
          <p14:tracePt t="40639" x="3441700" y="3509963"/>
          <p14:tracePt t="40651" x="3441700" y="3568700"/>
          <p14:tracePt t="40661" x="3441700" y="3594100"/>
          <p14:tracePt t="40665" x="3441700" y="3619500"/>
          <p14:tracePt t="40679" x="3441700" y="3646488"/>
          <p14:tracePt t="40697" x="3441700" y="3671888"/>
          <p14:tracePt t="40701" x="3441700" y="3687763"/>
          <p14:tracePt t="40715" x="3441700" y="3713163"/>
          <p14:tracePt t="40727" x="3441700" y="3730625"/>
          <p14:tracePt t="40750" x="3441700" y="3756025"/>
          <p14:tracePt t="40762" x="3441700" y="3763963"/>
          <p14:tracePt t="40780" x="3441700" y="3773488"/>
          <p14:tracePt t="40810" x="3432175" y="3773488"/>
          <p14:tracePt t="40817" x="3432175" y="3756025"/>
          <p14:tracePt t="40828" x="3381375" y="3671888"/>
          <p14:tracePt t="40847" x="3279775" y="3424238"/>
          <p14:tracePt t="40850" x="3228975" y="3271838"/>
          <p14:tracePt t="40866" x="3143250" y="2932113"/>
          <p14:tracePt t="40879" x="3100388" y="2701925"/>
          <p14:tracePt t="40883" x="3092450" y="2625725"/>
          <p14:tracePt t="40897" x="3059113" y="2506663"/>
          <p14:tracePt t="40914" x="3049588" y="2405063"/>
          <p14:tracePt t="40917" x="3041650" y="2371725"/>
          <p14:tracePt t="40928" x="3041650" y="2328863"/>
          <p14:tracePt t="40931" x="3033713" y="2303463"/>
          <p14:tracePt t="40947" x="3033713" y="2252663"/>
          <p14:tracePt t="40951" x="3033713" y="2235200"/>
          <p14:tracePt t="40963" x="3033713" y="2217738"/>
          <p14:tracePt t="40965" x="3033713" y="2209800"/>
          <p14:tracePt t="40979" x="3033713" y="2192338"/>
          <p14:tracePt t="40996" x="3033713" y="2184400"/>
          <p14:tracePt t="41001" x="3033713" y="2174875"/>
          <p14:tracePt t="41013" x="3033713" y="2166938"/>
          <p14:tracePt t="41066" x="3033713" y="2174875"/>
          <p14:tracePt t="41075" x="3033713" y="2184400"/>
          <p14:tracePt t="41083" x="3033713" y="2192338"/>
          <p14:tracePt t="41096" x="3033713" y="2209800"/>
          <p14:tracePt t="41102" x="3033713" y="2227263"/>
          <p14:tracePt t="41115" x="3041650" y="2252663"/>
          <p14:tracePt t="41130" x="3041650" y="2286000"/>
          <p14:tracePt t="41136" x="3049588" y="2293938"/>
          <p14:tracePt t="41146" x="3049588" y="2303463"/>
          <p14:tracePt t="41164" x="3049588" y="2344738"/>
          <p14:tracePt t="41169" x="3059113" y="2354263"/>
          <p14:tracePt t="41183" x="3067050" y="2387600"/>
          <p14:tracePt t="41198" x="3067050" y="2422525"/>
          <p14:tracePt t="41213" x="3074988" y="2455863"/>
          <p14:tracePt t="41217" x="3084513" y="2473325"/>
          <p14:tracePt t="41230" x="3084513" y="2489200"/>
          <p14:tracePt t="41233" x="3092450" y="2506663"/>
          <p14:tracePt t="41244" x="3092450" y="2532063"/>
          <p14:tracePt t="41248" x="3092450" y="2549525"/>
          <p14:tracePt t="41265" x="3100388" y="2600325"/>
          <p14:tracePt t="41279" x="3109913" y="2633663"/>
          <p14:tracePt t="41285" x="3109913" y="2660650"/>
          <p14:tracePt t="41296" x="3109913" y="2668588"/>
          <p14:tracePt t="41300" x="3109913" y="2693988"/>
          <p14:tracePt t="41314" x="3117850" y="2719388"/>
          <p14:tracePt t="41329" x="3135313" y="2752725"/>
          <p14:tracePt t="41334" x="3143250" y="2762250"/>
          <p14:tracePt t="41347" x="3152775" y="2795588"/>
          <p14:tracePt t="41362" x="3160713" y="2820988"/>
          <p14:tracePt t="41367" x="3160713" y="2838450"/>
          <p14:tracePt t="41380" x="3178175" y="2871788"/>
          <p14:tracePt t="41396" x="3186113" y="2906713"/>
          <p14:tracePt t="41400" x="3194050" y="2922588"/>
          <p14:tracePt t="41413" x="3211513" y="2974975"/>
          <p14:tracePt t="41429" x="3219450" y="3033713"/>
          <p14:tracePt t="41446" x="3228975" y="3094038"/>
          <p14:tracePt t="41448" x="3236913" y="3127375"/>
          <p14:tracePt t="41460" x="3244850" y="3160713"/>
          <p14:tracePt t="41463" x="3244850" y="3178175"/>
          <p14:tracePt t="41479" x="3254375" y="3211513"/>
          <p14:tracePt t="41481" x="3262313" y="3221038"/>
          <p14:tracePt t="41499" x="3262313" y="3254375"/>
          <p14:tracePt t="41512" x="3270250" y="3263900"/>
          <p14:tracePt t="41531" x="3270250" y="3289300"/>
          <p14:tracePt t="41546" x="3270250" y="3297238"/>
          <p14:tracePt t="41550" x="3262313" y="3314700"/>
          <p14:tracePt t="44146" x="3152775" y="3254375"/>
          <p14:tracePt t="44155" x="2922588" y="3127375"/>
          <p14:tracePt t="44168" x="2506663" y="2830513"/>
          <p14:tracePt t="44187" x="2200275" y="2524125"/>
          <p14:tracePt t="44201" x="1868488" y="2149475"/>
          <p14:tracePt t="44218" x="1554163" y="1801813"/>
          <p14:tracePt t="44220" x="1444625" y="1657350"/>
          <p14:tracePt t="44237" x="1198563" y="1257300"/>
          <p14:tracePt t="44251" x="985838" y="1028700"/>
          <p14:tracePt t="44255" x="909638" y="952500"/>
          <p14:tracePt t="44270" x="765175" y="815975"/>
          <p14:tracePt t="44285" x="661988" y="714375"/>
          <p14:tracePt t="44290" x="620713" y="663575"/>
          <p14:tracePt t="44295" x="577850" y="611188"/>
          <p14:tracePt t="44310" x="517525" y="534988"/>
          <p14:tracePt t="44322" x="484188" y="501650"/>
          <p14:tracePt t="44325" x="458788" y="458788"/>
          <p14:tracePt t="44334" x="433388" y="433388"/>
          <p14:tracePt t="44338" x="390525" y="400050"/>
          <p14:tracePt t="44344" x="357188" y="357188"/>
          <p14:tracePt t="44353" x="331788" y="331788"/>
          <p14:tracePt t="44370" x="230188" y="220663"/>
          <p14:tracePt t="44384" x="161925" y="152400"/>
          <p14:tracePt t="44401" x="93663" y="85725"/>
          <p14:tracePt t="44404" x="58738" y="42863"/>
        </p14:tracePtLst>
      </p14:laserTraceLst>
    </p:ext>
  </p:extLs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B757AF1-1A45-783A-CEBC-5A4FC5560767}"/>
              </a:ext>
            </a:extLst>
          </p:cNvPr>
          <p:cNvSpPr>
            <a:spLocks noGrp="1"/>
          </p:cNvSpPr>
          <p:nvPr>
            <p:ph type="title"/>
          </p:nvPr>
        </p:nvSpPr>
        <p:spPr/>
        <p:txBody>
          <a:bodyPr/>
          <a:lstStyle/>
          <a:p>
            <a:r>
              <a:rPr lang="en-IN" dirty="0"/>
              <a:t>Proposed Accelerator Architecture </a:t>
            </a:r>
          </a:p>
        </p:txBody>
      </p:sp>
      <p:sp>
        <p:nvSpPr>
          <p:cNvPr id="59" name="TextBox 58">
            <a:extLst>
              <a:ext uri="{FF2B5EF4-FFF2-40B4-BE49-F238E27FC236}">
                <a16:creationId xmlns:a16="http://schemas.microsoft.com/office/drawing/2014/main" id="{98198534-CEC2-A4DC-AB35-F43B3F49B854}"/>
              </a:ext>
            </a:extLst>
          </p:cNvPr>
          <p:cNvSpPr txBox="1"/>
          <p:nvPr/>
        </p:nvSpPr>
        <p:spPr>
          <a:xfrm>
            <a:off x="7997798" y="2628350"/>
            <a:ext cx="4084038" cy="1938992"/>
          </a:xfrm>
          <a:prstGeom prst="rect">
            <a:avLst/>
          </a:prstGeom>
          <a:gradFill flip="none" rotWithShape="1">
            <a:gsLst>
              <a:gs pos="0">
                <a:srgbClr val="7030A0">
                  <a:tint val="66000"/>
                  <a:satMod val="160000"/>
                </a:srgbClr>
              </a:gs>
              <a:gs pos="50000">
                <a:srgbClr val="7030A0">
                  <a:tint val="44500"/>
                  <a:satMod val="160000"/>
                </a:srgbClr>
              </a:gs>
              <a:gs pos="100000">
                <a:srgbClr val="7030A0">
                  <a:tint val="23500"/>
                  <a:satMod val="160000"/>
                </a:srgbClr>
              </a:gs>
            </a:gsLst>
            <a:lin ang="8100000" scaled="1"/>
            <a:tileRect/>
          </a:gradFill>
          <a:ln>
            <a:solidFill>
              <a:srgbClr val="C00000"/>
            </a:solidFill>
          </a:ln>
        </p:spPr>
        <p:txBody>
          <a:bodyPr wrap="square" rtlCol="0">
            <a:spAutoFit/>
          </a:bodyPr>
          <a:lstStyle/>
          <a:p>
            <a:pPr lvl="0"/>
            <a:r>
              <a:rPr lang="en-US" sz="2400" dirty="0"/>
              <a:t>FFT,HPG &amp; IFFT can work independently across layers</a:t>
            </a:r>
          </a:p>
          <a:p>
            <a:pPr lvl="0"/>
            <a:r>
              <a:rPr lang="en-US" sz="2400" dirty="0"/>
              <a:t>forming a layer-wise task-level pipeline achieving higher throughput </a:t>
            </a:r>
            <a:endParaRPr lang="en-IN" sz="2400" dirty="0"/>
          </a:p>
        </p:txBody>
      </p:sp>
      <p:sp>
        <p:nvSpPr>
          <p:cNvPr id="12" name="TextBox 11">
            <a:extLst>
              <a:ext uri="{FF2B5EF4-FFF2-40B4-BE49-F238E27FC236}">
                <a16:creationId xmlns:a16="http://schemas.microsoft.com/office/drawing/2014/main" id="{3461127C-9AD6-49C3-1DF9-127A69DEEE85}"/>
              </a:ext>
            </a:extLst>
          </p:cNvPr>
          <p:cNvSpPr txBox="1"/>
          <p:nvPr/>
        </p:nvSpPr>
        <p:spPr>
          <a:xfrm>
            <a:off x="0" y="6501468"/>
            <a:ext cx="4261449" cy="400110"/>
          </a:xfrm>
          <a:prstGeom prst="rect">
            <a:avLst/>
          </a:prstGeom>
          <a:noFill/>
        </p:spPr>
        <p:txBody>
          <a:bodyPr wrap="square" rtlCol="0">
            <a:spAutoFit/>
          </a:bodyPr>
          <a:lstStyle/>
          <a:p>
            <a:r>
              <a:rPr lang="en-US" sz="2000" dirty="0">
                <a:solidFill>
                  <a:schemeClr val="bg1"/>
                </a:solidFill>
              </a:rPr>
              <a:t>Proposed System Architecture</a:t>
            </a:r>
            <a:endParaRPr lang="en-IN" sz="2000" dirty="0">
              <a:solidFill>
                <a:schemeClr val="bg1"/>
              </a:solidFill>
            </a:endParaRPr>
          </a:p>
        </p:txBody>
      </p:sp>
      <p:grpSp>
        <p:nvGrpSpPr>
          <p:cNvPr id="2" name="Group 1">
            <a:extLst>
              <a:ext uri="{FF2B5EF4-FFF2-40B4-BE49-F238E27FC236}">
                <a16:creationId xmlns:a16="http://schemas.microsoft.com/office/drawing/2014/main" id="{6CA988C7-A5D0-5B63-2046-A28BF57513FB}"/>
              </a:ext>
            </a:extLst>
          </p:cNvPr>
          <p:cNvGrpSpPr/>
          <p:nvPr/>
        </p:nvGrpSpPr>
        <p:grpSpPr>
          <a:xfrm>
            <a:off x="110164" y="948992"/>
            <a:ext cx="7881795" cy="5420141"/>
            <a:chOff x="1580844" y="860818"/>
            <a:chExt cx="7881795" cy="5420141"/>
          </a:xfrm>
        </p:grpSpPr>
        <p:sp>
          <p:nvSpPr>
            <p:cNvPr id="3" name="Rectangle 2">
              <a:extLst>
                <a:ext uri="{FF2B5EF4-FFF2-40B4-BE49-F238E27FC236}">
                  <a16:creationId xmlns:a16="http://schemas.microsoft.com/office/drawing/2014/main" id="{7B9C4BA6-C939-77AE-B77F-B32E20F2E088}"/>
                </a:ext>
              </a:extLst>
            </p:cNvPr>
            <p:cNvSpPr/>
            <p:nvPr/>
          </p:nvSpPr>
          <p:spPr>
            <a:xfrm>
              <a:off x="1580844" y="876990"/>
              <a:ext cx="1962035" cy="5403968"/>
            </a:xfrm>
            <a:prstGeom prst="rect">
              <a:avLst/>
            </a:prstGeom>
            <a:solidFill>
              <a:schemeClr val="bg1"/>
            </a:solidFill>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b="1" dirty="0">
                <a:solidFill>
                  <a:schemeClr val="tx1"/>
                </a:solidFill>
              </a:endParaRPr>
            </a:p>
            <a:p>
              <a:pPr algn="ctr"/>
              <a:endParaRPr lang="en-IN" sz="2000" b="1" dirty="0">
                <a:solidFill>
                  <a:schemeClr val="tx1"/>
                </a:solidFill>
              </a:endParaRPr>
            </a:p>
            <a:p>
              <a:pPr algn="ctr"/>
              <a:endParaRPr lang="en-IN" sz="2000" b="1" dirty="0">
                <a:solidFill>
                  <a:schemeClr val="tx1"/>
                </a:solidFill>
              </a:endParaRPr>
            </a:p>
            <a:p>
              <a:pPr algn="ctr"/>
              <a:endParaRPr lang="en-IN" sz="2000" b="1" dirty="0">
                <a:solidFill>
                  <a:schemeClr val="tx1"/>
                </a:solidFill>
              </a:endParaRPr>
            </a:p>
            <a:p>
              <a:pPr algn="ctr"/>
              <a:endParaRPr lang="en-IN" sz="2000" b="1" dirty="0">
                <a:solidFill>
                  <a:schemeClr val="tx1"/>
                </a:solidFill>
              </a:endParaRPr>
            </a:p>
            <a:p>
              <a:pPr algn="ctr"/>
              <a:endParaRPr lang="en-IN" sz="2000" b="1" dirty="0">
                <a:solidFill>
                  <a:schemeClr val="tx1"/>
                </a:solidFill>
              </a:endParaRPr>
            </a:p>
            <a:p>
              <a:pPr algn="ctr"/>
              <a:endParaRPr lang="en-IN" sz="2000" b="1" dirty="0">
                <a:solidFill>
                  <a:schemeClr val="tx1"/>
                </a:solidFill>
              </a:endParaRPr>
            </a:p>
            <a:p>
              <a:pPr algn="ctr"/>
              <a:endParaRPr lang="en-IN" sz="2000" b="1" dirty="0">
                <a:solidFill>
                  <a:schemeClr val="tx1"/>
                </a:solidFill>
              </a:endParaRPr>
            </a:p>
            <a:p>
              <a:pPr algn="ctr"/>
              <a:endParaRPr lang="en-IN" sz="2000" b="1" dirty="0">
                <a:solidFill>
                  <a:schemeClr val="tx1"/>
                </a:solidFill>
              </a:endParaRPr>
            </a:p>
            <a:p>
              <a:pPr algn="ctr"/>
              <a:endParaRPr lang="en-IN" sz="2000" b="1" dirty="0">
                <a:solidFill>
                  <a:schemeClr val="tx1"/>
                </a:solidFill>
              </a:endParaRPr>
            </a:p>
            <a:p>
              <a:pPr algn="ctr"/>
              <a:endParaRPr lang="en-IN" sz="2000" b="1" dirty="0">
                <a:solidFill>
                  <a:schemeClr val="tx1"/>
                </a:solidFill>
              </a:endParaRPr>
            </a:p>
            <a:p>
              <a:pPr algn="ctr"/>
              <a:endParaRPr lang="en-IN" sz="2000" b="1" dirty="0">
                <a:solidFill>
                  <a:schemeClr val="tx1"/>
                </a:solidFill>
              </a:endParaRPr>
            </a:p>
            <a:p>
              <a:pPr algn="ctr"/>
              <a:r>
                <a:rPr lang="en-IN" sz="2000" b="1" dirty="0">
                  <a:solidFill>
                    <a:schemeClr val="tx1"/>
                  </a:solidFill>
                </a:rPr>
                <a:t>Processing System(PS)</a:t>
              </a:r>
            </a:p>
          </p:txBody>
        </p:sp>
        <p:grpSp>
          <p:nvGrpSpPr>
            <p:cNvPr id="4" name="Group 3">
              <a:extLst>
                <a:ext uri="{FF2B5EF4-FFF2-40B4-BE49-F238E27FC236}">
                  <a16:creationId xmlns:a16="http://schemas.microsoft.com/office/drawing/2014/main" id="{2744C12E-114F-04E1-97ED-4F7B3A2D77C8}"/>
                </a:ext>
              </a:extLst>
            </p:cNvPr>
            <p:cNvGrpSpPr/>
            <p:nvPr/>
          </p:nvGrpSpPr>
          <p:grpSpPr>
            <a:xfrm>
              <a:off x="3521272" y="896418"/>
              <a:ext cx="5846477" cy="1839721"/>
              <a:chOff x="2333891" y="1215936"/>
              <a:chExt cx="5860173" cy="3452783"/>
            </a:xfrm>
          </p:grpSpPr>
          <p:sp>
            <p:nvSpPr>
              <p:cNvPr id="79" name="Rectangle 78">
                <a:extLst>
                  <a:ext uri="{FF2B5EF4-FFF2-40B4-BE49-F238E27FC236}">
                    <a16:creationId xmlns:a16="http://schemas.microsoft.com/office/drawing/2014/main" id="{B54440B6-7B03-9B0F-F11C-EAAC8C346234}"/>
                  </a:ext>
                </a:extLst>
              </p:cNvPr>
              <p:cNvSpPr/>
              <p:nvPr/>
            </p:nvSpPr>
            <p:spPr>
              <a:xfrm>
                <a:off x="3232796" y="1215936"/>
                <a:ext cx="4961268" cy="3452783"/>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b="1">
                  <a:solidFill>
                    <a:schemeClr val="tx1"/>
                  </a:solidFill>
                </a:endParaRPr>
              </a:p>
            </p:txBody>
          </p:sp>
          <mc:AlternateContent xmlns:mc="http://schemas.openxmlformats.org/markup-compatibility/2006" xmlns:a14="http://schemas.microsoft.com/office/drawing/2010/main">
            <mc:Choice Requires="a14">
              <p:sp>
                <p:nvSpPr>
                  <p:cNvPr id="80" name="Rectangle 79">
                    <a:extLst>
                      <a:ext uri="{FF2B5EF4-FFF2-40B4-BE49-F238E27FC236}">
                        <a16:creationId xmlns:a16="http://schemas.microsoft.com/office/drawing/2014/main" id="{ADB87748-F80D-D857-AF47-CA3FA3648103}"/>
                      </a:ext>
                    </a:extLst>
                  </p:cNvPr>
                  <p:cNvSpPr/>
                  <p:nvPr/>
                </p:nvSpPr>
                <p:spPr>
                  <a:xfrm>
                    <a:off x="5367698" y="2590553"/>
                    <a:ext cx="2523851" cy="1955972"/>
                  </a:xfrm>
                  <a:prstGeom prst="rect">
                    <a:avLst/>
                  </a:prstGeom>
                  <a:solidFill>
                    <a:schemeClr val="accent2">
                      <a:lumMod val="20000"/>
                      <a:lumOff val="80000"/>
                    </a:schemeClr>
                  </a:solidFill>
                  <a:ln w="28575">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b="1" dirty="0">
                        <a:solidFill>
                          <a:schemeClr val="tx1"/>
                        </a:solidFill>
                      </a:rPr>
                      <a:t>Row-Column Pipelined</a:t>
                    </a:r>
                  </a:p>
                  <a:p>
                    <a:pPr algn="ctr"/>
                    <a:r>
                      <a:rPr lang="en-IN" sz="1400" b="1" dirty="0">
                        <a:solidFill>
                          <a:schemeClr val="tx1"/>
                        </a:solidFill>
                      </a:rPr>
                      <a:t>2D-FFT</a:t>
                    </a:r>
                  </a:p>
                  <a:p>
                    <a:pPr algn="ctr"/>
                    <a14:m>
                      <m:oMathPara xmlns:m="http://schemas.openxmlformats.org/officeDocument/2006/math">
                        <m:oMathParaPr>
                          <m:jc m:val="centerGroup"/>
                        </m:oMathParaPr>
                        <m:oMath xmlns:m="http://schemas.openxmlformats.org/officeDocument/2006/math">
                          <m:r>
                            <a:rPr lang="en-IN" sz="1050" b="1" i="1" smtClean="0">
                              <a:solidFill>
                                <a:schemeClr val="tx1"/>
                              </a:solidFill>
                              <a:latin typeface="Cambria Math" panose="02040503050406030204" pitchFamily="18" charset="0"/>
                            </a:rPr>
                            <m:t># </m:t>
                          </m:r>
                          <m:r>
                            <a:rPr lang="en-IN" sz="1050" b="1" i="1" smtClean="0">
                              <a:solidFill>
                                <a:schemeClr val="tx1"/>
                              </a:solidFill>
                              <a:latin typeface="Cambria Math" panose="02040503050406030204" pitchFamily="18" charset="0"/>
                            </a:rPr>
                            <m:t>𝒐𝒇</m:t>
                          </m:r>
                          <m:r>
                            <a:rPr lang="en-IN" sz="1050" b="1" i="1" smtClean="0">
                              <a:solidFill>
                                <a:schemeClr val="tx1"/>
                              </a:solidFill>
                              <a:latin typeface="Cambria Math" panose="02040503050406030204" pitchFamily="18" charset="0"/>
                            </a:rPr>
                            <m:t> </m:t>
                          </m:r>
                          <m:r>
                            <a:rPr lang="en-IN" sz="1050" b="1" i="1" smtClean="0">
                              <a:solidFill>
                                <a:schemeClr val="tx1"/>
                              </a:solidFill>
                              <a:latin typeface="Cambria Math" panose="02040503050406030204" pitchFamily="18" charset="0"/>
                            </a:rPr>
                            <m:t>𝒊𝒕𝒆𝒓𝒂𝒕𝒊𝒐𝒏</m:t>
                          </m:r>
                          <m:r>
                            <a:rPr lang="en-IN" sz="1050" b="1" i="1" smtClean="0">
                              <a:solidFill>
                                <a:schemeClr val="tx1"/>
                              </a:solidFill>
                              <a:latin typeface="Cambria Math" panose="02040503050406030204" pitchFamily="18" charset="0"/>
                            </a:rPr>
                            <m:t>=</m:t>
                          </m:r>
                          <m:sSup>
                            <m:sSupPr>
                              <m:ctrlPr>
                                <a:rPr lang="en-IN" sz="1050" b="1" i="1" smtClean="0">
                                  <a:solidFill>
                                    <a:schemeClr val="tx1"/>
                                  </a:solidFill>
                                  <a:latin typeface="Cambria Math" panose="02040503050406030204" pitchFamily="18" charset="0"/>
                                </a:rPr>
                              </m:ctrlPr>
                            </m:sSupPr>
                            <m:e>
                              <m:r>
                                <a:rPr lang="en-IN" sz="1050" b="1" i="1" smtClean="0">
                                  <a:solidFill>
                                    <a:schemeClr val="tx1"/>
                                  </a:solidFill>
                                  <a:latin typeface="Cambria Math" panose="02040503050406030204" pitchFamily="18" charset="0"/>
                                </a:rPr>
                                <m:t>𝒊𝒄</m:t>
                              </m:r>
                              <m:r>
                                <a:rPr lang="en-IN" sz="1050" b="1" i="1" smtClean="0">
                                  <a:solidFill>
                                    <a:schemeClr val="tx1"/>
                                  </a:solidFill>
                                  <a:latin typeface="Cambria Math" panose="02040503050406030204" pitchFamily="18" charset="0"/>
                                </a:rPr>
                                <m:t>∗</m:t>
                              </m:r>
                              <m:r>
                                <a:rPr lang="en-IN" sz="1050" b="1" i="1" smtClean="0">
                                  <a:solidFill>
                                    <a:schemeClr val="tx1"/>
                                  </a:solidFill>
                                  <a:latin typeface="Cambria Math" panose="02040503050406030204" pitchFamily="18" charset="0"/>
                                </a:rPr>
                                <m:t>𝒑𝒏</m:t>
                              </m:r>
                            </m:e>
                            <m:sup>
                              <m:r>
                                <a:rPr lang="en-IN" sz="1050" b="1" i="1" smtClean="0">
                                  <a:solidFill>
                                    <a:schemeClr val="tx1"/>
                                  </a:solidFill>
                                  <a:latin typeface="Cambria Math" panose="02040503050406030204" pitchFamily="18" charset="0"/>
                                </a:rPr>
                                <m:t>𝟐</m:t>
                              </m:r>
                            </m:sup>
                          </m:sSup>
                        </m:oMath>
                      </m:oMathPara>
                    </a14:m>
                    <a:endParaRPr lang="en-IN" sz="1100" b="1" dirty="0">
                      <a:solidFill>
                        <a:schemeClr val="tx1"/>
                      </a:solidFill>
                    </a:endParaRPr>
                  </a:p>
                </p:txBody>
              </p:sp>
            </mc:Choice>
            <mc:Fallback xmlns="">
              <p:sp>
                <p:nvSpPr>
                  <p:cNvPr id="95" name="Rectangle 94">
                    <a:extLst>
                      <a:ext uri="{FF2B5EF4-FFF2-40B4-BE49-F238E27FC236}">
                        <a16:creationId xmlns:a16="http://schemas.microsoft.com/office/drawing/2014/main" id="{775DE63C-9098-7EC8-5824-ADA814ACE9CB}"/>
                      </a:ext>
                    </a:extLst>
                  </p:cNvPr>
                  <p:cNvSpPr>
                    <a:spLocks noRot="1" noChangeAspect="1" noMove="1" noResize="1" noEditPoints="1" noAdjustHandles="1" noChangeArrowheads="1" noChangeShapeType="1" noTextEdit="1"/>
                  </p:cNvSpPr>
                  <p:nvPr/>
                </p:nvSpPr>
                <p:spPr>
                  <a:xfrm>
                    <a:off x="5367698" y="2590553"/>
                    <a:ext cx="2523851" cy="1955972"/>
                  </a:xfrm>
                  <a:prstGeom prst="rect">
                    <a:avLst/>
                  </a:prstGeom>
                  <a:blipFill>
                    <a:blip r:embed="rId6"/>
                    <a:stretch>
                      <a:fillRect/>
                    </a:stretch>
                  </a:blipFill>
                  <a:ln w="28575">
                    <a:solidFill>
                      <a:schemeClr val="accent2">
                        <a:lumMod val="60000"/>
                        <a:lumOff val="40000"/>
                      </a:schemeClr>
                    </a:solidFill>
                  </a:ln>
                </p:spPr>
                <p:txBody>
                  <a:bodyPr/>
                  <a:lstStyle/>
                  <a:p>
                    <a:r>
                      <a:rPr lang="en-IN">
                        <a:noFill/>
                      </a:rPr>
                      <a:t> </a:t>
                    </a:r>
                  </a:p>
                </p:txBody>
              </p:sp>
            </mc:Fallback>
          </mc:AlternateContent>
          <p:sp>
            <p:nvSpPr>
              <p:cNvPr id="81" name="Rectangle 80">
                <a:extLst>
                  <a:ext uri="{FF2B5EF4-FFF2-40B4-BE49-F238E27FC236}">
                    <a16:creationId xmlns:a16="http://schemas.microsoft.com/office/drawing/2014/main" id="{2C0A8A01-0488-802B-C4D5-DEB735F1B306}"/>
                  </a:ext>
                </a:extLst>
              </p:cNvPr>
              <p:cNvSpPr/>
              <p:nvPr/>
            </p:nvSpPr>
            <p:spPr>
              <a:xfrm>
                <a:off x="3932906" y="1463441"/>
                <a:ext cx="1936105" cy="888051"/>
              </a:xfrm>
              <a:prstGeom prst="rect">
                <a:avLst/>
              </a:prstGeom>
              <a:solidFill>
                <a:schemeClr val="accent2">
                  <a:lumMod val="20000"/>
                  <a:lumOff val="80000"/>
                </a:schemeClr>
              </a:solidFill>
              <a:ln w="28575">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b="1" dirty="0">
                    <a:solidFill>
                      <a:schemeClr val="tx1"/>
                    </a:solidFill>
                  </a:rPr>
                  <a:t>AXI Lite R/W</a:t>
                </a:r>
              </a:p>
              <a:p>
                <a:pPr algn="ctr"/>
                <a:r>
                  <a:rPr lang="en-IN" sz="1200" b="1" dirty="0">
                    <a:solidFill>
                      <a:schemeClr val="tx1"/>
                    </a:solidFill>
                  </a:rPr>
                  <a:t>Registers</a:t>
                </a:r>
              </a:p>
            </p:txBody>
          </p:sp>
          <p:sp>
            <p:nvSpPr>
              <p:cNvPr id="82" name="Rectangle 81">
                <a:extLst>
                  <a:ext uri="{FF2B5EF4-FFF2-40B4-BE49-F238E27FC236}">
                    <a16:creationId xmlns:a16="http://schemas.microsoft.com/office/drawing/2014/main" id="{365F874C-7AFF-C368-B553-BB1C7F00B37A}"/>
                  </a:ext>
                </a:extLst>
              </p:cNvPr>
              <p:cNvSpPr/>
              <p:nvPr/>
            </p:nvSpPr>
            <p:spPr>
              <a:xfrm>
                <a:off x="3932906" y="2579247"/>
                <a:ext cx="1279212" cy="1985430"/>
              </a:xfrm>
              <a:prstGeom prst="rect">
                <a:avLst/>
              </a:prstGeom>
              <a:solidFill>
                <a:schemeClr val="accent2">
                  <a:lumMod val="20000"/>
                  <a:lumOff val="80000"/>
                </a:schemeClr>
              </a:solidFill>
              <a:ln w="28575">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200" b="1" dirty="0">
                    <a:solidFill>
                      <a:prstClr val="black"/>
                    </a:solidFill>
                    <a:latin typeface="Calibri" panose="020F0502020204030204"/>
                  </a:rPr>
                  <a:t>LW-SG</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prstClr val="black"/>
                    </a:solidFill>
                    <a:effectLst/>
                    <a:uLnTx/>
                    <a:uFillTx/>
                    <a:latin typeface="Calibri" panose="020F0502020204030204"/>
                    <a:ea typeface="+mn-ea"/>
                    <a:cs typeface="+mn-cs"/>
                  </a:rPr>
                  <a:t>DMA</a:t>
                </a:r>
              </a:p>
              <a:p>
                <a:pPr marL="0" marR="0" lvl="0" indent="0" algn="ctr" defTabSz="914400" rtl="0" eaLnBrk="1" fontAlgn="auto" latinLnBrk="0" hangingPunct="1">
                  <a:lnSpc>
                    <a:spcPct val="100000"/>
                  </a:lnSpc>
                  <a:spcBef>
                    <a:spcPts val="0"/>
                  </a:spcBef>
                  <a:spcAft>
                    <a:spcPts val="0"/>
                  </a:spcAft>
                  <a:buClrTx/>
                  <a:buSzTx/>
                  <a:buFontTx/>
                  <a:buNone/>
                  <a:tabLst/>
                  <a:defRPr/>
                </a:pPr>
                <a:r>
                  <a:rPr lang="en-IN" sz="1200" b="1" dirty="0">
                    <a:solidFill>
                      <a:prstClr val="black"/>
                    </a:solidFill>
                    <a:latin typeface="Calibri" panose="020F0502020204030204"/>
                  </a:rPr>
                  <a:t>(512-bit)</a:t>
                </a:r>
                <a:endParaRPr kumimoji="0" lang="en-IN" sz="12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83" name="Connector: Elbow 82">
                <a:extLst>
                  <a:ext uri="{FF2B5EF4-FFF2-40B4-BE49-F238E27FC236}">
                    <a16:creationId xmlns:a16="http://schemas.microsoft.com/office/drawing/2014/main" id="{848999B4-116C-C6FB-5960-ECA0799818AE}"/>
                  </a:ext>
                </a:extLst>
              </p:cNvPr>
              <p:cNvCxnSpPr/>
              <p:nvPr/>
            </p:nvCxnSpPr>
            <p:spPr>
              <a:xfrm rot="10800000">
                <a:off x="5869010" y="1666325"/>
                <a:ext cx="1728665" cy="843282"/>
              </a:xfrm>
              <a:prstGeom prst="bentConnector3">
                <a:avLst>
                  <a:gd name="adj1" fmla="val 0"/>
                </a:avLst>
              </a:prstGeom>
              <a:ln w="381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4" name="Connector: Elbow 83">
                <a:extLst>
                  <a:ext uri="{FF2B5EF4-FFF2-40B4-BE49-F238E27FC236}">
                    <a16:creationId xmlns:a16="http://schemas.microsoft.com/office/drawing/2014/main" id="{DAE3E909-2236-C8A9-6BBB-11B7F64B79F4}"/>
                  </a:ext>
                </a:extLst>
              </p:cNvPr>
              <p:cNvCxnSpPr>
                <a:cxnSpLocks/>
              </p:cNvCxnSpPr>
              <p:nvPr/>
            </p:nvCxnSpPr>
            <p:spPr>
              <a:xfrm>
                <a:off x="5869010" y="1986449"/>
                <a:ext cx="1166849" cy="523157"/>
              </a:xfrm>
              <a:prstGeom prst="bentConnector3">
                <a:avLst>
                  <a:gd name="adj1" fmla="val 100370"/>
                </a:avLst>
              </a:prstGeom>
              <a:ln w="381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5" name="Arrow: Right 84">
                    <a:extLst>
                      <a:ext uri="{FF2B5EF4-FFF2-40B4-BE49-F238E27FC236}">
                        <a16:creationId xmlns:a16="http://schemas.microsoft.com/office/drawing/2014/main" id="{6E697D0E-7E64-E5C4-563D-3A4202293B61}"/>
                      </a:ext>
                    </a:extLst>
                  </p:cNvPr>
                  <p:cNvSpPr/>
                  <p:nvPr/>
                </p:nvSpPr>
                <p:spPr>
                  <a:xfrm>
                    <a:off x="4218135" y="2532400"/>
                    <a:ext cx="3379540" cy="514214"/>
                  </a:xfrm>
                  <a:prstGeom prst="rightArrow">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IN" sz="1050" b="1" i="1" smtClean="0">
                                  <a:solidFill>
                                    <a:schemeClr val="bg1"/>
                                  </a:solidFill>
                                  <a:latin typeface="Cambria Math" panose="02040503050406030204" pitchFamily="18" charset="0"/>
                                </a:rPr>
                              </m:ctrlPr>
                            </m:sSubPr>
                            <m:e>
                              <m:r>
                                <a:rPr lang="en-IN" sz="1050" b="1" i="1" smtClean="0">
                                  <a:solidFill>
                                    <a:schemeClr val="bg1"/>
                                  </a:solidFill>
                                  <a:latin typeface="Cambria Math" panose="02040503050406030204" pitchFamily="18" charset="0"/>
                                </a:rPr>
                                <m:t>𝒊𝒇𝒎𝒂𝒑</m:t>
                              </m:r>
                            </m:e>
                            <m:sub>
                              <m:r>
                                <a:rPr lang="en-IN" sz="1050" b="1" i="1" smtClean="0">
                                  <a:solidFill>
                                    <a:schemeClr val="bg1"/>
                                  </a:solidFill>
                                  <a:latin typeface="Cambria Math" panose="02040503050406030204" pitchFamily="18" charset="0"/>
                                </a:rPr>
                                <m:t>𝟏</m:t>
                              </m:r>
                            </m:sub>
                          </m:sSub>
                          <m:d>
                            <m:dPr>
                              <m:ctrlPr>
                                <a:rPr lang="en-IN" sz="1050" b="1" i="1" smtClean="0">
                                  <a:solidFill>
                                    <a:schemeClr val="bg1"/>
                                  </a:solidFill>
                                  <a:latin typeface="Cambria Math" panose="02040503050406030204" pitchFamily="18" charset="0"/>
                                </a:rPr>
                              </m:ctrlPr>
                            </m:dPr>
                            <m:e>
                              <m:r>
                                <a:rPr lang="en-IN" sz="1050" b="1" i="1" smtClean="0">
                                  <a:solidFill>
                                    <a:schemeClr val="bg1"/>
                                  </a:solidFill>
                                  <a:latin typeface="Cambria Math" panose="02040503050406030204" pitchFamily="18" charset="0"/>
                                </a:rPr>
                                <m:t>𝒙</m:t>
                              </m:r>
                              <m:r>
                                <a:rPr lang="en-IN" sz="1050" b="1" i="1" smtClean="0">
                                  <a:solidFill>
                                    <a:schemeClr val="bg1"/>
                                  </a:solidFill>
                                  <a:latin typeface="Cambria Math" panose="02040503050406030204" pitchFamily="18" charset="0"/>
                                </a:rPr>
                                <m:t>,</m:t>
                              </m:r>
                              <m:r>
                                <a:rPr lang="en-IN" sz="1050" b="1" i="1" smtClean="0">
                                  <a:solidFill>
                                    <a:schemeClr val="bg1"/>
                                  </a:solidFill>
                                  <a:latin typeface="Cambria Math" panose="02040503050406030204" pitchFamily="18" charset="0"/>
                                </a:rPr>
                                <m:t>𝒚</m:t>
                              </m:r>
                            </m:e>
                          </m:d>
                          <m:r>
                            <a:rPr lang="en-IN" sz="1050" b="1" i="1" smtClean="0">
                              <a:solidFill>
                                <a:schemeClr val="bg1"/>
                              </a:solidFill>
                              <a:latin typeface="Cambria Math" panose="02040503050406030204" pitchFamily="18" charset="0"/>
                            </a:rPr>
                            <m:t>+</m:t>
                          </m:r>
                          <m:sSub>
                            <m:sSubPr>
                              <m:ctrlPr>
                                <a:rPr lang="en-IN" sz="1050" b="1" i="1" smtClean="0">
                                  <a:solidFill>
                                    <a:schemeClr val="bg1"/>
                                  </a:solidFill>
                                  <a:latin typeface="Cambria Math" panose="02040503050406030204" pitchFamily="18" charset="0"/>
                                </a:rPr>
                              </m:ctrlPr>
                            </m:sSubPr>
                            <m:e>
                              <m:r>
                                <a:rPr lang="en-IN" sz="1050" b="1" i="1" smtClean="0">
                                  <a:solidFill>
                                    <a:schemeClr val="bg1"/>
                                  </a:solidFill>
                                  <a:latin typeface="Cambria Math" panose="02040503050406030204" pitchFamily="18" charset="0"/>
                                </a:rPr>
                                <m:t>𝒋</m:t>
                              </m:r>
                              <m:r>
                                <a:rPr lang="en-IN" sz="1050" b="1" i="1" smtClean="0">
                                  <a:solidFill>
                                    <a:schemeClr val="bg1"/>
                                  </a:solidFill>
                                  <a:latin typeface="Cambria Math" panose="02040503050406030204" pitchFamily="18" charset="0"/>
                                </a:rPr>
                                <m:t>∗</m:t>
                              </m:r>
                              <m:r>
                                <a:rPr lang="en-IN" sz="1050" b="1" i="1" smtClean="0">
                                  <a:solidFill>
                                    <a:schemeClr val="bg1"/>
                                  </a:solidFill>
                                  <a:latin typeface="Cambria Math" panose="02040503050406030204" pitchFamily="18" charset="0"/>
                                </a:rPr>
                                <m:t>𝒊𝒇𝒎𝒂𝒑</m:t>
                              </m:r>
                            </m:e>
                            <m:sub>
                              <m:r>
                                <a:rPr lang="en-IN" sz="1050" b="1" i="1" smtClean="0">
                                  <a:solidFill>
                                    <a:schemeClr val="bg1"/>
                                  </a:solidFill>
                                  <a:latin typeface="Cambria Math" panose="02040503050406030204" pitchFamily="18" charset="0"/>
                                </a:rPr>
                                <m:t>𝟐</m:t>
                              </m:r>
                            </m:sub>
                          </m:sSub>
                          <m:r>
                            <a:rPr lang="en-IN" sz="1050" b="1" i="1" smtClean="0">
                              <a:solidFill>
                                <a:schemeClr val="bg1"/>
                              </a:solidFill>
                              <a:latin typeface="Cambria Math" panose="02040503050406030204" pitchFamily="18" charset="0"/>
                            </a:rPr>
                            <m:t>(</m:t>
                          </m:r>
                          <m:r>
                            <a:rPr lang="en-IN" sz="1050" b="1" i="1" smtClean="0">
                              <a:solidFill>
                                <a:schemeClr val="bg1"/>
                              </a:solidFill>
                              <a:latin typeface="Cambria Math" panose="02040503050406030204" pitchFamily="18" charset="0"/>
                            </a:rPr>
                            <m:t>𝒙</m:t>
                          </m:r>
                          <m:r>
                            <a:rPr lang="en-IN" sz="1050" b="1" i="1" smtClean="0">
                              <a:solidFill>
                                <a:schemeClr val="bg1"/>
                              </a:solidFill>
                              <a:latin typeface="Cambria Math" panose="02040503050406030204" pitchFamily="18" charset="0"/>
                            </a:rPr>
                            <m:t>,</m:t>
                          </m:r>
                          <m:r>
                            <a:rPr lang="en-IN" sz="1050" b="1" i="1" smtClean="0">
                              <a:solidFill>
                                <a:schemeClr val="bg1"/>
                              </a:solidFill>
                              <a:latin typeface="Cambria Math" panose="02040503050406030204" pitchFamily="18" charset="0"/>
                            </a:rPr>
                            <m:t>𝒚</m:t>
                          </m:r>
                          <m:r>
                            <a:rPr lang="en-IN" sz="1050" b="1" i="1" smtClean="0">
                              <a:solidFill>
                                <a:schemeClr val="bg1"/>
                              </a:solidFill>
                              <a:latin typeface="Cambria Math" panose="02040503050406030204" pitchFamily="18" charset="0"/>
                            </a:rPr>
                            <m:t>)</m:t>
                          </m:r>
                        </m:oMath>
                      </m:oMathPara>
                    </a14:m>
                    <a:endParaRPr lang="en-IN" sz="1050" b="1" dirty="0">
                      <a:solidFill>
                        <a:schemeClr val="bg1"/>
                      </a:solidFill>
                    </a:endParaRPr>
                  </a:p>
                </p:txBody>
              </p:sp>
            </mc:Choice>
            <mc:Fallback xmlns="">
              <p:sp>
                <p:nvSpPr>
                  <p:cNvPr id="100" name="Arrow: Right 99">
                    <a:extLst>
                      <a:ext uri="{FF2B5EF4-FFF2-40B4-BE49-F238E27FC236}">
                        <a16:creationId xmlns:a16="http://schemas.microsoft.com/office/drawing/2014/main" id="{210D09D1-5E93-1241-8F79-46CEB29731A2}"/>
                      </a:ext>
                    </a:extLst>
                  </p:cNvPr>
                  <p:cNvSpPr>
                    <a:spLocks noRot="1" noChangeAspect="1" noMove="1" noResize="1" noEditPoints="1" noAdjustHandles="1" noChangeArrowheads="1" noChangeShapeType="1" noTextEdit="1"/>
                  </p:cNvSpPr>
                  <p:nvPr/>
                </p:nvSpPr>
                <p:spPr>
                  <a:xfrm>
                    <a:off x="4218135" y="2532400"/>
                    <a:ext cx="3379540" cy="514214"/>
                  </a:xfrm>
                  <a:prstGeom prst="rightArrow">
                    <a:avLst/>
                  </a:prstGeom>
                  <a:blipFill>
                    <a:blip r:embed="rId7"/>
                    <a:stretch>
                      <a:fillRect/>
                    </a:stretch>
                  </a:blipFill>
                </p:spPr>
                <p:txBody>
                  <a:bodyPr/>
                  <a:lstStyle/>
                  <a:p>
                    <a:r>
                      <a:rPr lang="en-IN">
                        <a:noFill/>
                      </a:rPr>
                      <a:t> </a:t>
                    </a:r>
                  </a:p>
                </p:txBody>
              </p:sp>
            </mc:Fallback>
          </mc:AlternateContent>
          <p:sp>
            <p:nvSpPr>
              <p:cNvPr id="86" name="Arrow: Right 85">
                <a:extLst>
                  <a:ext uri="{FF2B5EF4-FFF2-40B4-BE49-F238E27FC236}">
                    <a16:creationId xmlns:a16="http://schemas.microsoft.com/office/drawing/2014/main" id="{61A12A4C-1890-D4F4-0875-C4794CA4E787}"/>
                  </a:ext>
                </a:extLst>
              </p:cNvPr>
              <p:cNvSpPr/>
              <p:nvPr/>
            </p:nvSpPr>
            <p:spPr>
              <a:xfrm flipH="1">
                <a:off x="2333891" y="3528447"/>
                <a:ext cx="1599015" cy="641669"/>
              </a:xfrm>
              <a:prstGeom prst="rightArrow">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50" b="1" dirty="0">
                    <a:solidFill>
                      <a:schemeClr val="bg1"/>
                    </a:solidFill>
                  </a:rPr>
                  <a:t>Write Channel</a:t>
                </a:r>
              </a:p>
            </p:txBody>
          </p:sp>
          <p:sp>
            <p:nvSpPr>
              <p:cNvPr id="87" name="Arrow: Right 86">
                <a:extLst>
                  <a:ext uri="{FF2B5EF4-FFF2-40B4-BE49-F238E27FC236}">
                    <a16:creationId xmlns:a16="http://schemas.microsoft.com/office/drawing/2014/main" id="{E5BC623A-B281-0B5D-FD6C-6DDB0CBAED67}"/>
                  </a:ext>
                </a:extLst>
              </p:cNvPr>
              <p:cNvSpPr/>
              <p:nvPr/>
            </p:nvSpPr>
            <p:spPr>
              <a:xfrm>
                <a:off x="2333891" y="2883707"/>
                <a:ext cx="1728665" cy="641671"/>
              </a:xfrm>
              <a:prstGeom prst="rightArrow">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50" b="1" dirty="0">
                    <a:solidFill>
                      <a:schemeClr val="bg1"/>
                    </a:solidFill>
                  </a:rPr>
                  <a:t>Read Channel</a:t>
                </a:r>
              </a:p>
            </p:txBody>
          </p:sp>
          <mc:AlternateContent xmlns:mc="http://schemas.openxmlformats.org/markup-compatibility/2006" xmlns:a14="http://schemas.microsoft.com/office/drawing/2010/main">
            <mc:Choice Requires="a14">
              <p:sp>
                <p:nvSpPr>
                  <p:cNvPr id="88" name="Arrow: Right 87">
                    <a:extLst>
                      <a:ext uri="{FF2B5EF4-FFF2-40B4-BE49-F238E27FC236}">
                        <a16:creationId xmlns:a16="http://schemas.microsoft.com/office/drawing/2014/main" id="{AFD26694-8CCF-8B8E-0567-2BE587378B57}"/>
                      </a:ext>
                    </a:extLst>
                  </p:cNvPr>
                  <p:cNvSpPr/>
                  <p:nvPr/>
                </p:nvSpPr>
                <p:spPr>
                  <a:xfrm flipH="1">
                    <a:off x="4933975" y="4060404"/>
                    <a:ext cx="1443435" cy="523155"/>
                  </a:xfrm>
                  <a:prstGeom prst="rightArrow">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IN" sz="1050" b="1" i="1" smtClean="0">
                                  <a:solidFill>
                                    <a:schemeClr val="bg1"/>
                                  </a:solidFill>
                                  <a:latin typeface="Cambria Math" panose="02040503050406030204" pitchFamily="18" charset="0"/>
                                </a:rPr>
                              </m:ctrlPr>
                            </m:sSubPr>
                            <m:e>
                              <m:r>
                                <a:rPr lang="en-IN" sz="1050" b="1" i="1" smtClean="0">
                                  <a:solidFill>
                                    <a:schemeClr val="bg1"/>
                                  </a:solidFill>
                                  <a:latin typeface="Cambria Math" panose="02040503050406030204" pitchFamily="18" charset="0"/>
                                </a:rPr>
                                <m:t>𝑰𝑭𝑴𝑨𝑷</m:t>
                              </m:r>
                            </m:e>
                            <m:sub>
                              <m:r>
                                <a:rPr lang="en-IN" sz="1050" b="1" i="1" smtClean="0">
                                  <a:solidFill>
                                    <a:schemeClr val="bg1"/>
                                  </a:solidFill>
                                  <a:latin typeface="Cambria Math" panose="02040503050406030204" pitchFamily="18" charset="0"/>
                                </a:rPr>
                                <m:t>𝒛</m:t>
                              </m:r>
                            </m:sub>
                          </m:sSub>
                          <m:r>
                            <a:rPr lang="en-IN" sz="1050" b="1" i="1" smtClean="0">
                              <a:solidFill>
                                <a:schemeClr val="bg1"/>
                              </a:solidFill>
                              <a:latin typeface="Cambria Math" panose="02040503050406030204" pitchFamily="18" charset="0"/>
                            </a:rPr>
                            <m:t>(</m:t>
                          </m:r>
                          <m:r>
                            <a:rPr lang="en-IN" sz="1050" b="1" i="1" smtClean="0">
                              <a:solidFill>
                                <a:schemeClr val="bg1"/>
                              </a:solidFill>
                              <a:latin typeface="Cambria Math" panose="02040503050406030204" pitchFamily="18" charset="0"/>
                            </a:rPr>
                            <m:t>𝒖</m:t>
                          </m:r>
                          <m:r>
                            <a:rPr lang="en-IN" sz="1050" b="1" i="1" smtClean="0">
                              <a:solidFill>
                                <a:schemeClr val="bg1"/>
                              </a:solidFill>
                              <a:latin typeface="Cambria Math" panose="02040503050406030204" pitchFamily="18" charset="0"/>
                            </a:rPr>
                            <m:t>,</m:t>
                          </m:r>
                          <m:r>
                            <a:rPr lang="en-IN" sz="1050" b="1" i="1" smtClean="0">
                              <a:solidFill>
                                <a:schemeClr val="bg1"/>
                              </a:solidFill>
                              <a:latin typeface="Cambria Math" panose="02040503050406030204" pitchFamily="18" charset="0"/>
                            </a:rPr>
                            <m:t>𝒗</m:t>
                          </m:r>
                          <m:r>
                            <a:rPr lang="en-IN" sz="1050" b="1" i="1" smtClean="0">
                              <a:solidFill>
                                <a:schemeClr val="bg1"/>
                              </a:solidFill>
                              <a:latin typeface="Cambria Math" panose="02040503050406030204" pitchFamily="18" charset="0"/>
                            </a:rPr>
                            <m:t>)</m:t>
                          </m:r>
                        </m:oMath>
                      </m:oMathPara>
                    </a14:m>
                    <a:endParaRPr lang="en-IN" sz="1050" b="1" dirty="0">
                      <a:solidFill>
                        <a:schemeClr val="bg1"/>
                      </a:solidFill>
                    </a:endParaRPr>
                  </a:p>
                </p:txBody>
              </p:sp>
            </mc:Choice>
            <mc:Fallback xmlns="">
              <p:sp>
                <p:nvSpPr>
                  <p:cNvPr id="103" name="Arrow: Right 102">
                    <a:extLst>
                      <a:ext uri="{FF2B5EF4-FFF2-40B4-BE49-F238E27FC236}">
                        <a16:creationId xmlns:a16="http://schemas.microsoft.com/office/drawing/2014/main" id="{F29F7DC6-25DA-1556-6A70-37967ACBE0F7}"/>
                      </a:ext>
                    </a:extLst>
                  </p:cNvPr>
                  <p:cNvSpPr>
                    <a:spLocks noRot="1" noChangeAspect="1" noMove="1" noResize="1" noEditPoints="1" noAdjustHandles="1" noChangeArrowheads="1" noChangeShapeType="1" noTextEdit="1"/>
                  </p:cNvSpPr>
                  <p:nvPr/>
                </p:nvSpPr>
                <p:spPr>
                  <a:xfrm flipH="1">
                    <a:off x="4933975" y="4060404"/>
                    <a:ext cx="1443435" cy="523155"/>
                  </a:xfrm>
                  <a:prstGeom prst="rightArrow">
                    <a:avLst/>
                  </a:prstGeom>
                  <a:blipFill>
                    <a:blip r:embed="rId8"/>
                    <a:stretch>
                      <a:fillRect/>
                    </a:stretch>
                  </a:blipFill>
                </p:spPr>
                <p:txBody>
                  <a:bodyPr/>
                  <a:lstStyle/>
                  <a:p>
                    <a:r>
                      <a:rPr lang="en-IN">
                        <a:noFill/>
                      </a:rPr>
                      <a:t> </a:t>
                    </a:r>
                  </a:p>
                </p:txBody>
              </p:sp>
            </mc:Fallback>
          </mc:AlternateContent>
          <p:sp>
            <p:nvSpPr>
              <p:cNvPr id="89" name="Arrow: Left-Right 88">
                <a:extLst>
                  <a:ext uri="{FF2B5EF4-FFF2-40B4-BE49-F238E27FC236}">
                    <a16:creationId xmlns:a16="http://schemas.microsoft.com/office/drawing/2014/main" id="{5DB74B83-B0A6-71B7-51BC-D8BA3569971E}"/>
                  </a:ext>
                </a:extLst>
              </p:cNvPr>
              <p:cNvSpPr/>
              <p:nvPr/>
            </p:nvSpPr>
            <p:spPr>
              <a:xfrm>
                <a:off x="2333891" y="1679877"/>
                <a:ext cx="1599015" cy="424784"/>
              </a:xfrm>
              <a:prstGeom prst="leftRightArrow">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50" b="1" dirty="0">
                    <a:solidFill>
                      <a:schemeClr val="tx1"/>
                    </a:solidFill>
                  </a:rPr>
                  <a:t>32-bit AXI Lite</a:t>
                </a:r>
              </a:p>
            </p:txBody>
          </p:sp>
        </p:grpSp>
        <p:sp>
          <p:nvSpPr>
            <p:cNvPr id="5" name="TextBox 4">
              <a:extLst>
                <a:ext uri="{FF2B5EF4-FFF2-40B4-BE49-F238E27FC236}">
                  <a16:creationId xmlns:a16="http://schemas.microsoft.com/office/drawing/2014/main" id="{98367974-BD68-7425-777B-83CBCF754C5D}"/>
                </a:ext>
              </a:extLst>
            </p:cNvPr>
            <p:cNvSpPr txBox="1"/>
            <p:nvPr/>
          </p:nvSpPr>
          <p:spPr>
            <a:xfrm>
              <a:off x="1762353" y="3135975"/>
              <a:ext cx="1599015" cy="1092607"/>
            </a:xfrm>
            <a:prstGeom prst="rect">
              <a:avLst/>
            </a:prstGeom>
            <a:solidFill>
              <a:schemeClr val="accent2">
                <a:lumMod val="20000"/>
                <a:lumOff val="80000"/>
              </a:schemeClr>
            </a:solidFill>
          </p:spPr>
          <p:txBody>
            <a:bodyPr wrap="square" rtlCol="0">
              <a:spAutoFit/>
            </a:bodyPr>
            <a:lstStyle/>
            <a:p>
              <a:pPr algn="ctr"/>
              <a:r>
                <a:rPr lang="en-IN" sz="1600" b="1" dirty="0"/>
                <a:t>DRAM Controller</a:t>
              </a:r>
            </a:p>
            <a:p>
              <a:pPr algn="ctr"/>
              <a:r>
                <a:rPr lang="en-IN" sz="1100" b="1" dirty="0"/>
                <a:t>(Connects to the AXI-MM R/W ports of the realised modules)</a:t>
              </a:r>
            </a:p>
          </p:txBody>
        </p:sp>
        <p:sp>
          <p:nvSpPr>
            <p:cNvPr id="6" name="TextBox 5">
              <a:extLst>
                <a:ext uri="{FF2B5EF4-FFF2-40B4-BE49-F238E27FC236}">
                  <a16:creationId xmlns:a16="http://schemas.microsoft.com/office/drawing/2014/main" id="{09D3539C-B65E-FB35-F839-0C6265407B06}"/>
                </a:ext>
              </a:extLst>
            </p:cNvPr>
            <p:cNvSpPr txBox="1"/>
            <p:nvPr/>
          </p:nvSpPr>
          <p:spPr>
            <a:xfrm>
              <a:off x="1732103" y="1519345"/>
              <a:ext cx="1659518" cy="1092607"/>
            </a:xfrm>
            <a:prstGeom prst="rect">
              <a:avLst/>
            </a:prstGeom>
            <a:solidFill>
              <a:schemeClr val="accent6">
                <a:lumMod val="20000"/>
                <a:lumOff val="80000"/>
              </a:schemeClr>
            </a:solidFill>
          </p:spPr>
          <p:txBody>
            <a:bodyPr wrap="square" rtlCol="0">
              <a:spAutoFit/>
            </a:bodyPr>
            <a:lstStyle/>
            <a:p>
              <a:pPr algn="ctr"/>
              <a:r>
                <a:rPr lang="en-IN" sz="1600" b="1" dirty="0"/>
                <a:t>Processor &amp; Associated Driver</a:t>
              </a:r>
            </a:p>
            <a:p>
              <a:pPr algn="ctr"/>
              <a:r>
                <a:rPr lang="en-IN" sz="1100" b="1" dirty="0"/>
                <a:t>(Connects to the AXI-Lite interface of released modules)</a:t>
              </a:r>
            </a:p>
          </p:txBody>
        </p:sp>
        <p:grpSp>
          <p:nvGrpSpPr>
            <p:cNvPr id="8" name="Group 7">
              <a:extLst>
                <a:ext uri="{FF2B5EF4-FFF2-40B4-BE49-F238E27FC236}">
                  <a16:creationId xmlns:a16="http://schemas.microsoft.com/office/drawing/2014/main" id="{F25982F7-0C55-2224-194D-C146AD4B2FEC}"/>
                </a:ext>
              </a:extLst>
            </p:cNvPr>
            <p:cNvGrpSpPr/>
            <p:nvPr/>
          </p:nvGrpSpPr>
          <p:grpSpPr>
            <a:xfrm>
              <a:off x="3521272" y="2808739"/>
              <a:ext cx="5838569" cy="1682921"/>
              <a:chOff x="4222547" y="2395774"/>
              <a:chExt cx="6891020" cy="4267835"/>
            </a:xfrm>
          </p:grpSpPr>
          <p:sp>
            <p:nvSpPr>
              <p:cNvPr id="66" name="Rectangle 65">
                <a:extLst>
                  <a:ext uri="{FF2B5EF4-FFF2-40B4-BE49-F238E27FC236}">
                    <a16:creationId xmlns:a16="http://schemas.microsoft.com/office/drawing/2014/main" id="{BBFDE783-97D2-E6CC-6B79-EE717A4C1DF6}"/>
                  </a:ext>
                </a:extLst>
              </p:cNvPr>
              <p:cNvSpPr/>
              <p:nvPr/>
            </p:nvSpPr>
            <p:spPr>
              <a:xfrm>
                <a:off x="5281727" y="2395774"/>
                <a:ext cx="5831840" cy="4267835"/>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100" b="1" dirty="0">
                  <a:solidFill>
                    <a:schemeClr val="tx1"/>
                  </a:solidFill>
                </a:endParaRPr>
              </a:p>
            </p:txBody>
          </p:sp>
          <mc:AlternateContent xmlns:mc="http://schemas.openxmlformats.org/markup-compatibility/2006" xmlns:a14="http://schemas.microsoft.com/office/drawing/2010/main">
            <mc:Choice Requires="a14">
              <p:sp>
                <p:nvSpPr>
                  <p:cNvPr id="67" name="Rectangle 66">
                    <a:extLst>
                      <a:ext uri="{FF2B5EF4-FFF2-40B4-BE49-F238E27FC236}">
                        <a16:creationId xmlns:a16="http://schemas.microsoft.com/office/drawing/2014/main" id="{14690205-2885-EF74-5664-BDBDFD457839}"/>
                      </a:ext>
                    </a:extLst>
                  </p:cNvPr>
                  <p:cNvSpPr/>
                  <p:nvPr/>
                </p:nvSpPr>
                <p:spPr>
                  <a:xfrm>
                    <a:off x="7791247" y="3767374"/>
                    <a:ext cx="2966720" cy="2715260"/>
                  </a:xfrm>
                  <a:prstGeom prst="rect">
                    <a:avLst/>
                  </a:prstGeom>
                  <a:solidFill>
                    <a:schemeClr val="accent2">
                      <a:lumMod val="20000"/>
                      <a:lumOff val="80000"/>
                    </a:schemeClr>
                  </a:solidFill>
                  <a:ln w="28575">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100" b="1" dirty="0">
                      <a:solidFill>
                        <a:schemeClr val="tx1"/>
                      </a:solidFill>
                    </a:endParaRPr>
                  </a:p>
                  <a:p>
                    <a:pPr algn="ctr"/>
                    <a:endParaRPr lang="en-IN" sz="1100" b="1" dirty="0">
                      <a:solidFill>
                        <a:schemeClr val="tx1"/>
                      </a:solidFill>
                    </a:endParaRPr>
                  </a:p>
                  <a:p>
                    <a:pPr algn="ctr"/>
                    <a:r>
                      <a:rPr lang="en-IN" sz="1400" b="1" dirty="0">
                        <a:solidFill>
                          <a:schemeClr val="tx1"/>
                        </a:solidFill>
                      </a:rPr>
                      <a:t>HPG</a:t>
                    </a:r>
                  </a:p>
                  <a:p>
                    <a:pPr algn="ctr"/>
                    <a14:m>
                      <m:oMathPara xmlns:m="http://schemas.openxmlformats.org/officeDocument/2006/math">
                        <m:oMathParaPr>
                          <m:jc m:val="centerGroup"/>
                        </m:oMathParaPr>
                        <m:oMath xmlns:m="http://schemas.openxmlformats.org/officeDocument/2006/math">
                          <m:r>
                            <a:rPr lang="en-IN" sz="1050" b="1" i="1" smtClean="0">
                              <a:solidFill>
                                <a:schemeClr val="tx1"/>
                              </a:solidFill>
                              <a:latin typeface="Cambria Math" panose="02040503050406030204" pitchFamily="18" charset="0"/>
                            </a:rPr>
                            <m:t># </m:t>
                          </m:r>
                          <m:r>
                            <a:rPr lang="en-IN" sz="1050" b="1" i="1" smtClean="0">
                              <a:solidFill>
                                <a:schemeClr val="tx1"/>
                              </a:solidFill>
                              <a:latin typeface="Cambria Math" panose="02040503050406030204" pitchFamily="18" charset="0"/>
                            </a:rPr>
                            <m:t>𝒐𝒇</m:t>
                          </m:r>
                          <m:r>
                            <a:rPr lang="en-IN" sz="1050" b="1" i="1" smtClean="0">
                              <a:solidFill>
                                <a:schemeClr val="tx1"/>
                              </a:solidFill>
                              <a:latin typeface="Cambria Math" panose="02040503050406030204" pitchFamily="18" charset="0"/>
                            </a:rPr>
                            <m:t> </m:t>
                          </m:r>
                          <m:r>
                            <a:rPr lang="en-IN" sz="1050" b="1" i="1" smtClean="0">
                              <a:solidFill>
                                <a:schemeClr val="tx1"/>
                              </a:solidFill>
                              <a:latin typeface="Cambria Math" panose="02040503050406030204" pitchFamily="18" charset="0"/>
                            </a:rPr>
                            <m:t>𝒊𝒕𝒆𝒓𝒂𝒕𝒊𝒐𝒏</m:t>
                          </m:r>
                          <m:r>
                            <a:rPr lang="en-IN" sz="1050" b="1" i="1" smtClean="0">
                              <a:solidFill>
                                <a:schemeClr val="tx1"/>
                              </a:solidFill>
                              <a:latin typeface="Cambria Math" panose="02040503050406030204" pitchFamily="18" charset="0"/>
                            </a:rPr>
                            <m:t>=</m:t>
                          </m:r>
                          <m:sSub>
                            <m:sSubPr>
                              <m:ctrlPr>
                                <a:rPr lang="en-IN" sz="1050" b="1" i="1" smtClean="0">
                                  <a:solidFill>
                                    <a:schemeClr val="tx1"/>
                                  </a:solidFill>
                                  <a:latin typeface="Cambria Math" panose="02040503050406030204" pitchFamily="18" charset="0"/>
                                </a:rPr>
                              </m:ctrlPr>
                            </m:sSubPr>
                            <m:e>
                              <m:r>
                                <a:rPr lang="en-IN" sz="1050" b="1" i="1" smtClean="0">
                                  <a:solidFill>
                                    <a:schemeClr val="tx1"/>
                                  </a:solidFill>
                                  <a:latin typeface="Cambria Math" panose="02040503050406030204" pitchFamily="18" charset="0"/>
                                </a:rPr>
                                <m:t>𝒊𝒄</m:t>
                              </m:r>
                            </m:e>
                            <m:sub>
                              <m:r>
                                <a:rPr lang="en-IN" sz="1050" b="1" i="1" smtClean="0">
                                  <a:solidFill>
                                    <a:schemeClr val="tx1"/>
                                  </a:solidFill>
                                  <a:latin typeface="Cambria Math" panose="02040503050406030204" pitchFamily="18" charset="0"/>
                                </a:rPr>
                                <m:t>𝒕𝒊𝒍𝒆</m:t>
                              </m:r>
                            </m:sub>
                          </m:sSub>
                          <m:r>
                            <a:rPr lang="en-IN" sz="1050" b="1" i="1" smtClean="0">
                              <a:solidFill>
                                <a:schemeClr val="tx1"/>
                              </a:solidFill>
                              <a:latin typeface="Cambria Math" panose="02040503050406030204" pitchFamily="18" charset="0"/>
                            </a:rPr>
                            <m:t>∗</m:t>
                          </m:r>
                          <m:sSub>
                            <m:sSubPr>
                              <m:ctrlPr>
                                <a:rPr lang="en-IN" sz="1050" b="1" i="1" smtClean="0">
                                  <a:solidFill>
                                    <a:schemeClr val="tx1"/>
                                  </a:solidFill>
                                  <a:latin typeface="Cambria Math" panose="02040503050406030204" pitchFamily="18" charset="0"/>
                                </a:rPr>
                              </m:ctrlPr>
                            </m:sSubPr>
                            <m:e>
                              <m:r>
                                <a:rPr lang="en-IN" sz="1050" b="1" i="1" smtClean="0">
                                  <a:solidFill>
                                    <a:schemeClr val="tx1"/>
                                  </a:solidFill>
                                  <a:latin typeface="Cambria Math" panose="02040503050406030204" pitchFamily="18" charset="0"/>
                                </a:rPr>
                                <m:t>𝒐𝒄</m:t>
                              </m:r>
                            </m:e>
                            <m:sub>
                              <m:r>
                                <a:rPr lang="en-IN" sz="1050" b="1" i="1" smtClean="0">
                                  <a:solidFill>
                                    <a:schemeClr val="tx1"/>
                                  </a:solidFill>
                                  <a:latin typeface="Cambria Math" panose="02040503050406030204" pitchFamily="18" charset="0"/>
                                </a:rPr>
                                <m:t>𝒕𝒊𝒍𝒆</m:t>
                              </m:r>
                            </m:sub>
                          </m:sSub>
                          <m:r>
                            <a:rPr lang="en-IN" sz="1050" b="1" i="1" smtClean="0">
                              <a:solidFill>
                                <a:schemeClr val="tx1"/>
                              </a:solidFill>
                              <a:latin typeface="Cambria Math" panose="02040503050406030204" pitchFamily="18" charset="0"/>
                            </a:rPr>
                            <m:t>∗</m:t>
                          </m:r>
                          <m:sSub>
                            <m:sSubPr>
                              <m:ctrlPr>
                                <a:rPr lang="en-IN" sz="1050" b="1" i="1" smtClean="0">
                                  <a:solidFill>
                                    <a:schemeClr val="tx1"/>
                                  </a:solidFill>
                                  <a:latin typeface="Cambria Math" panose="02040503050406030204" pitchFamily="18" charset="0"/>
                                </a:rPr>
                              </m:ctrlPr>
                            </m:sSubPr>
                            <m:e>
                              <m:r>
                                <a:rPr lang="en-IN" sz="1050" b="1" i="1" smtClean="0">
                                  <a:solidFill>
                                    <a:schemeClr val="tx1"/>
                                  </a:solidFill>
                                  <a:latin typeface="Cambria Math" panose="02040503050406030204" pitchFamily="18" charset="0"/>
                                </a:rPr>
                                <m:t>𝒑𝒏</m:t>
                              </m:r>
                            </m:e>
                            <m:sub>
                              <m:r>
                                <a:rPr lang="en-IN" sz="1050" b="1" i="1" smtClean="0">
                                  <a:solidFill>
                                    <a:schemeClr val="tx1"/>
                                  </a:solidFill>
                                  <a:latin typeface="Cambria Math" panose="02040503050406030204" pitchFamily="18" charset="0"/>
                                </a:rPr>
                                <m:t>𝒕𝒊𝒍𝒆</m:t>
                              </m:r>
                            </m:sub>
                          </m:sSub>
                        </m:oMath>
                      </m:oMathPara>
                    </a14:m>
                    <a:endParaRPr lang="en-IN" sz="900" b="1" dirty="0">
                      <a:solidFill>
                        <a:schemeClr val="tx1"/>
                      </a:solidFill>
                    </a:endParaRPr>
                  </a:p>
                </p:txBody>
              </p:sp>
            </mc:Choice>
            <mc:Fallback xmlns="">
              <p:sp>
                <p:nvSpPr>
                  <p:cNvPr id="109" name="Rectangle 108">
                    <a:extLst>
                      <a:ext uri="{FF2B5EF4-FFF2-40B4-BE49-F238E27FC236}">
                        <a16:creationId xmlns:a16="http://schemas.microsoft.com/office/drawing/2014/main" id="{88EEC5A0-78B3-8A44-B694-CC07A425B5D5}"/>
                      </a:ext>
                    </a:extLst>
                  </p:cNvPr>
                  <p:cNvSpPr>
                    <a:spLocks noRot="1" noChangeAspect="1" noMove="1" noResize="1" noEditPoints="1" noAdjustHandles="1" noChangeArrowheads="1" noChangeShapeType="1" noTextEdit="1"/>
                  </p:cNvSpPr>
                  <p:nvPr/>
                </p:nvSpPr>
                <p:spPr>
                  <a:xfrm>
                    <a:off x="7791247" y="3767374"/>
                    <a:ext cx="2966720" cy="2715260"/>
                  </a:xfrm>
                  <a:prstGeom prst="rect">
                    <a:avLst/>
                  </a:prstGeom>
                  <a:blipFill>
                    <a:blip r:embed="rId9"/>
                    <a:stretch>
                      <a:fillRect/>
                    </a:stretch>
                  </a:blipFill>
                  <a:ln w="28575">
                    <a:solidFill>
                      <a:schemeClr val="accent2">
                        <a:lumMod val="60000"/>
                        <a:lumOff val="40000"/>
                      </a:schemeClr>
                    </a:solidFill>
                  </a:ln>
                </p:spPr>
                <p:txBody>
                  <a:bodyPr/>
                  <a:lstStyle/>
                  <a:p>
                    <a:r>
                      <a:rPr lang="en-IN">
                        <a:noFill/>
                      </a:rPr>
                      <a:t> </a:t>
                    </a:r>
                  </a:p>
                </p:txBody>
              </p:sp>
            </mc:Fallback>
          </mc:AlternateContent>
          <p:sp>
            <p:nvSpPr>
              <p:cNvPr id="68" name="Rectangle 67">
                <a:extLst>
                  <a:ext uri="{FF2B5EF4-FFF2-40B4-BE49-F238E27FC236}">
                    <a16:creationId xmlns:a16="http://schemas.microsoft.com/office/drawing/2014/main" id="{5D3427BF-4A26-D1E1-69D2-CF3A11B097AF}"/>
                  </a:ext>
                </a:extLst>
              </p:cNvPr>
              <p:cNvSpPr/>
              <p:nvPr/>
            </p:nvSpPr>
            <p:spPr>
              <a:xfrm>
                <a:off x="6104687" y="2658188"/>
                <a:ext cx="2275840" cy="941546"/>
              </a:xfrm>
              <a:prstGeom prst="rect">
                <a:avLst/>
              </a:prstGeom>
              <a:solidFill>
                <a:schemeClr val="accent2">
                  <a:lumMod val="20000"/>
                  <a:lumOff val="80000"/>
                </a:schemeClr>
              </a:solidFill>
              <a:ln w="28575">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b="1" dirty="0">
                    <a:solidFill>
                      <a:schemeClr val="tx1"/>
                    </a:solidFill>
                  </a:rPr>
                  <a:t>AXI Lite R/W</a:t>
                </a:r>
              </a:p>
              <a:p>
                <a:pPr algn="ctr"/>
                <a:r>
                  <a:rPr lang="en-IN" sz="1200" b="1" dirty="0">
                    <a:solidFill>
                      <a:schemeClr val="tx1"/>
                    </a:solidFill>
                  </a:rPr>
                  <a:t>Registers</a:t>
                </a:r>
              </a:p>
            </p:txBody>
          </p:sp>
          <p:sp>
            <p:nvSpPr>
              <p:cNvPr id="69" name="Rectangle 68">
                <a:extLst>
                  <a:ext uri="{FF2B5EF4-FFF2-40B4-BE49-F238E27FC236}">
                    <a16:creationId xmlns:a16="http://schemas.microsoft.com/office/drawing/2014/main" id="{35A9FDBC-5F51-9386-8AD9-D851F5413F85}"/>
                  </a:ext>
                </a:extLst>
              </p:cNvPr>
              <p:cNvSpPr/>
              <p:nvPr/>
            </p:nvSpPr>
            <p:spPr>
              <a:xfrm>
                <a:off x="6104687" y="3755388"/>
                <a:ext cx="1503680" cy="2727246"/>
              </a:xfrm>
              <a:prstGeom prst="rect">
                <a:avLst/>
              </a:prstGeom>
              <a:solidFill>
                <a:schemeClr val="accent2">
                  <a:lumMod val="20000"/>
                  <a:lumOff val="80000"/>
                </a:schemeClr>
              </a:solidFill>
              <a:ln w="28575">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b="1" dirty="0">
                  <a:solidFill>
                    <a:schemeClr val="tx1"/>
                  </a:solidFill>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IN" sz="1200" b="1" dirty="0">
                    <a:solidFill>
                      <a:prstClr val="black"/>
                    </a:solidFill>
                    <a:latin typeface="Calibri" panose="020F0502020204030204"/>
                  </a:rPr>
                  <a:t>LW-SG</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prstClr val="black"/>
                    </a:solidFill>
                    <a:effectLst/>
                    <a:uLnTx/>
                    <a:uFillTx/>
                    <a:latin typeface="Calibri" panose="020F0502020204030204"/>
                    <a:ea typeface="+mn-ea"/>
                    <a:cs typeface="+mn-cs"/>
                  </a:rPr>
                  <a:t>DMA</a:t>
                </a:r>
              </a:p>
              <a:p>
                <a:pPr marL="0" marR="0" lvl="0" indent="0" algn="ctr" defTabSz="914400" rtl="0" eaLnBrk="1" fontAlgn="auto" latinLnBrk="0" hangingPunct="1">
                  <a:lnSpc>
                    <a:spcPct val="100000"/>
                  </a:lnSpc>
                  <a:spcBef>
                    <a:spcPts val="0"/>
                  </a:spcBef>
                  <a:spcAft>
                    <a:spcPts val="0"/>
                  </a:spcAft>
                  <a:buClrTx/>
                  <a:buSzTx/>
                  <a:buFontTx/>
                  <a:buNone/>
                  <a:tabLst/>
                  <a:defRPr/>
                </a:pPr>
                <a:r>
                  <a:rPr lang="en-IN" sz="1200" b="1" dirty="0">
                    <a:solidFill>
                      <a:prstClr val="black"/>
                    </a:solidFill>
                    <a:latin typeface="Calibri" panose="020F0502020204030204"/>
                  </a:rPr>
                  <a:t>(512-bit)</a:t>
                </a:r>
                <a:endParaRPr kumimoji="0" lang="en-IN" sz="12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70" name="Connector: Elbow 69">
                <a:extLst>
                  <a:ext uri="{FF2B5EF4-FFF2-40B4-BE49-F238E27FC236}">
                    <a16:creationId xmlns:a16="http://schemas.microsoft.com/office/drawing/2014/main" id="{CF448C6E-EF95-8F24-7A75-08910E1A0675}"/>
                  </a:ext>
                </a:extLst>
              </p:cNvPr>
              <p:cNvCxnSpPr>
                <a:cxnSpLocks/>
              </p:cNvCxnSpPr>
              <p:nvPr/>
            </p:nvCxnSpPr>
            <p:spPr>
              <a:xfrm rot="10800000">
                <a:off x="8380527" y="2873294"/>
                <a:ext cx="2032000" cy="894080"/>
              </a:xfrm>
              <a:prstGeom prst="bentConnector3">
                <a:avLst>
                  <a:gd name="adj1" fmla="val 0"/>
                </a:avLst>
              </a:prstGeom>
              <a:ln w="381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1" name="Connector: Elbow 70">
                <a:extLst>
                  <a:ext uri="{FF2B5EF4-FFF2-40B4-BE49-F238E27FC236}">
                    <a16:creationId xmlns:a16="http://schemas.microsoft.com/office/drawing/2014/main" id="{D4EFAC20-99F2-0A15-F6C5-220E1512CDB8}"/>
                  </a:ext>
                </a:extLst>
              </p:cNvPr>
              <p:cNvCxnSpPr>
                <a:cxnSpLocks/>
              </p:cNvCxnSpPr>
              <p:nvPr/>
            </p:nvCxnSpPr>
            <p:spPr>
              <a:xfrm>
                <a:off x="8380527" y="3212702"/>
                <a:ext cx="1371600" cy="554671"/>
              </a:xfrm>
              <a:prstGeom prst="bentConnector3">
                <a:avLst>
                  <a:gd name="adj1" fmla="val 100370"/>
                </a:avLst>
              </a:prstGeom>
              <a:ln w="381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2" name="Arrow: Right 71">
                    <a:extLst>
                      <a:ext uri="{FF2B5EF4-FFF2-40B4-BE49-F238E27FC236}">
                        <a16:creationId xmlns:a16="http://schemas.microsoft.com/office/drawing/2014/main" id="{0C5D516B-05FB-A963-E315-DB25D8C5CA74}"/>
                      </a:ext>
                    </a:extLst>
                  </p:cNvPr>
                  <p:cNvSpPr/>
                  <p:nvPr/>
                </p:nvSpPr>
                <p:spPr>
                  <a:xfrm>
                    <a:off x="6500927" y="3789512"/>
                    <a:ext cx="1696720" cy="554671"/>
                  </a:xfrm>
                  <a:prstGeom prst="rightArrow">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IN" sz="1100" b="1" i="1" smtClean="0">
                                  <a:solidFill>
                                    <a:schemeClr val="bg1"/>
                                  </a:solidFill>
                                  <a:latin typeface="Cambria Math" panose="02040503050406030204" pitchFamily="18" charset="0"/>
                                </a:rPr>
                              </m:ctrlPr>
                            </m:sSubPr>
                            <m:e>
                              <m:r>
                                <a:rPr lang="en-IN" sz="1100" b="1" i="1" smtClean="0">
                                  <a:solidFill>
                                    <a:schemeClr val="bg1"/>
                                  </a:solidFill>
                                  <a:latin typeface="Cambria Math" panose="02040503050406030204" pitchFamily="18" charset="0"/>
                                </a:rPr>
                                <m:t>𝑰𝑭𝑴𝑨𝑷</m:t>
                              </m:r>
                            </m:e>
                            <m:sub>
                              <m:r>
                                <a:rPr lang="en-IN" sz="1100" b="1" i="1" smtClean="0">
                                  <a:solidFill>
                                    <a:schemeClr val="bg1"/>
                                  </a:solidFill>
                                  <a:latin typeface="Cambria Math" panose="02040503050406030204" pitchFamily="18" charset="0"/>
                                </a:rPr>
                                <m:t>𝒛</m:t>
                              </m:r>
                            </m:sub>
                          </m:sSub>
                          <m:r>
                            <a:rPr lang="en-IN" sz="1100" b="1" i="1" smtClean="0">
                              <a:solidFill>
                                <a:schemeClr val="bg1"/>
                              </a:solidFill>
                              <a:latin typeface="Cambria Math" panose="02040503050406030204" pitchFamily="18" charset="0"/>
                            </a:rPr>
                            <m:t>(</m:t>
                          </m:r>
                          <m:r>
                            <a:rPr lang="en-IN" sz="1100" b="1" i="1" smtClean="0">
                              <a:solidFill>
                                <a:schemeClr val="bg1"/>
                              </a:solidFill>
                              <a:latin typeface="Cambria Math" panose="02040503050406030204" pitchFamily="18" charset="0"/>
                            </a:rPr>
                            <m:t>𝒖</m:t>
                          </m:r>
                          <m:r>
                            <a:rPr lang="en-IN" sz="1100" b="1" i="1" smtClean="0">
                              <a:solidFill>
                                <a:schemeClr val="bg1"/>
                              </a:solidFill>
                              <a:latin typeface="Cambria Math" panose="02040503050406030204" pitchFamily="18" charset="0"/>
                            </a:rPr>
                            <m:t>,</m:t>
                          </m:r>
                          <m:r>
                            <a:rPr lang="en-IN" sz="1100" b="1" i="1" smtClean="0">
                              <a:solidFill>
                                <a:schemeClr val="bg1"/>
                              </a:solidFill>
                              <a:latin typeface="Cambria Math" panose="02040503050406030204" pitchFamily="18" charset="0"/>
                            </a:rPr>
                            <m:t>𝒗</m:t>
                          </m:r>
                          <m:r>
                            <a:rPr lang="en-IN" sz="1100" b="1" i="1" smtClean="0">
                              <a:solidFill>
                                <a:schemeClr val="bg1"/>
                              </a:solidFill>
                              <a:latin typeface="Cambria Math" panose="02040503050406030204" pitchFamily="18" charset="0"/>
                            </a:rPr>
                            <m:t>)</m:t>
                          </m:r>
                        </m:oMath>
                      </m:oMathPara>
                    </a14:m>
                    <a:endParaRPr lang="en-IN" sz="1100" b="1" dirty="0">
                      <a:solidFill>
                        <a:schemeClr val="bg1"/>
                      </a:solidFill>
                    </a:endParaRPr>
                  </a:p>
                </p:txBody>
              </p:sp>
            </mc:Choice>
            <mc:Fallback xmlns="">
              <p:sp>
                <p:nvSpPr>
                  <p:cNvPr id="114" name="Arrow: Right 113">
                    <a:extLst>
                      <a:ext uri="{FF2B5EF4-FFF2-40B4-BE49-F238E27FC236}">
                        <a16:creationId xmlns:a16="http://schemas.microsoft.com/office/drawing/2014/main" id="{0D786797-2565-F5D4-A105-A97C76371A5E}"/>
                      </a:ext>
                    </a:extLst>
                  </p:cNvPr>
                  <p:cNvSpPr>
                    <a:spLocks noRot="1" noChangeAspect="1" noMove="1" noResize="1" noEditPoints="1" noAdjustHandles="1" noChangeArrowheads="1" noChangeShapeType="1" noTextEdit="1"/>
                  </p:cNvSpPr>
                  <p:nvPr/>
                </p:nvSpPr>
                <p:spPr>
                  <a:xfrm>
                    <a:off x="6500927" y="3789512"/>
                    <a:ext cx="1696720" cy="554671"/>
                  </a:xfrm>
                  <a:prstGeom prst="rightArrow">
                    <a:avLst/>
                  </a:prstGeom>
                  <a:blipFill>
                    <a:blip r:embed="rId10"/>
                    <a:stretch>
                      <a:fillRect b="-7143"/>
                    </a:stretch>
                  </a:blipFill>
                </p:spPr>
                <p:txBody>
                  <a:bodyPr/>
                  <a:lstStyle/>
                  <a:p>
                    <a:r>
                      <a:rPr lang="en-IN">
                        <a:noFill/>
                      </a:rPr>
                      <a:t> </a:t>
                    </a:r>
                  </a:p>
                </p:txBody>
              </p:sp>
            </mc:Fallback>
          </mc:AlternateContent>
          <p:sp>
            <p:nvSpPr>
              <p:cNvPr id="73" name="Arrow: Right 72">
                <a:extLst>
                  <a:ext uri="{FF2B5EF4-FFF2-40B4-BE49-F238E27FC236}">
                    <a16:creationId xmlns:a16="http://schemas.microsoft.com/office/drawing/2014/main" id="{F4950AA3-DD8E-5385-1E18-06929DC45850}"/>
                  </a:ext>
                </a:extLst>
              </p:cNvPr>
              <p:cNvSpPr/>
              <p:nvPr/>
            </p:nvSpPr>
            <p:spPr>
              <a:xfrm flipH="1">
                <a:off x="4240328" y="5416985"/>
                <a:ext cx="1879600" cy="672227"/>
              </a:xfrm>
              <a:prstGeom prst="rightArrow">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100" b="1" dirty="0">
                    <a:solidFill>
                      <a:schemeClr val="bg1"/>
                    </a:solidFill>
                  </a:rPr>
                  <a:t>Write Channel</a:t>
                </a:r>
              </a:p>
            </p:txBody>
          </p:sp>
          <p:sp>
            <p:nvSpPr>
              <p:cNvPr id="74" name="Arrow: Right 73">
                <a:extLst>
                  <a:ext uri="{FF2B5EF4-FFF2-40B4-BE49-F238E27FC236}">
                    <a16:creationId xmlns:a16="http://schemas.microsoft.com/office/drawing/2014/main" id="{0463113A-D72F-EDE3-7F0D-39BED83A2D3A}"/>
                  </a:ext>
                </a:extLst>
              </p:cNvPr>
              <p:cNvSpPr/>
              <p:nvPr/>
            </p:nvSpPr>
            <p:spPr>
              <a:xfrm>
                <a:off x="4222547" y="4597776"/>
                <a:ext cx="2009140" cy="689669"/>
              </a:xfrm>
              <a:prstGeom prst="rightArrow">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100" b="1" dirty="0">
                    <a:solidFill>
                      <a:schemeClr val="bg1"/>
                    </a:solidFill>
                  </a:rPr>
                  <a:t>Read Channel</a:t>
                </a:r>
              </a:p>
            </p:txBody>
          </p:sp>
          <mc:AlternateContent xmlns:mc="http://schemas.openxmlformats.org/markup-compatibility/2006" xmlns:a14="http://schemas.microsoft.com/office/drawing/2010/main">
            <mc:Choice Requires="a14">
              <p:sp>
                <p:nvSpPr>
                  <p:cNvPr id="75" name="Arrow: Right 74">
                    <a:extLst>
                      <a:ext uri="{FF2B5EF4-FFF2-40B4-BE49-F238E27FC236}">
                        <a16:creationId xmlns:a16="http://schemas.microsoft.com/office/drawing/2014/main" id="{C6BCC6EA-AA4C-D1E3-4694-50B62D32B2BA}"/>
                      </a:ext>
                    </a:extLst>
                  </p:cNvPr>
                  <p:cNvSpPr/>
                  <p:nvPr/>
                </p:nvSpPr>
                <p:spPr>
                  <a:xfrm flipH="1">
                    <a:off x="7153605" y="5959703"/>
                    <a:ext cx="1783079" cy="672227"/>
                  </a:xfrm>
                  <a:prstGeom prst="rightArrow">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IN" sz="1100" b="1" i="1" smtClean="0">
                              <a:solidFill>
                                <a:schemeClr val="bg1"/>
                              </a:solidFill>
                              <a:latin typeface="Cambria Math" panose="02040503050406030204" pitchFamily="18" charset="0"/>
                            </a:rPr>
                            <m:t>𝑷𝑺𝑼𝑴</m:t>
                          </m:r>
                          <m:r>
                            <a:rPr lang="en-IN" sz="1100" b="1" i="1" smtClean="0">
                              <a:solidFill>
                                <a:schemeClr val="bg1"/>
                              </a:solidFill>
                              <a:latin typeface="Cambria Math" panose="02040503050406030204" pitchFamily="18" charset="0"/>
                            </a:rPr>
                            <m:t>_</m:t>
                          </m:r>
                          <m:r>
                            <a:rPr lang="en-IN" sz="1100" b="1" i="1" smtClean="0">
                              <a:solidFill>
                                <a:schemeClr val="bg1"/>
                              </a:solidFill>
                              <a:latin typeface="Cambria Math" panose="02040503050406030204" pitchFamily="18" charset="0"/>
                            </a:rPr>
                            <m:t>𝑶𝑼𝑻</m:t>
                          </m:r>
                          <m:r>
                            <a:rPr lang="en-IN" sz="1100" b="1" i="1" smtClean="0">
                              <a:solidFill>
                                <a:schemeClr val="bg1"/>
                              </a:solidFill>
                              <a:latin typeface="Cambria Math" panose="02040503050406030204" pitchFamily="18" charset="0"/>
                            </a:rPr>
                            <m:t>(</m:t>
                          </m:r>
                          <m:r>
                            <a:rPr lang="en-IN" sz="1100" b="1" i="1" smtClean="0">
                              <a:solidFill>
                                <a:schemeClr val="bg1"/>
                              </a:solidFill>
                              <a:latin typeface="Cambria Math" panose="02040503050406030204" pitchFamily="18" charset="0"/>
                            </a:rPr>
                            <m:t>𝒖</m:t>
                          </m:r>
                          <m:r>
                            <a:rPr lang="en-IN" sz="1100" b="1" i="1" smtClean="0">
                              <a:solidFill>
                                <a:schemeClr val="bg1"/>
                              </a:solidFill>
                              <a:latin typeface="Cambria Math" panose="02040503050406030204" pitchFamily="18" charset="0"/>
                            </a:rPr>
                            <m:t>,</m:t>
                          </m:r>
                          <m:r>
                            <a:rPr lang="en-IN" sz="1100" b="1" i="1" smtClean="0">
                              <a:solidFill>
                                <a:schemeClr val="bg1"/>
                              </a:solidFill>
                              <a:latin typeface="Cambria Math" panose="02040503050406030204" pitchFamily="18" charset="0"/>
                            </a:rPr>
                            <m:t>𝒗</m:t>
                          </m:r>
                          <m:r>
                            <a:rPr lang="en-IN" sz="1100" b="1" i="1" smtClean="0">
                              <a:solidFill>
                                <a:schemeClr val="bg1"/>
                              </a:solidFill>
                              <a:latin typeface="Cambria Math" panose="02040503050406030204" pitchFamily="18" charset="0"/>
                            </a:rPr>
                            <m:t>)</m:t>
                          </m:r>
                        </m:oMath>
                      </m:oMathPara>
                    </a14:m>
                    <a:endParaRPr lang="en-IN" sz="1100" b="1" dirty="0">
                      <a:solidFill>
                        <a:schemeClr val="bg1"/>
                      </a:solidFill>
                    </a:endParaRPr>
                  </a:p>
                </p:txBody>
              </p:sp>
            </mc:Choice>
            <mc:Fallback xmlns="">
              <p:sp>
                <p:nvSpPr>
                  <p:cNvPr id="117" name="Arrow: Right 116">
                    <a:extLst>
                      <a:ext uri="{FF2B5EF4-FFF2-40B4-BE49-F238E27FC236}">
                        <a16:creationId xmlns:a16="http://schemas.microsoft.com/office/drawing/2014/main" id="{F06B7ECA-5D2F-4D71-74BD-750D639DFC9B}"/>
                      </a:ext>
                    </a:extLst>
                  </p:cNvPr>
                  <p:cNvSpPr>
                    <a:spLocks noRot="1" noChangeAspect="1" noMove="1" noResize="1" noEditPoints="1" noAdjustHandles="1" noChangeArrowheads="1" noChangeShapeType="1" noTextEdit="1"/>
                  </p:cNvSpPr>
                  <p:nvPr/>
                </p:nvSpPr>
                <p:spPr>
                  <a:xfrm flipH="1">
                    <a:off x="7153605" y="5959703"/>
                    <a:ext cx="1783079" cy="672227"/>
                  </a:xfrm>
                  <a:prstGeom prst="rightArrow">
                    <a:avLst/>
                  </a:prstGeom>
                  <a:blipFill>
                    <a:blip r:embed="rId11"/>
                    <a:stretch>
                      <a:fillRect/>
                    </a:stretch>
                  </a:blipFill>
                </p:spPr>
                <p:txBody>
                  <a:bodyPr/>
                  <a:lstStyle/>
                  <a:p>
                    <a:r>
                      <a:rPr lang="en-IN">
                        <a:noFill/>
                      </a:rPr>
                      <a:t> </a:t>
                    </a:r>
                  </a:p>
                </p:txBody>
              </p:sp>
            </mc:Fallback>
          </mc:AlternateContent>
          <p:sp>
            <p:nvSpPr>
              <p:cNvPr id="76" name="Arrow: Left-Right 75">
                <a:extLst>
                  <a:ext uri="{FF2B5EF4-FFF2-40B4-BE49-F238E27FC236}">
                    <a16:creationId xmlns:a16="http://schemas.microsoft.com/office/drawing/2014/main" id="{6D34C987-0F94-E3AA-925D-13C61B2FA410}"/>
                  </a:ext>
                </a:extLst>
              </p:cNvPr>
              <p:cNvSpPr/>
              <p:nvPr/>
            </p:nvSpPr>
            <p:spPr>
              <a:xfrm>
                <a:off x="4225087" y="2887662"/>
                <a:ext cx="1879600" cy="450373"/>
              </a:xfrm>
              <a:prstGeom prst="leftRightArrow">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100" b="1" dirty="0">
                    <a:solidFill>
                      <a:schemeClr val="tx1"/>
                    </a:solidFill>
                  </a:rPr>
                  <a:t>32-bit AXI Lite</a:t>
                </a:r>
              </a:p>
            </p:txBody>
          </p:sp>
          <mc:AlternateContent xmlns:mc="http://schemas.openxmlformats.org/markup-compatibility/2006" xmlns:a14="http://schemas.microsoft.com/office/drawing/2010/main">
            <mc:Choice Requires="a14">
              <p:sp>
                <p:nvSpPr>
                  <p:cNvPr id="77" name="Arrow: Right 76">
                    <a:extLst>
                      <a:ext uri="{FF2B5EF4-FFF2-40B4-BE49-F238E27FC236}">
                        <a16:creationId xmlns:a16="http://schemas.microsoft.com/office/drawing/2014/main" id="{B5014F52-9D4A-8F47-802E-B96A16CA8178}"/>
                      </a:ext>
                    </a:extLst>
                  </p:cNvPr>
                  <p:cNvSpPr/>
                  <p:nvPr/>
                </p:nvSpPr>
                <p:spPr>
                  <a:xfrm>
                    <a:off x="7288327" y="4222501"/>
                    <a:ext cx="1696720" cy="554671"/>
                  </a:xfrm>
                  <a:prstGeom prst="rightArrow">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IN" sz="1100" b="1" i="1" smtClean="0">
                                  <a:solidFill>
                                    <a:schemeClr val="bg1"/>
                                  </a:solidFill>
                                  <a:latin typeface="Cambria Math" panose="02040503050406030204" pitchFamily="18" charset="0"/>
                                </a:rPr>
                              </m:ctrlPr>
                            </m:sSubPr>
                            <m:e>
                              <m:r>
                                <a:rPr lang="en-IN" sz="1100" b="1" i="1" smtClean="0">
                                  <a:solidFill>
                                    <a:schemeClr val="bg1"/>
                                  </a:solidFill>
                                  <a:latin typeface="Cambria Math" panose="02040503050406030204" pitchFamily="18" charset="0"/>
                                </a:rPr>
                                <m:t>𝑾𝑻</m:t>
                              </m:r>
                            </m:e>
                            <m:sub>
                              <m:r>
                                <a:rPr lang="en-IN" sz="1100" b="1" i="1" smtClean="0">
                                  <a:solidFill>
                                    <a:schemeClr val="bg1"/>
                                  </a:solidFill>
                                  <a:latin typeface="Cambria Math" panose="02040503050406030204" pitchFamily="18" charset="0"/>
                                </a:rPr>
                                <m:t>𝒛</m:t>
                              </m:r>
                            </m:sub>
                          </m:sSub>
                          <m:r>
                            <a:rPr lang="en-IN" sz="1100" b="1" i="1" smtClean="0">
                              <a:solidFill>
                                <a:schemeClr val="bg1"/>
                              </a:solidFill>
                              <a:latin typeface="Cambria Math" panose="02040503050406030204" pitchFamily="18" charset="0"/>
                            </a:rPr>
                            <m:t>(</m:t>
                          </m:r>
                          <m:r>
                            <a:rPr lang="en-IN" sz="1100" b="1" i="1" smtClean="0">
                              <a:solidFill>
                                <a:schemeClr val="bg1"/>
                              </a:solidFill>
                              <a:latin typeface="Cambria Math" panose="02040503050406030204" pitchFamily="18" charset="0"/>
                            </a:rPr>
                            <m:t>𝒖</m:t>
                          </m:r>
                          <m:r>
                            <a:rPr lang="en-IN" sz="1100" b="1" i="1" smtClean="0">
                              <a:solidFill>
                                <a:schemeClr val="bg1"/>
                              </a:solidFill>
                              <a:latin typeface="Cambria Math" panose="02040503050406030204" pitchFamily="18" charset="0"/>
                            </a:rPr>
                            <m:t>,</m:t>
                          </m:r>
                          <m:r>
                            <a:rPr lang="en-IN" sz="1100" b="1" i="1" smtClean="0">
                              <a:solidFill>
                                <a:schemeClr val="bg1"/>
                              </a:solidFill>
                              <a:latin typeface="Cambria Math" panose="02040503050406030204" pitchFamily="18" charset="0"/>
                            </a:rPr>
                            <m:t>𝒗</m:t>
                          </m:r>
                          <m:r>
                            <a:rPr lang="en-IN" sz="1100" b="1" i="1" smtClean="0">
                              <a:solidFill>
                                <a:schemeClr val="bg1"/>
                              </a:solidFill>
                              <a:latin typeface="Cambria Math" panose="02040503050406030204" pitchFamily="18" charset="0"/>
                            </a:rPr>
                            <m:t>)</m:t>
                          </m:r>
                        </m:oMath>
                      </m:oMathPara>
                    </a14:m>
                    <a:endParaRPr lang="en-IN" sz="1100" b="1" dirty="0">
                      <a:solidFill>
                        <a:schemeClr val="bg1"/>
                      </a:solidFill>
                    </a:endParaRPr>
                  </a:p>
                </p:txBody>
              </p:sp>
            </mc:Choice>
            <mc:Fallback xmlns="">
              <p:sp>
                <p:nvSpPr>
                  <p:cNvPr id="119" name="Arrow: Right 118">
                    <a:extLst>
                      <a:ext uri="{FF2B5EF4-FFF2-40B4-BE49-F238E27FC236}">
                        <a16:creationId xmlns:a16="http://schemas.microsoft.com/office/drawing/2014/main" id="{FD60FD73-2F07-CEF3-5F62-F3C650F7E25C}"/>
                      </a:ext>
                    </a:extLst>
                  </p:cNvPr>
                  <p:cNvSpPr>
                    <a:spLocks noRot="1" noChangeAspect="1" noMove="1" noResize="1" noEditPoints="1" noAdjustHandles="1" noChangeArrowheads="1" noChangeShapeType="1" noTextEdit="1"/>
                  </p:cNvSpPr>
                  <p:nvPr/>
                </p:nvSpPr>
                <p:spPr>
                  <a:xfrm>
                    <a:off x="7288327" y="4222501"/>
                    <a:ext cx="1696720" cy="554671"/>
                  </a:xfrm>
                  <a:prstGeom prst="rightArrow">
                    <a:avLst/>
                  </a:prstGeom>
                  <a:blipFill>
                    <a:blip r:embed="rId12"/>
                    <a:stretch>
                      <a:fillRect b="-7143"/>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78" name="Arrow: Right 77">
                    <a:extLst>
                      <a:ext uri="{FF2B5EF4-FFF2-40B4-BE49-F238E27FC236}">
                        <a16:creationId xmlns:a16="http://schemas.microsoft.com/office/drawing/2014/main" id="{27272F92-19B6-1BF9-B7EF-28A39BFAEDE7}"/>
                      </a:ext>
                    </a:extLst>
                  </p:cNvPr>
                  <p:cNvSpPr/>
                  <p:nvPr/>
                </p:nvSpPr>
                <p:spPr>
                  <a:xfrm>
                    <a:off x="7339127" y="4669654"/>
                    <a:ext cx="2362200" cy="554671"/>
                  </a:xfrm>
                  <a:prstGeom prst="rightArrow">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IN" sz="1100" b="1" i="1" smtClean="0">
                              <a:solidFill>
                                <a:schemeClr val="bg1"/>
                              </a:solidFill>
                              <a:latin typeface="Cambria Math" panose="02040503050406030204" pitchFamily="18" charset="0"/>
                            </a:rPr>
                            <m:t>𝑷𝑺𝑼𝑴</m:t>
                          </m:r>
                          <m:r>
                            <a:rPr lang="en-IN" sz="1100" b="1" i="1" smtClean="0">
                              <a:solidFill>
                                <a:schemeClr val="bg1"/>
                              </a:solidFill>
                              <a:latin typeface="Cambria Math" panose="02040503050406030204" pitchFamily="18" charset="0"/>
                            </a:rPr>
                            <m:t>_</m:t>
                          </m:r>
                          <m:r>
                            <a:rPr lang="en-IN" sz="1100" b="1" i="1" smtClean="0">
                              <a:solidFill>
                                <a:schemeClr val="bg1"/>
                              </a:solidFill>
                              <a:latin typeface="Cambria Math" panose="02040503050406030204" pitchFamily="18" charset="0"/>
                            </a:rPr>
                            <m:t>𝑰𝑵</m:t>
                          </m:r>
                          <m:r>
                            <a:rPr lang="en-IN" sz="1100" b="1" i="1" smtClean="0">
                              <a:solidFill>
                                <a:schemeClr val="bg1"/>
                              </a:solidFill>
                              <a:latin typeface="Cambria Math" panose="02040503050406030204" pitchFamily="18" charset="0"/>
                            </a:rPr>
                            <m:t>(</m:t>
                          </m:r>
                          <m:r>
                            <a:rPr lang="en-IN" sz="1100" b="1" i="1" smtClean="0">
                              <a:solidFill>
                                <a:schemeClr val="bg1"/>
                              </a:solidFill>
                              <a:latin typeface="Cambria Math" panose="02040503050406030204" pitchFamily="18" charset="0"/>
                            </a:rPr>
                            <m:t>𝒖</m:t>
                          </m:r>
                          <m:r>
                            <a:rPr lang="en-IN" sz="1100" b="1" i="1" smtClean="0">
                              <a:solidFill>
                                <a:schemeClr val="bg1"/>
                              </a:solidFill>
                              <a:latin typeface="Cambria Math" panose="02040503050406030204" pitchFamily="18" charset="0"/>
                            </a:rPr>
                            <m:t>,</m:t>
                          </m:r>
                          <m:r>
                            <a:rPr lang="en-IN" sz="1100" b="1" i="1" smtClean="0">
                              <a:solidFill>
                                <a:schemeClr val="bg1"/>
                              </a:solidFill>
                              <a:latin typeface="Cambria Math" panose="02040503050406030204" pitchFamily="18" charset="0"/>
                            </a:rPr>
                            <m:t>𝒗</m:t>
                          </m:r>
                          <m:r>
                            <a:rPr lang="en-IN" sz="1100" b="1" i="1" smtClean="0">
                              <a:solidFill>
                                <a:schemeClr val="bg1"/>
                              </a:solidFill>
                              <a:latin typeface="Cambria Math" panose="02040503050406030204" pitchFamily="18" charset="0"/>
                            </a:rPr>
                            <m:t>)</m:t>
                          </m:r>
                        </m:oMath>
                      </m:oMathPara>
                    </a14:m>
                    <a:endParaRPr lang="en-IN" sz="1100" b="1" dirty="0">
                      <a:solidFill>
                        <a:schemeClr val="bg1"/>
                      </a:solidFill>
                    </a:endParaRPr>
                  </a:p>
                </p:txBody>
              </p:sp>
            </mc:Choice>
            <mc:Fallback xmlns="">
              <p:sp>
                <p:nvSpPr>
                  <p:cNvPr id="120" name="Arrow: Right 119">
                    <a:extLst>
                      <a:ext uri="{FF2B5EF4-FFF2-40B4-BE49-F238E27FC236}">
                        <a16:creationId xmlns:a16="http://schemas.microsoft.com/office/drawing/2014/main" id="{E352D9A2-C272-A9A3-53EF-027CA3FA07F5}"/>
                      </a:ext>
                    </a:extLst>
                  </p:cNvPr>
                  <p:cNvSpPr>
                    <a:spLocks noRot="1" noChangeAspect="1" noMove="1" noResize="1" noEditPoints="1" noAdjustHandles="1" noChangeArrowheads="1" noChangeShapeType="1" noTextEdit="1"/>
                  </p:cNvSpPr>
                  <p:nvPr/>
                </p:nvSpPr>
                <p:spPr>
                  <a:xfrm>
                    <a:off x="7339127" y="4669654"/>
                    <a:ext cx="2362200" cy="554671"/>
                  </a:xfrm>
                  <a:prstGeom prst="rightArrow">
                    <a:avLst/>
                  </a:prstGeom>
                  <a:blipFill>
                    <a:blip r:embed="rId13"/>
                    <a:stretch>
                      <a:fillRect b="-7143"/>
                    </a:stretch>
                  </a:blipFill>
                </p:spPr>
                <p:txBody>
                  <a:bodyPr/>
                  <a:lstStyle/>
                  <a:p>
                    <a:r>
                      <a:rPr lang="en-IN">
                        <a:noFill/>
                      </a:rPr>
                      <a:t> </a:t>
                    </a:r>
                  </a:p>
                </p:txBody>
              </p:sp>
            </mc:Fallback>
          </mc:AlternateContent>
        </p:grpSp>
        <p:grpSp>
          <p:nvGrpSpPr>
            <p:cNvPr id="9" name="Group 8">
              <a:extLst>
                <a:ext uri="{FF2B5EF4-FFF2-40B4-BE49-F238E27FC236}">
                  <a16:creationId xmlns:a16="http://schemas.microsoft.com/office/drawing/2014/main" id="{D3A6EDD7-04FF-D332-EC58-646F1BFFDA8C}"/>
                </a:ext>
              </a:extLst>
            </p:cNvPr>
            <p:cNvGrpSpPr/>
            <p:nvPr/>
          </p:nvGrpSpPr>
          <p:grpSpPr>
            <a:xfrm>
              <a:off x="3542879" y="4541512"/>
              <a:ext cx="5824870" cy="1739447"/>
              <a:chOff x="6297927" y="1025968"/>
              <a:chExt cx="5824870" cy="3226855"/>
            </a:xfrm>
          </p:grpSpPr>
          <p:sp>
            <p:nvSpPr>
              <p:cNvPr id="17" name="Rectangle 16">
                <a:extLst>
                  <a:ext uri="{FF2B5EF4-FFF2-40B4-BE49-F238E27FC236}">
                    <a16:creationId xmlns:a16="http://schemas.microsoft.com/office/drawing/2014/main" id="{CD1C4491-3D99-9440-1BE1-241733ECCCC5}"/>
                  </a:ext>
                </a:extLst>
              </p:cNvPr>
              <p:cNvSpPr/>
              <p:nvPr/>
            </p:nvSpPr>
            <p:spPr>
              <a:xfrm>
                <a:off x="7173734" y="1025968"/>
                <a:ext cx="4949063" cy="3226855"/>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solidFill>
                    <a:schemeClr val="tx1"/>
                  </a:solidFill>
                </a:endParaRPr>
              </a:p>
            </p:txBody>
          </p:sp>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2A4417B6-3526-49F6-05FA-AF8E2F8DBB6C}"/>
                      </a:ext>
                    </a:extLst>
                  </p:cNvPr>
                  <p:cNvSpPr/>
                  <p:nvPr/>
                </p:nvSpPr>
                <p:spPr>
                  <a:xfrm>
                    <a:off x="9313457" y="2181980"/>
                    <a:ext cx="2508646" cy="1858100"/>
                  </a:xfrm>
                  <a:prstGeom prst="rect">
                    <a:avLst/>
                  </a:prstGeom>
                  <a:solidFill>
                    <a:schemeClr val="accent2">
                      <a:lumMod val="20000"/>
                      <a:lumOff val="80000"/>
                    </a:schemeClr>
                  </a:solidFill>
                  <a:ln w="28575">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b="1" dirty="0">
                        <a:solidFill>
                          <a:schemeClr val="tx1"/>
                        </a:solidFill>
                      </a:rPr>
                      <a:t>    6-Staged Pipelined</a:t>
                    </a:r>
                  </a:p>
                  <a:p>
                    <a:pPr algn="ctr"/>
                    <a:r>
                      <a:rPr lang="en-IN" sz="1400" b="1" dirty="0">
                        <a:solidFill>
                          <a:schemeClr val="tx1"/>
                        </a:solidFill>
                      </a:rPr>
                      <a:t>2D VR IFFT core</a:t>
                    </a:r>
                  </a:p>
                  <a:p>
                    <a:pPr algn="ctr"/>
                    <a14:m>
                      <m:oMathPara xmlns:m="http://schemas.openxmlformats.org/officeDocument/2006/math">
                        <m:oMathParaPr>
                          <m:jc m:val="centerGroup"/>
                        </m:oMathParaPr>
                        <m:oMath xmlns:m="http://schemas.openxmlformats.org/officeDocument/2006/math">
                          <m:r>
                            <a:rPr lang="en-IN" sz="1050" b="1" i="1" smtClean="0">
                              <a:solidFill>
                                <a:schemeClr val="tx1"/>
                              </a:solidFill>
                              <a:latin typeface="Cambria Math" panose="02040503050406030204" pitchFamily="18" charset="0"/>
                            </a:rPr>
                            <m:t># </m:t>
                          </m:r>
                          <m:r>
                            <a:rPr lang="en-IN" sz="1050" b="1" i="1" smtClean="0">
                              <a:solidFill>
                                <a:schemeClr val="tx1"/>
                              </a:solidFill>
                              <a:latin typeface="Cambria Math" panose="02040503050406030204" pitchFamily="18" charset="0"/>
                            </a:rPr>
                            <m:t>𝒐𝒇</m:t>
                          </m:r>
                          <m:r>
                            <a:rPr lang="en-IN" sz="1050" b="1" i="1" smtClean="0">
                              <a:solidFill>
                                <a:schemeClr val="tx1"/>
                              </a:solidFill>
                              <a:latin typeface="Cambria Math" panose="02040503050406030204" pitchFamily="18" charset="0"/>
                            </a:rPr>
                            <m:t> </m:t>
                          </m:r>
                          <m:r>
                            <a:rPr lang="en-IN" sz="1050" b="1" i="1" smtClean="0">
                              <a:solidFill>
                                <a:schemeClr val="tx1"/>
                              </a:solidFill>
                              <a:latin typeface="Cambria Math" panose="02040503050406030204" pitchFamily="18" charset="0"/>
                            </a:rPr>
                            <m:t>𝒊𝒕𝒆𝒓𝒂𝒕𝒊𝒐𝒏</m:t>
                          </m:r>
                          <m:r>
                            <a:rPr lang="en-IN" sz="1050" b="1" i="1" smtClean="0">
                              <a:solidFill>
                                <a:schemeClr val="tx1"/>
                              </a:solidFill>
                              <a:latin typeface="Cambria Math" panose="02040503050406030204" pitchFamily="18" charset="0"/>
                            </a:rPr>
                            <m:t>=</m:t>
                          </m:r>
                          <m:sSup>
                            <m:sSupPr>
                              <m:ctrlPr>
                                <a:rPr lang="en-IN" sz="1050" b="1" i="1" smtClean="0">
                                  <a:solidFill>
                                    <a:schemeClr val="tx1"/>
                                  </a:solidFill>
                                  <a:latin typeface="Cambria Math" panose="02040503050406030204" pitchFamily="18" charset="0"/>
                                </a:rPr>
                              </m:ctrlPr>
                            </m:sSupPr>
                            <m:e>
                              <m:r>
                                <a:rPr lang="en-IN" sz="1050" b="1" i="1" smtClean="0">
                                  <a:solidFill>
                                    <a:schemeClr val="tx1"/>
                                  </a:solidFill>
                                  <a:latin typeface="Cambria Math" panose="02040503050406030204" pitchFamily="18" charset="0"/>
                                </a:rPr>
                                <m:t>𝒐𝒄</m:t>
                              </m:r>
                              <m:r>
                                <a:rPr lang="en-IN" sz="1050" b="1" i="1" smtClean="0">
                                  <a:solidFill>
                                    <a:schemeClr val="tx1"/>
                                  </a:solidFill>
                                  <a:latin typeface="Cambria Math" panose="02040503050406030204" pitchFamily="18" charset="0"/>
                                </a:rPr>
                                <m:t>∗</m:t>
                              </m:r>
                              <m:r>
                                <a:rPr lang="en-IN" sz="1050" b="1" i="1" smtClean="0">
                                  <a:solidFill>
                                    <a:schemeClr val="tx1"/>
                                  </a:solidFill>
                                  <a:latin typeface="Cambria Math" panose="02040503050406030204" pitchFamily="18" charset="0"/>
                                </a:rPr>
                                <m:t>𝒑𝒏</m:t>
                              </m:r>
                            </m:e>
                            <m:sup>
                              <m:r>
                                <a:rPr lang="en-IN" sz="1050" b="1" i="1" smtClean="0">
                                  <a:solidFill>
                                    <a:schemeClr val="tx1"/>
                                  </a:solidFill>
                                  <a:latin typeface="Cambria Math" panose="02040503050406030204" pitchFamily="18" charset="0"/>
                                </a:rPr>
                                <m:t>𝟐</m:t>
                              </m:r>
                            </m:sup>
                          </m:sSup>
                        </m:oMath>
                      </m:oMathPara>
                    </a14:m>
                    <a:endParaRPr lang="en-IN" sz="1100" b="1" dirty="0">
                      <a:solidFill>
                        <a:schemeClr val="tx1"/>
                      </a:solidFill>
                    </a:endParaRPr>
                  </a:p>
                </p:txBody>
              </p:sp>
            </mc:Choice>
            <mc:Fallback xmlns="">
              <p:sp>
                <p:nvSpPr>
                  <p:cNvPr id="123" name="Rectangle 122">
                    <a:extLst>
                      <a:ext uri="{FF2B5EF4-FFF2-40B4-BE49-F238E27FC236}">
                        <a16:creationId xmlns:a16="http://schemas.microsoft.com/office/drawing/2014/main" id="{13030389-F79A-4BFB-A48C-DC6536D737C8}"/>
                      </a:ext>
                    </a:extLst>
                  </p:cNvPr>
                  <p:cNvSpPr>
                    <a:spLocks noRot="1" noChangeAspect="1" noMove="1" noResize="1" noEditPoints="1" noAdjustHandles="1" noChangeArrowheads="1" noChangeShapeType="1" noTextEdit="1"/>
                  </p:cNvSpPr>
                  <p:nvPr/>
                </p:nvSpPr>
                <p:spPr>
                  <a:xfrm>
                    <a:off x="9313457" y="2181980"/>
                    <a:ext cx="2508646" cy="1858100"/>
                  </a:xfrm>
                  <a:prstGeom prst="rect">
                    <a:avLst/>
                  </a:prstGeom>
                  <a:blipFill>
                    <a:blip r:embed="rId14"/>
                    <a:stretch>
                      <a:fillRect/>
                    </a:stretch>
                  </a:blipFill>
                  <a:ln w="28575">
                    <a:solidFill>
                      <a:schemeClr val="accent2">
                        <a:lumMod val="60000"/>
                        <a:lumOff val="40000"/>
                      </a:schemeClr>
                    </a:solidFill>
                  </a:ln>
                </p:spPr>
                <p:txBody>
                  <a:bodyPr/>
                  <a:lstStyle/>
                  <a:p>
                    <a:r>
                      <a:rPr lang="en-IN">
                        <a:noFill/>
                      </a:rPr>
                      <a:t> </a:t>
                    </a:r>
                  </a:p>
                </p:txBody>
              </p:sp>
            </mc:Fallback>
          </mc:AlternateContent>
          <p:sp>
            <p:nvSpPr>
              <p:cNvPr id="39" name="Rectangle 38">
                <a:extLst>
                  <a:ext uri="{FF2B5EF4-FFF2-40B4-BE49-F238E27FC236}">
                    <a16:creationId xmlns:a16="http://schemas.microsoft.com/office/drawing/2014/main" id="{DE9AE665-DC57-7B07-A255-40F7E1FEF327}"/>
                  </a:ext>
                </a:extLst>
              </p:cNvPr>
              <p:cNvSpPr/>
              <p:nvPr/>
            </p:nvSpPr>
            <p:spPr>
              <a:xfrm>
                <a:off x="7887309" y="1257277"/>
                <a:ext cx="1924441" cy="829942"/>
              </a:xfrm>
              <a:prstGeom prst="rect">
                <a:avLst/>
              </a:prstGeom>
              <a:solidFill>
                <a:schemeClr val="accent2">
                  <a:lumMod val="20000"/>
                  <a:lumOff val="80000"/>
                </a:schemeClr>
              </a:solidFill>
              <a:ln w="28575">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b="1" dirty="0">
                    <a:solidFill>
                      <a:schemeClr val="tx1"/>
                    </a:solidFill>
                  </a:rPr>
                  <a:t>AXI Lite R/W</a:t>
                </a:r>
              </a:p>
              <a:p>
                <a:pPr algn="ctr"/>
                <a:r>
                  <a:rPr lang="en-IN" sz="1200" b="1" dirty="0">
                    <a:solidFill>
                      <a:schemeClr val="tx1"/>
                    </a:solidFill>
                  </a:rPr>
                  <a:t>Registers</a:t>
                </a:r>
              </a:p>
            </p:txBody>
          </p:sp>
          <p:sp>
            <p:nvSpPr>
              <p:cNvPr id="40" name="Rectangle 39">
                <a:extLst>
                  <a:ext uri="{FF2B5EF4-FFF2-40B4-BE49-F238E27FC236}">
                    <a16:creationId xmlns:a16="http://schemas.microsoft.com/office/drawing/2014/main" id="{C855567B-3E0D-DEC2-32FF-C0CF99689332}"/>
                  </a:ext>
                </a:extLst>
              </p:cNvPr>
              <p:cNvSpPr/>
              <p:nvPr/>
            </p:nvSpPr>
            <p:spPr>
              <a:xfrm>
                <a:off x="7887309" y="2171415"/>
                <a:ext cx="1271505" cy="1868665"/>
              </a:xfrm>
              <a:prstGeom prst="rect">
                <a:avLst/>
              </a:prstGeom>
              <a:solidFill>
                <a:schemeClr val="accent2">
                  <a:lumMod val="20000"/>
                  <a:lumOff val="80000"/>
                </a:schemeClr>
              </a:solidFill>
              <a:ln w="28575">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200" b="1" dirty="0">
                    <a:solidFill>
                      <a:prstClr val="black"/>
                    </a:solidFill>
                    <a:latin typeface="Calibri" panose="020F0502020204030204"/>
                  </a:rPr>
                  <a:t>LW-SG</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prstClr val="black"/>
                    </a:solidFill>
                    <a:effectLst/>
                    <a:uLnTx/>
                    <a:uFillTx/>
                    <a:latin typeface="Calibri" panose="020F0502020204030204"/>
                    <a:ea typeface="+mn-ea"/>
                    <a:cs typeface="+mn-cs"/>
                  </a:rPr>
                  <a:t>DMA</a:t>
                </a:r>
              </a:p>
              <a:p>
                <a:pPr marL="0" marR="0" lvl="0" indent="0" algn="ctr" defTabSz="914400" rtl="0" eaLnBrk="1" fontAlgn="auto" latinLnBrk="0" hangingPunct="1">
                  <a:lnSpc>
                    <a:spcPct val="100000"/>
                  </a:lnSpc>
                  <a:spcBef>
                    <a:spcPts val="0"/>
                  </a:spcBef>
                  <a:spcAft>
                    <a:spcPts val="0"/>
                  </a:spcAft>
                  <a:buClrTx/>
                  <a:buSzTx/>
                  <a:buFontTx/>
                  <a:buNone/>
                  <a:tabLst/>
                  <a:defRPr/>
                </a:pPr>
                <a:r>
                  <a:rPr lang="en-IN" sz="1200" b="1" dirty="0">
                    <a:solidFill>
                      <a:prstClr val="black"/>
                    </a:solidFill>
                    <a:latin typeface="Calibri" panose="020F0502020204030204"/>
                  </a:rPr>
                  <a:t>(512-bit)</a:t>
                </a:r>
                <a:endParaRPr kumimoji="0" lang="en-IN" sz="12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algn="ctr"/>
                <a:endParaRPr lang="en-IN" sz="1400" b="1" dirty="0">
                  <a:solidFill>
                    <a:schemeClr val="tx1"/>
                  </a:solidFill>
                </a:endParaRPr>
              </a:p>
            </p:txBody>
          </p:sp>
          <p:cxnSp>
            <p:nvCxnSpPr>
              <p:cNvPr id="53" name="Connector: Elbow 52">
                <a:extLst>
                  <a:ext uri="{FF2B5EF4-FFF2-40B4-BE49-F238E27FC236}">
                    <a16:creationId xmlns:a16="http://schemas.microsoft.com/office/drawing/2014/main" id="{ED6F9B35-4D7A-8B99-E58B-EBDBEDB7708C}"/>
                  </a:ext>
                </a:extLst>
              </p:cNvPr>
              <p:cNvCxnSpPr>
                <a:cxnSpLocks/>
              </p:cNvCxnSpPr>
              <p:nvPr/>
            </p:nvCxnSpPr>
            <p:spPr>
              <a:xfrm rot="10800000">
                <a:off x="9811750" y="1446886"/>
                <a:ext cx="1718251" cy="788103"/>
              </a:xfrm>
              <a:prstGeom prst="bentConnector3">
                <a:avLst>
                  <a:gd name="adj1" fmla="val 0"/>
                </a:avLst>
              </a:prstGeom>
              <a:ln w="381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4" name="Connector: Elbow 53">
                <a:extLst>
                  <a:ext uri="{FF2B5EF4-FFF2-40B4-BE49-F238E27FC236}">
                    <a16:creationId xmlns:a16="http://schemas.microsoft.com/office/drawing/2014/main" id="{381C0325-66A1-A8D0-FA88-F0F1CCDD9151}"/>
                  </a:ext>
                </a:extLst>
              </p:cNvPr>
              <p:cNvCxnSpPr>
                <a:cxnSpLocks/>
              </p:cNvCxnSpPr>
              <p:nvPr/>
            </p:nvCxnSpPr>
            <p:spPr>
              <a:xfrm>
                <a:off x="9811750" y="1746064"/>
                <a:ext cx="1159819" cy="488925"/>
              </a:xfrm>
              <a:prstGeom prst="bentConnector3">
                <a:avLst>
                  <a:gd name="adj1" fmla="val 100370"/>
                </a:avLst>
              </a:prstGeom>
              <a:ln w="381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0" name="Arrow: Right 59">
                    <a:extLst>
                      <a:ext uri="{FF2B5EF4-FFF2-40B4-BE49-F238E27FC236}">
                        <a16:creationId xmlns:a16="http://schemas.microsoft.com/office/drawing/2014/main" id="{CC6F8B06-2C53-A6DF-0B58-5C4CAAC7936C}"/>
                      </a:ext>
                    </a:extLst>
                  </p:cNvPr>
                  <p:cNvSpPr/>
                  <p:nvPr/>
                </p:nvSpPr>
                <p:spPr>
                  <a:xfrm>
                    <a:off x="8768213" y="2115266"/>
                    <a:ext cx="1260465" cy="610669"/>
                  </a:xfrm>
                  <a:prstGeom prst="rightArrow">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sSub>
                          <m:sSubPr>
                            <m:ctrlPr>
                              <a:rPr lang="en-IN" sz="1400" b="1" i="1" smtClean="0">
                                <a:solidFill>
                                  <a:schemeClr val="bg1"/>
                                </a:solidFill>
                                <a:latin typeface="Cambria Math" panose="02040503050406030204" pitchFamily="18" charset="0"/>
                              </a:rPr>
                            </m:ctrlPr>
                          </m:sSubPr>
                          <m:e>
                            <m:r>
                              <a:rPr lang="en-IN" sz="1400" b="1" i="1" smtClean="0">
                                <a:solidFill>
                                  <a:schemeClr val="bg1"/>
                                </a:solidFill>
                                <a:latin typeface="Cambria Math" panose="02040503050406030204" pitchFamily="18" charset="0"/>
                              </a:rPr>
                              <m:t>𝑶𝑭𝑴𝑨𝑷</m:t>
                            </m:r>
                          </m:e>
                          <m:sub>
                            <m:r>
                              <a:rPr lang="en-IN" sz="1400" b="1" i="1" smtClean="0">
                                <a:solidFill>
                                  <a:schemeClr val="bg1"/>
                                </a:solidFill>
                                <a:latin typeface="Cambria Math" panose="02040503050406030204" pitchFamily="18" charset="0"/>
                              </a:rPr>
                              <m:t>𝒛</m:t>
                            </m:r>
                          </m:sub>
                        </m:sSub>
                        <m:r>
                          <a:rPr lang="en-IN" sz="1400" b="1" i="1" smtClean="0">
                            <a:solidFill>
                              <a:schemeClr val="bg1"/>
                            </a:solidFill>
                            <a:latin typeface="Cambria Math" panose="02040503050406030204" pitchFamily="18" charset="0"/>
                          </a:rPr>
                          <m:t>(</m:t>
                        </m:r>
                        <m:r>
                          <a:rPr lang="en-IN" sz="1400" b="1" i="1" smtClean="0">
                            <a:solidFill>
                              <a:schemeClr val="bg1"/>
                            </a:solidFill>
                            <a:latin typeface="Cambria Math" panose="02040503050406030204" pitchFamily="18" charset="0"/>
                          </a:rPr>
                          <m:t>𝒖</m:t>
                        </m:r>
                        <m:r>
                          <a:rPr lang="en-IN" sz="1400" b="1" i="1" smtClean="0">
                            <a:solidFill>
                              <a:schemeClr val="bg1"/>
                            </a:solidFill>
                            <a:latin typeface="Cambria Math" panose="02040503050406030204" pitchFamily="18" charset="0"/>
                          </a:rPr>
                          <m:t>,</m:t>
                        </m:r>
                        <m:r>
                          <a:rPr lang="en-IN" sz="1400" b="1" i="1" smtClean="0">
                            <a:solidFill>
                              <a:schemeClr val="bg1"/>
                            </a:solidFill>
                            <a:latin typeface="Cambria Math" panose="02040503050406030204" pitchFamily="18" charset="0"/>
                          </a:rPr>
                          <m:t>𝒗</m:t>
                        </m:r>
                        <m:r>
                          <a:rPr lang="en-IN" sz="1400" b="1" i="1" smtClean="0">
                            <a:solidFill>
                              <a:schemeClr val="bg1"/>
                            </a:solidFill>
                            <a:latin typeface="Cambria Math" panose="02040503050406030204" pitchFamily="18" charset="0"/>
                          </a:rPr>
                          <m:t>)</m:t>
                        </m:r>
                      </m:oMath>
                    </a14:m>
                    <a:r>
                      <a:rPr lang="en-IN" sz="1400" b="1" dirty="0">
                        <a:solidFill>
                          <a:schemeClr val="bg1"/>
                        </a:solidFill>
                      </a:rPr>
                      <a:t> </a:t>
                    </a:r>
                  </a:p>
                </p:txBody>
              </p:sp>
            </mc:Choice>
            <mc:Fallback xmlns="">
              <p:sp>
                <p:nvSpPr>
                  <p:cNvPr id="128" name="Arrow: Right 127">
                    <a:extLst>
                      <a:ext uri="{FF2B5EF4-FFF2-40B4-BE49-F238E27FC236}">
                        <a16:creationId xmlns:a16="http://schemas.microsoft.com/office/drawing/2014/main" id="{5347537F-A775-6901-3540-3AC9301A5D59}"/>
                      </a:ext>
                    </a:extLst>
                  </p:cNvPr>
                  <p:cNvSpPr>
                    <a:spLocks noRot="1" noChangeAspect="1" noMove="1" noResize="1" noEditPoints="1" noAdjustHandles="1" noChangeArrowheads="1" noChangeShapeType="1" noTextEdit="1"/>
                  </p:cNvSpPr>
                  <p:nvPr/>
                </p:nvSpPr>
                <p:spPr>
                  <a:xfrm>
                    <a:off x="8768213" y="2115266"/>
                    <a:ext cx="1260465" cy="610669"/>
                  </a:xfrm>
                  <a:prstGeom prst="rightArrow">
                    <a:avLst/>
                  </a:prstGeom>
                  <a:blipFill>
                    <a:blip r:embed="rId15"/>
                    <a:stretch>
                      <a:fillRect l="-3333"/>
                    </a:stretch>
                  </a:blipFill>
                </p:spPr>
                <p:txBody>
                  <a:bodyPr/>
                  <a:lstStyle/>
                  <a:p>
                    <a:r>
                      <a:rPr lang="en-IN">
                        <a:noFill/>
                      </a:rPr>
                      <a:t> </a:t>
                    </a:r>
                  </a:p>
                </p:txBody>
              </p:sp>
            </mc:Fallback>
          </mc:AlternateContent>
          <p:sp>
            <p:nvSpPr>
              <p:cNvPr id="61" name="Arrow: Right 60">
                <a:extLst>
                  <a:ext uri="{FF2B5EF4-FFF2-40B4-BE49-F238E27FC236}">
                    <a16:creationId xmlns:a16="http://schemas.microsoft.com/office/drawing/2014/main" id="{2A2B4387-7A25-4F38-A38D-2C398AEF8722}"/>
                  </a:ext>
                </a:extLst>
              </p:cNvPr>
              <p:cNvSpPr/>
              <p:nvPr/>
            </p:nvSpPr>
            <p:spPr>
              <a:xfrm flipH="1">
                <a:off x="6297927" y="3187163"/>
                <a:ext cx="1589382" cy="592546"/>
              </a:xfrm>
              <a:prstGeom prst="rightArrow">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100" b="1" dirty="0">
                    <a:solidFill>
                      <a:schemeClr val="bg1"/>
                    </a:solidFill>
                  </a:rPr>
                  <a:t>Write Channel</a:t>
                </a:r>
              </a:p>
            </p:txBody>
          </p:sp>
          <p:sp>
            <p:nvSpPr>
              <p:cNvPr id="63" name="Arrow: Right 62">
                <a:extLst>
                  <a:ext uri="{FF2B5EF4-FFF2-40B4-BE49-F238E27FC236}">
                    <a16:creationId xmlns:a16="http://schemas.microsoft.com/office/drawing/2014/main" id="{BB7BFACA-F91D-565B-2B5B-8128C45CB765}"/>
                  </a:ext>
                </a:extLst>
              </p:cNvPr>
              <p:cNvSpPr/>
              <p:nvPr/>
            </p:nvSpPr>
            <p:spPr>
              <a:xfrm>
                <a:off x="6297927" y="2573627"/>
                <a:ext cx="1718251" cy="610668"/>
              </a:xfrm>
              <a:prstGeom prst="rightArrow">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100" b="1" dirty="0">
                    <a:solidFill>
                      <a:schemeClr val="bg1"/>
                    </a:solidFill>
                  </a:rPr>
                  <a:t>Read Channel</a:t>
                </a:r>
              </a:p>
            </p:txBody>
          </p:sp>
          <mc:AlternateContent xmlns:mc="http://schemas.openxmlformats.org/markup-compatibility/2006" xmlns:a14="http://schemas.microsoft.com/office/drawing/2010/main">
            <mc:Choice Requires="a14">
              <p:sp>
                <p:nvSpPr>
                  <p:cNvPr id="64" name="Arrow: Right 63">
                    <a:extLst>
                      <a:ext uri="{FF2B5EF4-FFF2-40B4-BE49-F238E27FC236}">
                        <a16:creationId xmlns:a16="http://schemas.microsoft.com/office/drawing/2014/main" id="{A9DE447C-0A36-C43D-EC45-3AB850149640}"/>
                      </a:ext>
                    </a:extLst>
                  </p:cNvPr>
                  <p:cNvSpPr/>
                  <p:nvPr/>
                </p:nvSpPr>
                <p:spPr>
                  <a:xfrm flipH="1">
                    <a:off x="8419966" y="3636250"/>
                    <a:ext cx="3217424" cy="492179"/>
                  </a:xfrm>
                  <a:prstGeom prst="rightArrow">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IN" sz="1200" b="1" i="1" smtClean="0">
                                  <a:solidFill>
                                    <a:schemeClr val="bg1"/>
                                  </a:solidFill>
                                  <a:latin typeface="Cambria Math" panose="02040503050406030204" pitchFamily="18" charset="0"/>
                                </a:rPr>
                              </m:ctrlPr>
                            </m:sSubPr>
                            <m:e>
                              <m:r>
                                <a:rPr lang="en-IN" sz="1200" b="1" i="1" smtClean="0">
                                  <a:solidFill>
                                    <a:schemeClr val="bg1"/>
                                  </a:solidFill>
                                  <a:latin typeface="Cambria Math" panose="02040503050406030204" pitchFamily="18" charset="0"/>
                                </a:rPr>
                                <m:t>𝒐𝒇𝒎𝒂𝒑</m:t>
                              </m:r>
                            </m:e>
                            <m:sub>
                              <m:r>
                                <a:rPr lang="en-IN" sz="1200" b="1" i="1" smtClean="0">
                                  <a:solidFill>
                                    <a:schemeClr val="bg1"/>
                                  </a:solidFill>
                                  <a:latin typeface="Cambria Math" panose="02040503050406030204" pitchFamily="18" charset="0"/>
                                </a:rPr>
                                <m:t>𝟏</m:t>
                              </m:r>
                            </m:sub>
                          </m:sSub>
                          <m:d>
                            <m:dPr>
                              <m:ctrlPr>
                                <a:rPr lang="en-IN" sz="1200" b="1" i="1" smtClean="0">
                                  <a:solidFill>
                                    <a:schemeClr val="bg1"/>
                                  </a:solidFill>
                                  <a:latin typeface="Cambria Math" panose="02040503050406030204" pitchFamily="18" charset="0"/>
                                </a:rPr>
                              </m:ctrlPr>
                            </m:dPr>
                            <m:e>
                              <m:r>
                                <a:rPr lang="en-IN" sz="1200" b="1" i="1" smtClean="0">
                                  <a:solidFill>
                                    <a:schemeClr val="bg1"/>
                                  </a:solidFill>
                                  <a:latin typeface="Cambria Math" panose="02040503050406030204" pitchFamily="18" charset="0"/>
                                </a:rPr>
                                <m:t>𝒙</m:t>
                              </m:r>
                              <m:r>
                                <a:rPr lang="en-IN" sz="1200" b="1" i="1" smtClean="0">
                                  <a:solidFill>
                                    <a:schemeClr val="bg1"/>
                                  </a:solidFill>
                                  <a:latin typeface="Cambria Math" panose="02040503050406030204" pitchFamily="18" charset="0"/>
                                </a:rPr>
                                <m:t>,</m:t>
                              </m:r>
                              <m:r>
                                <a:rPr lang="en-IN" sz="1200" b="1" i="1" smtClean="0">
                                  <a:solidFill>
                                    <a:schemeClr val="bg1"/>
                                  </a:solidFill>
                                  <a:latin typeface="Cambria Math" panose="02040503050406030204" pitchFamily="18" charset="0"/>
                                </a:rPr>
                                <m:t>𝒚</m:t>
                              </m:r>
                            </m:e>
                          </m:d>
                          <m:r>
                            <a:rPr lang="en-IN" sz="1200" b="1" i="1" smtClean="0">
                              <a:solidFill>
                                <a:schemeClr val="bg1"/>
                              </a:solidFill>
                              <a:latin typeface="Cambria Math" panose="02040503050406030204" pitchFamily="18" charset="0"/>
                            </a:rPr>
                            <m:t>+</m:t>
                          </m:r>
                          <m:sSub>
                            <m:sSubPr>
                              <m:ctrlPr>
                                <a:rPr lang="en-IN" sz="1200" b="1" i="1" smtClean="0">
                                  <a:solidFill>
                                    <a:schemeClr val="bg1"/>
                                  </a:solidFill>
                                  <a:latin typeface="Cambria Math" panose="02040503050406030204" pitchFamily="18" charset="0"/>
                                </a:rPr>
                              </m:ctrlPr>
                            </m:sSubPr>
                            <m:e>
                              <m:r>
                                <a:rPr lang="en-IN" sz="1200" b="1" i="1" smtClean="0">
                                  <a:solidFill>
                                    <a:schemeClr val="bg1"/>
                                  </a:solidFill>
                                  <a:latin typeface="Cambria Math" panose="02040503050406030204" pitchFamily="18" charset="0"/>
                                </a:rPr>
                                <m:t>𝒋</m:t>
                              </m:r>
                              <m:r>
                                <a:rPr lang="en-IN" sz="1200" b="1" i="1" smtClean="0">
                                  <a:solidFill>
                                    <a:schemeClr val="bg1"/>
                                  </a:solidFill>
                                  <a:latin typeface="Cambria Math" panose="02040503050406030204" pitchFamily="18" charset="0"/>
                                </a:rPr>
                                <m:t>∗</m:t>
                              </m:r>
                              <m:r>
                                <a:rPr lang="en-IN" sz="1200" b="1" i="1" smtClean="0">
                                  <a:solidFill>
                                    <a:schemeClr val="bg1"/>
                                  </a:solidFill>
                                  <a:latin typeface="Cambria Math" panose="02040503050406030204" pitchFamily="18" charset="0"/>
                                </a:rPr>
                                <m:t>𝒐𝒇𝒎𝒂𝒑</m:t>
                              </m:r>
                            </m:e>
                            <m:sub>
                              <m:r>
                                <a:rPr lang="en-IN" sz="1200" b="1" i="1" smtClean="0">
                                  <a:solidFill>
                                    <a:schemeClr val="bg1"/>
                                  </a:solidFill>
                                  <a:latin typeface="Cambria Math" panose="02040503050406030204" pitchFamily="18" charset="0"/>
                                </a:rPr>
                                <m:t>𝟐</m:t>
                              </m:r>
                            </m:sub>
                          </m:sSub>
                          <m:r>
                            <a:rPr lang="en-IN" sz="1200" b="1" i="1" smtClean="0">
                              <a:solidFill>
                                <a:schemeClr val="bg1"/>
                              </a:solidFill>
                              <a:latin typeface="Cambria Math" panose="02040503050406030204" pitchFamily="18" charset="0"/>
                            </a:rPr>
                            <m:t>(</m:t>
                          </m:r>
                          <m:r>
                            <a:rPr lang="en-IN" sz="1200" b="1" i="1" smtClean="0">
                              <a:solidFill>
                                <a:schemeClr val="bg1"/>
                              </a:solidFill>
                              <a:latin typeface="Cambria Math" panose="02040503050406030204" pitchFamily="18" charset="0"/>
                            </a:rPr>
                            <m:t>𝒙</m:t>
                          </m:r>
                          <m:r>
                            <a:rPr lang="en-IN" sz="1200" b="1" i="1" smtClean="0">
                              <a:solidFill>
                                <a:schemeClr val="bg1"/>
                              </a:solidFill>
                              <a:latin typeface="Cambria Math" panose="02040503050406030204" pitchFamily="18" charset="0"/>
                            </a:rPr>
                            <m:t>,</m:t>
                          </m:r>
                          <m:r>
                            <a:rPr lang="en-IN" sz="1200" b="1" i="1" smtClean="0">
                              <a:solidFill>
                                <a:schemeClr val="bg1"/>
                              </a:solidFill>
                              <a:latin typeface="Cambria Math" panose="02040503050406030204" pitchFamily="18" charset="0"/>
                            </a:rPr>
                            <m:t>𝒚</m:t>
                          </m:r>
                          <m:r>
                            <a:rPr lang="en-IN" sz="1200" b="1" i="1" smtClean="0">
                              <a:solidFill>
                                <a:schemeClr val="bg1"/>
                              </a:solidFill>
                              <a:latin typeface="Cambria Math" panose="02040503050406030204" pitchFamily="18" charset="0"/>
                            </a:rPr>
                            <m:t>)</m:t>
                          </m:r>
                        </m:oMath>
                      </m:oMathPara>
                    </a14:m>
                    <a:endParaRPr lang="en-IN" sz="1400" b="1" dirty="0">
                      <a:solidFill>
                        <a:schemeClr val="bg1"/>
                      </a:solidFill>
                    </a:endParaRPr>
                  </a:p>
                </p:txBody>
              </p:sp>
            </mc:Choice>
            <mc:Fallback xmlns="">
              <p:sp>
                <p:nvSpPr>
                  <p:cNvPr id="131" name="Arrow: Right 130">
                    <a:extLst>
                      <a:ext uri="{FF2B5EF4-FFF2-40B4-BE49-F238E27FC236}">
                        <a16:creationId xmlns:a16="http://schemas.microsoft.com/office/drawing/2014/main" id="{6D7E550E-5DD5-F082-B789-D2BC3E2117EE}"/>
                      </a:ext>
                    </a:extLst>
                  </p:cNvPr>
                  <p:cNvSpPr>
                    <a:spLocks noRot="1" noChangeAspect="1" noMove="1" noResize="1" noEditPoints="1" noAdjustHandles="1" noChangeArrowheads="1" noChangeShapeType="1" noTextEdit="1"/>
                  </p:cNvSpPr>
                  <p:nvPr/>
                </p:nvSpPr>
                <p:spPr>
                  <a:xfrm flipH="1">
                    <a:off x="8419966" y="3636250"/>
                    <a:ext cx="3217424" cy="492179"/>
                  </a:xfrm>
                  <a:prstGeom prst="rightArrow">
                    <a:avLst/>
                  </a:prstGeom>
                  <a:blipFill>
                    <a:blip r:embed="rId16"/>
                    <a:stretch>
                      <a:fillRect b="-4082"/>
                    </a:stretch>
                  </a:blipFill>
                </p:spPr>
                <p:txBody>
                  <a:bodyPr/>
                  <a:lstStyle/>
                  <a:p>
                    <a:r>
                      <a:rPr lang="en-IN">
                        <a:noFill/>
                      </a:rPr>
                      <a:t> </a:t>
                    </a:r>
                  </a:p>
                </p:txBody>
              </p:sp>
            </mc:Fallback>
          </mc:AlternateContent>
          <p:sp>
            <p:nvSpPr>
              <p:cNvPr id="65" name="Arrow: Left-Right 64">
                <a:extLst>
                  <a:ext uri="{FF2B5EF4-FFF2-40B4-BE49-F238E27FC236}">
                    <a16:creationId xmlns:a16="http://schemas.microsoft.com/office/drawing/2014/main" id="{45AF5F31-755F-F2AF-9329-C419828EB106}"/>
                  </a:ext>
                </a:extLst>
              </p:cNvPr>
              <p:cNvSpPr/>
              <p:nvPr/>
            </p:nvSpPr>
            <p:spPr>
              <a:xfrm>
                <a:off x="6297927" y="1459551"/>
                <a:ext cx="1589382" cy="396989"/>
              </a:xfrm>
              <a:prstGeom prst="leftRightArrow">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100" b="1" dirty="0">
                    <a:solidFill>
                      <a:schemeClr val="tx1"/>
                    </a:solidFill>
                  </a:rPr>
                  <a:t>32-bit AXI Lite</a:t>
                </a:r>
              </a:p>
            </p:txBody>
          </p:sp>
        </p:grpSp>
        <p:sp>
          <p:nvSpPr>
            <p:cNvPr id="10" name="TextBox 9">
              <a:extLst>
                <a:ext uri="{FF2B5EF4-FFF2-40B4-BE49-F238E27FC236}">
                  <a16:creationId xmlns:a16="http://schemas.microsoft.com/office/drawing/2014/main" id="{AD57328E-1948-A7F9-EF95-75E429980D81}"/>
                </a:ext>
              </a:extLst>
            </p:cNvPr>
            <p:cNvSpPr txBox="1"/>
            <p:nvPr/>
          </p:nvSpPr>
          <p:spPr>
            <a:xfrm>
              <a:off x="8945054" y="860818"/>
              <a:ext cx="517585" cy="400110"/>
            </a:xfrm>
            <a:prstGeom prst="rect">
              <a:avLst/>
            </a:prstGeom>
            <a:noFill/>
          </p:spPr>
          <p:txBody>
            <a:bodyPr wrap="square" rtlCol="0">
              <a:spAutoFit/>
            </a:bodyPr>
            <a:lstStyle/>
            <a:p>
              <a:pPr algn="ctr"/>
              <a:r>
                <a:rPr lang="en-IN" sz="2000" b="1" dirty="0"/>
                <a:t>PL</a:t>
              </a:r>
            </a:p>
          </p:txBody>
        </p:sp>
      </p:grpSp>
      <mc:AlternateContent xmlns:mc="http://schemas.openxmlformats.org/markup-compatibility/2006" xmlns:pslz="http://schemas.microsoft.com/office/powerpoint/2016/slidezoom">
        <mc:Choice Requires="pslz">
          <p:graphicFrame>
            <p:nvGraphicFramePr>
              <p:cNvPr id="96" name="Slide Zoom 95">
                <a:extLst>
                  <a:ext uri="{FF2B5EF4-FFF2-40B4-BE49-F238E27FC236}">
                    <a16:creationId xmlns:a16="http://schemas.microsoft.com/office/drawing/2014/main" id="{00042549-1357-4D69-7E72-89574F44D975}"/>
                  </a:ext>
                </a:extLst>
              </p:cNvPr>
              <p:cNvGraphicFramePr>
                <a:graphicFrameLocks noChangeAspect="1"/>
              </p:cNvGraphicFramePr>
              <p:nvPr>
                <p:extLst>
                  <p:ext uri="{D42A27DB-BD31-4B8C-83A1-F6EECF244321}">
                    <p14:modId xmlns:p14="http://schemas.microsoft.com/office/powerpoint/2010/main" val="1178861930"/>
                  </p:ext>
                </p:extLst>
              </p:nvPr>
            </p:nvGraphicFramePr>
            <p:xfrm>
              <a:off x="600636" y="1018429"/>
              <a:ext cx="933916" cy="525328"/>
            </p:xfrm>
            <a:graphic>
              <a:graphicData uri="http://schemas.microsoft.com/office/powerpoint/2016/slidezoom">
                <pslz:sldZm>
                  <pslz:sldZmObj sldId="470" cId="3835116663">
                    <pslz:zmPr id="{414F289F-83BB-4D8F-B644-6CB47A2FF83F}" returnToParent="0" transitionDur="1000">
                      <p166:blipFill xmlns:p166="http://schemas.microsoft.com/office/powerpoint/2016/6/main">
                        <a:blip r:embed="rId17"/>
                        <a:stretch>
                          <a:fillRect/>
                        </a:stretch>
                      </p166:blipFill>
                      <p166:spPr xmlns:p166="http://schemas.microsoft.com/office/powerpoint/2016/6/main">
                        <a:xfrm>
                          <a:off x="0" y="0"/>
                          <a:ext cx="933916" cy="525328"/>
                        </a:xfrm>
                        <a:prstGeom prst="rect">
                          <a:avLst/>
                        </a:prstGeom>
                        <a:ln w="3175">
                          <a:solidFill>
                            <a:prstClr val="ltGray"/>
                          </a:solidFill>
                        </a:ln>
                      </p166:spPr>
                    </pslz:zmPr>
                  </pslz:sldZmObj>
                </pslz:sldZm>
              </a:graphicData>
            </a:graphic>
          </p:graphicFrame>
        </mc:Choice>
        <mc:Fallback xmlns="">
          <p:pic>
            <p:nvPicPr>
              <p:cNvPr id="96" name="Slide Zoom 95">
                <a:hlinkClick r:id="rId18" action="ppaction://hlinksldjump"/>
                <a:extLst>
                  <a:ext uri="{FF2B5EF4-FFF2-40B4-BE49-F238E27FC236}">
                    <a16:creationId xmlns:a16="http://schemas.microsoft.com/office/drawing/2014/main" id="{00042549-1357-4D69-7E72-89574F44D975}"/>
                  </a:ext>
                </a:extLst>
              </p:cNvPr>
              <p:cNvPicPr>
                <a:picLocks noGrp="1" noRot="1" noChangeAspect="1" noMove="1" noResize="1" noEditPoints="1" noAdjustHandles="1" noChangeArrowheads="1" noChangeShapeType="1"/>
              </p:cNvPicPr>
              <p:nvPr/>
            </p:nvPicPr>
            <p:blipFill>
              <a:blip r:embed="rId19"/>
              <a:stretch>
                <a:fillRect/>
              </a:stretch>
            </p:blipFill>
            <p:spPr>
              <a:xfrm>
                <a:off x="600636" y="1018429"/>
                <a:ext cx="933916" cy="525328"/>
              </a:xfrm>
              <a:prstGeom prst="rect">
                <a:avLst/>
              </a:prstGeom>
              <a:ln w="3175">
                <a:solidFill>
                  <a:prstClr val="ltGray"/>
                </a:solidFill>
              </a:ln>
            </p:spPr>
          </p:pic>
        </mc:Fallback>
      </mc:AlternateContent>
      <p:pic>
        <p:nvPicPr>
          <p:cNvPr id="11" name="Audio 10">
            <a:hlinkClick r:id="" action="ppaction://media"/>
            <a:extLst>
              <a:ext uri="{FF2B5EF4-FFF2-40B4-BE49-F238E27FC236}">
                <a16:creationId xmlns:a16="http://schemas.microsoft.com/office/drawing/2014/main" id="{1F214B21-EB71-7E93-45ED-14749A232C12}"/>
              </a:ext>
            </a:extLst>
          </p:cNvPr>
          <p:cNvPicPr>
            <a:picLocks noChangeAspect="1"/>
          </p:cNvPicPr>
          <p:nvPr>
            <a:audioFile r:link="rId3"/>
            <p:extLst>
              <p:ext uri="{DAA4B4D4-6D71-4841-9C94-3DE7FCFB9230}">
                <p14:media xmlns:p14="http://schemas.microsoft.com/office/powerpoint/2010/main" r:embed="rId2"/>
              </p:ext>
            </p:extLst>
          </p:nvPr>
        </p:nvPicPr>
        <p:blipFill>
          <a:blip r:embed="rId20"/>
          <a:srcRect l="-262704" t="-125896" r="-262704" b="-125896"/>
          <a:stretch>
            <a:fillRect/>
          </a:stretch>
        </p:blipFill>
        <p:spPr>
          <a:xfrm>
            <a:off x="9144000" y="5143500"/>
            <a:ext cx="3048000" cy="1714500"/>
          </a:xfrm>
          <a:prstGeom prst="rect">
            <a:avLst/>
          </a:prstGeom>
        </p:spPr>
      </p:pic>
    </p:spTree>
    <p:custDataLst>
      <p:tags r:id="rId1"/>
    </p:custDataLst>
    <p:extLst>
      <p:ext uri="{BB962C8B-B14F-4D97-AF65-F5344CB8AC3E}">
        <p14:creationId xmlns:p14="http://schemas.microsoft.com/office/powerpoint/2010/main" val="3723320307"/>
      </p:ext>
    </p:extLst>
  </p:cSld>
  <p:clrMapOvr>
    <a:masterClrMapping/>
  </p:clrMapOvr>
  <mc:AlternateContent xmlns:mc="http://schemas.openxmlformats.org/markup-compatibility/2006">
    <mc:Choice xmlns:p14="http://schemas.microsoft.com/office/powerpoint/2010/main" Requires="p14">
      <p:transition spd="slow" p14:dur="2000" advTm="49257"/>
    </mc:Choice>
    <mc:Fallback>
      <p:transition spd="slow" advTm="4925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9"/>
                                        </p:tgtEl>
                                        <p:attrNameLst>
                                          <p:attrName>style.visibility</p:attrName>
                                        </p:attrNameLst>
                                      </p:cBhvr>
                                      <p:to>
                                        <p:strVal val="visible"/>
                                      </p:to>
                                    </p:set>
                                  </p:childTnLst>
                                </p:cTn>
                              </p:par>
                            </p:childTnLst>
                          </p:cTn>
                        </p:par>
                        <p:par>
                          <p:cTn id="11" fill="hold">
                            <p:stCondLst>
                              <p:cond delay="0"/>
                            </p:stCondLst>
                            <p:childTnLst>
                              <p:par>
                                <p:cTn id="12" presetID="26" presetClass="emph" presetSubtype="0" fill="hold" grpId="1" nodeType="afterEffect">
                                  <p:stCondLst>
                                    <p:cond delay="0"/>
                                  </p:stCondLst>
                                  <p:childTnLst>
                                    <p:animEffect transition="out" filter="fade">
                                      <p:cBhvr>
                                        <p:cTn id="13" dur="500" tmFilter="0, 0; .2, .5; .8, .5; 1, 0"/>
                                        <p:tgtEl>
                                          <p:spTgt spid="59"/>
                                        </p:tgtEl>
                                      </p:cBhvr>
                                    </p:animEffect>
                                    <p:animScale>
                                      <p:cBhvr>
                                        <p:cTn id="14" dur="250" autoRev="1" fill="hold"/>
                                        <p:tgtEl>
                                          <p:spTgt spid="59"/>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11"/>
                </p:tgtEl>
              </p:cMediaNode>
            </p:audio>
          </p:childTnLst>
        </p:cTn>
      </p:par>
    </p:tnLst>
    <p:bldLst>
      <p:bldP spid="59" grpId="0" animBg="1"/>
      <p:bldP spid="59" grpId="1" animBg="1"/>
    </p:bldLst>
  </p:timing>
  <p:extLst>
    <p:ext uri="{3A86A75C-4F4B-4683-9AE1-C65F6400EC91}">
      <p14:laserTraceLst xmlns:p14="http://schemas.microsoft.com/office/powerpoint/2010/main">
        <p14:tracePtLst>
          <p14:tracePt t="285" x="3016250" y="1147763"/>
          <p14:tracePt t="301" x="3738563" y="1954213"/>
          <p14:tracePt t="321" x="4486275" y="3051175"/>
          <p14:tracePt t="335" x="4800600" y="3611563"/>
          <p14:tracePt t="352" x="4962525" y="3935413"/>
          <p14:tracePt t="4926" x="4894263" y="3900488"/>
          <p14:tracePt t="4932" x="4791075" y="3832225"/>
          <p14:tracePt t="4943" x="4595813" y="3748088"/>
          <p14:tracePt t="4958" x="4111625" y="3441700"/>
          <p14:tracePt t="4975" x="3900488" y="3289300"/>
          <p14:tracePt t="4992" x="3533775" y="3067050"/>
          <p14:tracePt t="5008" x="3313113" y="2932113"/>
          <p14:tracePt t="5010" x="3219450" y="2863850"/>
          <p14:tracePt t="5025" x="3135313" y="2805113"/>
          <p14:tracePt t="5026" x="3016250" y="2752725"/>
          <p14:tracePt t="5042" x="2752725" y="2625725"/>
          <p14:tracePt t="5059" x="2497138" y="2506663"/>
          <p14:tracePt t="5075" x="2344738" y="2455863"/>
          <p14:tracePt t="5092" x="2090738" y="2387600"/>
          <p14:tracePt t="5108" x="2022475" y="2379663"/>
          <p14:tracePt t="5110" x="1928813" y="2354263"/>
          <p14:tracePt t="5126" x="1809750" y="2336800"/>
          <p14:tracePt t="5127" x="1741488" y="2336800"/>
          <p14:tracePt t="5142" x="1682750" y="2328863"/>
          <p14:tracePt t="5143" x="1622425" y="2319338"/>
          <p14:tracePt t="5158" x="1520825" y="2303463"/>
          <p14:tracePt t="5175" x="1427163" y="2303463"/>
          <p14:tracePt t="5177" x="1376363" y="2303463"/>
          <p14:tracePt t="5192" x="1290638" y="2303463"/>
          <p14:tracePt t="5209" x="1181100" y="2303463"/>
          <p14:tracePt t="5210" x="1155700" y="2303463"/>
          <p14:tracePt t="5226" x="1079500" y="2319338"/>
          <p14:tracePt t="5245" x="985838" y="2336800"/>
          <p14:tracePt t="5258" x="935038" y="2354263"/>
          <p14:tracePt t="5275" x="866775" y="2379663"/>
          <p14:tracePt t="5291" x="798513" y="2413000"/>
          <p14:tracePt t="5294" x="755650" y="2430463"/>
          <p14:tracePt t="5298" x="722313" y="2447925"/>
          <p14:tracePt t="5310" x="688975" y="2481263"/>
          <p14:tracePt t="5313" x="654050" y="2506663"/>
          <p14:tracePt t="5326" x="560388" y="2582863"/>
          <p14:tracePt t="5343" x="450850" y="2719388"/>
          <p14:tracePt t="5347" x="425450" y="2778125"/>
          <p14:tracePt t="5360" x="322263" y="2949575"/>
          <p14:tracePt t="5376" x="255588" y="3135313"/>
          <p14:tracePt t="5395" x="220663" y="3467100"/>
          <p14:tracePt t="5409" x="220663" y="3697288"/>
          <p14:tracePt t="5428" x="314325" y="4138613"/>
          <p14:tracePt t="5443" x="390525" y="4384675"/>
          <p14:tracePt t="5459" x="484188" y="4622800"/>
          <p14:tracePt t="5463" x="560388" y="4724400"/>
          <p14:tracePt t="5469" x="603250" y="4818063"/>
          <p14:tracePt t="5476" x="671513" y="4894263"/>
          <p14:tracePt t="5492" x="823913" y="5030788"/>
          <p14:tracePt t="5496" x="917575" y="5116513"/>
          <p14:tracePt t="5509" x="1147763" y="5251450"/>
          <p14:tracePt t="5525" x="1343025" y="5380038"/>
          <p14:tracePt t="5545" x="1724025" y="5524500"/>
          <p14:tracePt t="5559" x="1954213" y="5583238"/>
          <p14:tracePt t="5577" x="2336800" y="5616575"/>
          <p14:tracePt t="5592" x="2608263" y="5634038"/>
          <p14:tracePt t="5609" x="2838450" y="5616575"/>
          <p14:tracePt t="5611" x="2973388" y="5600700"/>
          <p14:tracePt t="5626" x="3305175" y="5583238"/>
          <p14:tracePt t="5642" x="3559175" y="5557838"/>
          <p14:tracePt t="5659" x="3976688" y="5497513"/>
          <p14:tracePt t="5675" x="4230688" y="5446713"/>
          <p14:tracePt t="5692" x="4537075" y="5405438"/>
          <p14:tracePt t="5709" x="5089525" y="5319713"/>
          <p14:tracePt t="5726" x="5581650" y="5218113"/>
          <p14:tracePt t="5742" x="5870575" y="5141913"/>
          <p14:tracePt t="5748" x="5956300" y="5116513"/>
          <p14:tracePt t="5762" x="6159500" y="5048250"/>
          <p14:tracePt t="5775" x="6415088" y="4962525"/>
          <p14:tracePt t="5793" x="6575425" y="4903788"/>
          <p14:tracePt t="5796" x="6626225" y="4878388"/>
          <p14:tracePt t="5809" x="6704013" y="4843463"/>
          <p14:tracePt t="5826" x="6805613" y="4784725"/>
          <p14:tracePt t="5829" x="6856413" y="4741863"/>
          <p14:tracePt t="5843" x="6983413" y="4665663"/>
          <p14:tracePt t="5859" x="7102475" y="4579938"/>
          <p14:tracePt t="5876" x="7196138" y="4513263"/>
          <p14:tracePt t="5892" x="7307263" y="4402138"/>
          <p14:tracePt t="5909" x="7358063" y="4325938"/>
          <p14:tracePt t="5911" x="7400925" y="4257675"/>
          <p14:tracePt t="5927" x="7485063" y="4070350"/>
          <p14:tracePt t="5942" x="7561263" y="3857625"/>
          <p14:tracePt t="5959" x="7654925" y="3611563"/>
          <p14:tracePt t="5962" x="7705725" y="3467100"/>
          <p14:tracePt t="5975" x="7799388" y="3186113"/>
          <p14:tracePt t="5980" x="7850188" y="3051175"/>
          <p14:tracePt t="5996" x="7893050" y="2795588"/>
          <p14:tracePt t="5999" x="7935913" y="2617788"/>
          <p14:tracePt t="6009" x="7951788" y="2405063"/>
          <p14:tracePt t="6028" x="7951788" y="1546225"/>
          <p14:tracePt t="6042" x="7893050" y="1054100"/>
          <p14:tracePt t="6060" x="7799388" y="552450"/>
          <p14:tracePt t="6064" x="7756525" y="357188"/>
          <p14:tracePt t="6076" x="7680325" y="93663"/>
          <p14:tracePt t="6411" x="3305175" y="25400"/>
          <p14:tracePt t="6425" x="3236913" y="93663"/>
          <p14:tracePt t="6429" x="3203575" y="119063"/>
          <p14:tracePt t="6442" x="3168650" y="144463"/>
          <p14:tracePt t="6446" x="3143250" y="169863"/>
          <p14:tracePt t="6459" x="3084513" y="212725"/>
          <p14:tracePt t="6463" x="3049588" y="246063"/>
          <p14:tracePt t="6478" x="2998788" y="296863"/>
          <p14:tracePt t="6493" x="2930525" y="365125"/>
          <p14:tracePt t="6496" x="2889250" y="425450"/>
          <p14:tracePt t="6511" x="2778125" y="569913"/>
          <p14:tracePt t="6525" x="2668588" y="739775"/>
          <p14:tracePt t="6544" x="2514600" y="985838"/>
          <p14:tracePt t="6558" x="2463800" y="1062038"/>
          <p14:tracePt t="6561" x="2420938" y="1155700"/>
          <p14:tracePt t="6575" x="2362200" y="1300163"/>
          <p14:tracePt t="6578" x="2336800" y="1376363"/>
          <p14:tracePt t="6593" x="2293938" y="1504950"/>
          <p14:tracePt t="6609" x="2260600" y="1581150"/>
          <p14:tracePt t="6628" x="2235200" y="1700213"/>
          <p14:tracePt t="6642" x="2217738" y="1776413"/>
          <p14:tracePt t="6647" x="2217738" y="1809750"/>
          <p14:tracePt t="6661" x="2208213" y="1860550"/>
          <p14:tracePt t="6675" x="2208213" y="1920875"/>
          <p14:tracePt t="6692" x="2217738" y="1971675"/>
          <p14:tracePt t="6709" x="2243138" y="2047875"/>
          <p14:tracePt t="6725" x="2260600" y="2108200"/>
          <p14:tracePt t="6728" x="2268538" y="2141538"/>
          <p14:tracePt t="6743" x="2293938" y="2192338"/>
          <p14:tracePt t="6745" x="2327275" y="2243138"/>
          <p14:tracePt t="6759" x="2405063" y="2336800"/>
          <p14:tracePt t="6776" x="2582863" y="2489200"/>
          <p14:tracePt t="6792" x="2676525" y="2557463"/>
          <p14:tracePt t="11272" x="2676525" y="2506663"/>
          <p14:tracePt t="11280" x="2684463" y="2379663"/>
          <p14:tracePt t="11293" x="2693988" y="2243138"/>
          <p14:tracePt t="11294" x="2709863" y="2090738"/>
          <p14:tracePt t="11310" x="2709863" y="1852613"/>
          <p14:tracePt t="11311" x="2709863" y="1766888"/>
          <p14:tracePt t="11326" x="2719388" y="1708150"/>
          <p14:tracePt t="11328" x="2719388" y="1649413"/>
          <p14:tracePt t="11343" x="2719388" y="1538288"/>
          <p14:tracePt t="11361" x="2735263" y="1343025"/>
          <p14:tracePt t="11377" x="2744788" y="1257300"/>
          <p14:tracePt t="11394" x="2760663" y="1173163"/>
          <p14:tracePt t="11410" x="2770188" y="1138238"/>
          <p14:tracePt t="11427" x="2778125" y="1104900"/>
          <p14:tracePt t="11443" x="2778125" y="1096963"/>
          <p14:tracePt t="11445" x="2778125" y="1087438"/>
          <p14:tracePt t="11459" x="2778125" y="1069975"/>
          <p14:tracePt t="11477" x="2778125" y="1062038"/>
          <p14:tracePt t="11493" x="2778125" y="1054100"/>
          <p14:tracePt t="11518" x="2786063" y="1044575"/>
          <p14:tracePt t="11531" x="2795588" y="1044575"/>
          <p14:tracePt t="11544" x="2803525" y="1036638"/>
          <p14:tracePt t="11560" x="2820988" y="1028700"/>
          <p14:tracePt t="11578" x="2828925" y="1028700"/>
          <p14:tracePt t="11582" x="2846388" y="1028700"/>
          <p14:tracePt t="11593" x="2854325" y="1028700"/>
          <p14:tracePt t="11609" x="2871788" y="1028700"/>
          <p14:tracePt t="11612" x="2871788" y="1036638"/>
          <p14:tracePt t="11627" x="2879725" y="1044575"/>
          <p14:tracePt t="11644" x="2889250" y="1062038"/>
          <p14:tracePt t="11648" x="2889250" y="1069975"/>
          <p14:tracePt t="11661" x="2897188" y="1104900"/>
          <p14:tracePt t="11677" x="2897188" y="1147763"/>
          <p14:tracePt t="11695" x="2879725" y="1231900"/>
          <p14:tracePt t="11710" x="2854325" y="1317625"/>
          <p14:tracePt t="11727" x="2760663" y="1477963"/>
          <p14:tracePt t="11743" x="2709863" y="1563688"/>
          <p14:tracePt t="11761" x="2616200" y="1716088"/>
          <p14:tracePt t="11776" x="2565400" y="1852613"/>
          <p14:tracePt t="11793" x="2489200" y="2039938"/>
          <p14:tracePt t="11796" x="2455863" y="2133600"/>
          <p14:tracePt t="11810" x="2395538" y="2286000"/>
          <p14:tracePt t="11827" x="2344738" y="2430463"/>
          <p14:tracePt t="11830" x="2311400" y="2524125"/>
          <p14:tracePt t="11847" x="2217738" y="2719388"/>
          <p14:tracePt t="11862" x="2132013" y="2897188"/>
          <p14:tracePt t="11866" x="2098675" y="2974975"/>
          <p14:tracePt t="11879" x="2047875" y="3109913"/>
          <p14:tracePt t="11894" x="1979613" y="3271838"/>
          <p14:tracePt t="11912" x="1928813" y="3509963"/>
          <p14:tracePt t="11927" x="1885950" y="3671888"/>
          <p14:tracePt t="11943" x="1852613" y="3832225"/>
          <p14:tracePt t="11961" x="1784350" y="4130675"/>
          <p14:tracePt t="11977" x="1758950" y="4283075"/>
          <p14:tracePt t="11981" x="1749425" y="4333875"/>
          <p14:tracePt t="11994" x="1733550" y="4402138"/>
          <p14:tracePt t="12011" x="1724025" y="4427538"/>
          <p14:tracePt t="12015" x="1716088" y="4445000"/>
          <p14:tracePt t="12031" x="1708150" y="4452938"/>
          <p14:tracePt t="12035" x="1708150" y="4460875"/>
          <p14:tracePt t="12043" x="1698625" y="4460875"/>
          <p14:tracePt t="12329" x="1698625" y="4232275"/>
          <p14:tracePt t="12333" x="1698625" y="3968750"/>
          <p14:tracePt t="12341" x="1698625" y="3798888"/>
          <p14:tracePt t="12369" x="1749425" y="2990850"/>
          <p14:tracePt t="12383" x="1758950" y="2752725"/>
          <p14:tracePt t="12401" x="1758950" y="2498725"/>
          <p14:tracePt t="12404" x="1758950" y="2387600"/>
          <p14:tracePt t="12416" x="1758950" y="2303463"/>
          <p14:tracePt t="12420" x="1758950" y="2217738"/>
          <p14:tracePt t="12434" x="1766888" y="2055813"/>
          <p14:tracePt t="12437" x="1766888" y="1989138"/>
          <p14:tracePt t="12450" x="1766888" y="1860550"/>
          <p14:tracePt t="12467" x="1766888" y="1751013"/>
          <p14:tracePt t="12471" x="1758950" y="1708150"/>
          <p14:tracePt t="12486" x="1758950" y="1631950"/>
          <p14:tracePt t="12500" x="1749425" y="1581150"/>
          <p14:tracePt t="12519" x="1741488" y="1512888"/>
          <p14:tracePt t="12534" x="1733550" y="1487488"/>
          <p14:tracePt t="12550" x="1733550" y="1477963"/>
          <p14:tracePt t="12552" x="1733550" y="1470025"/>
          <p14:tracePt t="12568" x="1724025" y="1462088"/>
          <p14:tracePt t="12584" x="1716088" y="1462088"/>
          <p14:tracePt t="12615" x="1708150" y="1470025"/>
          <p14:tracePt t="12628" x="1698625" y="1495425"/>
          <p14:tracePt t="12635" x="1690688" y="1538288"/>
          <p14:tracePt t="12650" x="1673225" y="1700213"/>
          <p14:tracePt t="12669" x="1606550" y="2235200"/>
          <p14:tracePt t="12683" x="1520825" y="2846388"/>
          <p14:tracePt t="12701" x="1419225" y="3459163"/>
          <p14:tracePt t="12703" x="1384300" y="3730625"/>
          <p14:tracePt t="12717" x="1333500" y="4300538"/>
          <p14:tracePt t="12733" x="1317625" y="4767263"/>
          <p14:tracePt t="12753" x="1317625" y="5311775"/>
          <p14:tracePt t="12756" x="1317625" y="5456238"/>
          <p14:tracePt t="12767" x="1325563" y="5591175"/>
          <p14:tracePt t="12784" x="1343025" y="5922963"/>
          <p14:tracePt t="12801" x="1350963" y="6049963"/>
          <p14:tracePt t="12805" x="1368425" y="6102350"/>
          <p14:tracePt t="12819" x="1376363" y="6194425"/>
          <p14:tracePt t="12833" x="1401763" y="6272213"/>
          <p14:tracePt t="12851" x="1409700" y="6313488"/>
          <p14:tracePt t="12853" x="1419225" y="6330950"/>
          <p14:tracePt t="12866" x="1419225" y="6338888"/>
          <p14:tracePt t="12870" x="1419225" y="6348413"/>
          <p14:tracePt t="12883" x="1427163" y="6356350"/>
          <p14:tracePt t="12885" x="1435100" y="6365875"/>
          <p14:tracePt t="12921" x="1435100" y="6373813"/>
          <p14:tracePt t="13200" x="1698625" y="6127750"/>
          <p14:tracePt t="13205" x="2141538" y="5745163"/>
          <p14:tracePt t="13220" x="2778125" y="5149850"/>
          <p14:tracePt t="13238" x="3424238" y="4657725"/>
          <p14:tracePt t="13241" x="3746500" y="4427538"/>
          <p14:tracePt t="13254" x="4248150" y="4044950"/>
          <p14:tracePt t="13271" x="4868863" y="3705225"/>
          <p14:tracePt t="13289" x="5573713" y="3398838"/>
          <p14:tracePt t="13305" x="6100763" y="3221038"/>
          <p14:tracePt t="13309" x="6372225" y="3119438"/>
          <p14:tracePt t="13322" x="6669088" y="2990850"/>
          <p14:tracePt t="13324" x="6942138" y="2897188"/>
          <p14:tracePt t="13338" x="7323138" y="2701925"/>
          <p14:tracePt t="13354" x="7715250" y="2541588"/>
          <p14:tracePt t="13356" x="7926388" y="2463800"/>
          <p14:tracePt t="13370" x="8139113" y="2371725"/>
          <p14:tracePt t="13388" x="8318500" y="2293938"/>
          <p14:tracePt t="13391" x="8394700" y="2260600"/>
          <p14:tracePt t="13404" x="8521700" y="2192338"/>
          <p14:tracePt t="13421" x="8597900" y="2141538"/>
          <p14:tracePt t="13425" x="8640763" y="2116138"/>
          <p14:tracePt t="13441" x="8674100" y="2082800"/>
          <p14:tracePt t="13455" x="8709025" y="2047875"/>
          <p14:tracePt t="13459" x="8716963" y="2030413"/>
          <p14:tracePt t="13472" x="8742363" y="1997075"/>
          <p14:tracePt t="13487" x="8742363" y="1989138"/>
          <p14:tracePt t="13490" x="8759825" y="1971675"/>
          <p14:tracePt t="13504" x="8767763" y="1946275"/>
          <p14:tracePt t="13505" x="8777288" y="1928813"/>
          <p14:tracePt t="13521" x="8785225" y="1911350"/>
          <p14:tracePt t="13539" x="8793163" y="1860550"/>
          <p14:tracePt t="13555" x="8793163" y="1801813"/>
          <p14:tracePt t="13571" x="8785225" y="1716088"/>
          <p14:tracePt t="13573" x="8767763" y="1657350"/>
          <p14:tracePt t="13590" x="8724900" y="1546225"/>
          <p14:tracePt t="13603" x="8632825" y="1401763"/>
          <p14:tracePt t="13609" x="8539163" y="1325563"/>
          <p14:tracePt t="13621" x="8308975" y="1155700"/>
          <p14:tracePt t="13637" x="8062913" y="1019175"/>
          <p14:tracePt t="13656" x="7697788" y="909638"/>
          <p14:tracePt t="13670" x="7477125" y="874713"/>
          <p14:tracePt t="13691" x="7213600" y="858838"/>
          <p14:tracePt t="13704" x="6967538" y="874713"/>
          <p14:tracePt t="13721" x="6686550" y="925513"/>
          <p14:tracePt t="13724" x="6542088" y="942975"/>
          <p14:tracePt t="13739" x="6227763" y="1036638"/>
          <p14:tracePt t="13754" x="5989638" y="1112838"/>
          <p14:tracePt t="13771" x="5735638" y="1249363"/>
          <p14:tracePt t="13788" x="5599113" y="1325563"/>
          <p14:tracePt t="13805" x="5368925" y="1452563"/>
          <p14:tracePt t="13820" x="5276850" y="1512888"/>
          <p14:tracePt t="13823" x="5165725" y="1581150"/>
          <p14:tracePt t="13841" x="4859338" y="1878013"/>
          <p14:tracePt t="13854" x="4732338" y="2005013"/>
          <p14:tracePt t="13857" x="4621213" y="2116138"/>
          <p14:tracePt t="13871" x="4443413" y="2328863"/>
          <p14:tracePt t="13875" x="4367213" y="2447925"/>
          <p14:tracePt t="13889" x="4222750" y="2660650"/>
          <p14:tracePt t="13906" x="4103688" y="2871788"/>
          <p14:tracePt t="13909" x="4060825" y="2974975"/>
          <p14:tracePt t="13915" x="4002088" y="3101975"/>
          <p14:tracePt t="13921" x="3951288" y="3221038"/>
          <p14:tracePt t="13937" x="3873500" y="3467100"/>
          <p14:tracePt t="13943" x="3822700" y="3586163"/>
          <p14:tracePt t="13955" x="3763963" y="3832225"/>
          <p14:tracePt t="13970" x="3721100" y="4070350"/>
          <p14:tracePt t="13990" x="3703638" y="4402138"/>
          <p14:tracePt t="14004" x="3721100" y="4640263"/>
          <p14:tracePt t="14020" x="3781425" y="4903788"/>
          <p14:tracePt t="14038" x="3959225" y="5430838"/>
          <p14:tracePt t="14055" x="4103688" y="5753100"/>
          <p14:tracePt t="14059" x="4187825" y="5915025"/>
          <p14:tracePt t="14072" x="4367213" y="6203950"/>
          <p14:tracePt t="14089" x="4570413" y="6391275"/>
          <p14:tracePt t="14093" x="4706938" y="6467475"/>
          <p14:tracePt t="14105" x="4927600" y="6594475"/>
          <p14:tracePt t="14121" x="5097463" y="6705600"/>
          <p14:tracePt t="14140" x="5318125" y="6772275"/>
          <p14:tracePt t="14143" x="5429250" y="6799263"/>
          <p14:tracePt t="14154" x="5657850" y="6824663"/>
          <p14:tracePt t="14171" x="5862638" y="6807200"/>
          <p14:tracePt t="14173" x="5972175" y="6789738"/>
          <p14:tracePt t="14190" x="6245225" y="6705600"/>
          <p14:tracePt t="14204" x="6440488" y="6619875"/>
          <p14:tracePt t="14208" x="6508750" y="6594475"/>
          <p14:tracePt t="14222" x="6635750" y="6510338"/>
          <p14:tracePt t="14239" x="6805613" y="6391275"/>
          <p14:tracePt t="14243" x="6889750" y="6323013"/>
          <p14:tracePt t="14248" x="6975475" y="6254750"/>
          <p14:tracePt t="14256" x="7051675" y="6203950"/>
          <p14:tracePt t="14271" x="7170738" y="6092825"/>
          <p14:tracePt t="14287" x="7246938" y="6016625"/>
          <p14:tracePt t="14291" x="7281863" y="5983288"/>
          <p14:tracePt t="14304" x="7373938" y="5915025"/>
          <p14:tracePt t="14321" x="7502525" y="5795963"/>
          <p14:tracePt t="14325" x="7570788" y="5702300"/>
          <p14:tracePt t="14339" x="7697788" y="5557838"/>
          <p14:tracePt t="14355" x="7773988" y="5387975"/>
          <p14:tracePt t="14359" x="7791450" y="5302250"/>
          <p14:tracePt t="14371" x="7807325" y="5099050"/>
          <p14:tracePt t="14388" x="7807325" y="4810125"/>
          <p14:tracePt t="14392" x="7791450" y="4691063"/>
          <p14:tracePt t="14406" x="7766050" y="4554538"/>
          <p14:tracePt t="14422" x="7740650" y="4460875"/>
          <p14:tracePt t="14438" x="7715250" y="4394200"/>
          <p14:tracePt t="14442" x="7715250" y="4376738"/>
          <p14:tracePt t="14454" x="7697788" y="4325938"/>
          <p14:tracePt t="14471" x="7688263" y="4308475"/>
          <p14:tracePt t="14475" x="7688263" y="4291013"/>
          <p14:tracePt t="14489" x="7680325" y="4283075"/>
          <p14:tracePt t="14504" x="7662863" y="4265613"/>
          <p14:tracePt t="14508" x="7662863" y="4249738"/>
          <p14:tracePt t="14521" x="7654925" y="4240213"/>
          <p14:tracePt t="16183" x="7604125" y="4130675"/>
          <p14:tracePt t="16190" x="7561263" y="4011613"/>
          <p14:tracePt t="16203" x="7527925" y="3925888"/>
          <p14:tracePt t="16206" x="7502525" y="3849688"/>
          <p14:tracePt t="16220" x="7467600" y="3738563"/>
          <p14:tracePt t="16225" x="7459663" y="3705225"/>
          <p14:tracePt t="16239" x="7426325" y="3629025"/>
          <p14:tracePt t="16255" x="7408863" y="3568700"/>
          <p14:tracePt t="16259" x="7400925" y="3543300"/>
          <p14:tracePt t="16273" x="7373938" y="3502025"/>
          <p14:tracePt t="16287" x="7358063" y="3459163"/>
          <p14:tracePt t="16305" x="7332663" y="3390900"/>
          <p14:tracePt t="16321" x="7315200" y="3348038"/>
          <p14:tracePt t="16340" x="7297738" y="3297238"/>
          <p14:tracePt t="16355" x="7289800" y="3279775"/>
          <p14:tracePt t="16370" x="7289800" y="3271838"/>
          <p14:tracePt t="16389" x="7281863" y="3254375"/>
          <p14:tracePt t="16404" x="7272338" y="3254375"/>
          <p14:tracePt t="16423" x="7264400" y="3238500"/>
          <p14:tracePt t="16449" x="7256463" y="3238500"/>
          <p14:tracePt t="16455" x="7256463" y="3228975"/>
          <p14:tracePt t="17450" x="7239000" y="3186113"/>
          <p14:tracePt t="17456" x="7213600" y="3109913"/>
          <p14:tracePt t="17463" x="7188200" y="3033713"/>
          <p14:tracePt t="17492" x="7119938" y="2855913"/>
          <p14:tracePt t="17508" x="7094538" y="2787650"/>
          <p14:tracePt t="17512" x="7085013" y="2752725"/>
          <p14:tracePt t="17525" x="7059613" y="2701925"/>
          <p14:tracePt t="17541" x="7043738" y="2660650"/>
          <p14:tracePt t="17560" x="7026275" y="2617788"/>
          <p14:tracePt t="17574" x="7008813" y="2592388"/>
          <p14:tracePt t="17592" x="7000875" y="2566988"/>
          <p14:tracePt t="17595" x="7000875" y="2557463"/>
          <p14:tracePt t="17607" x="6983413" y="2532063"/>
          <p14:tracePt t="17624" x="6975475" y="2524125"/>
          <p14:tracePt t="17629" x="6975475" y="2506663"/>
          <p14:tracePt t="17642" x="6967538" y="2506663"/>
          <p14:tracePt t="17658" x="6958013" y="2489200"/>
          <p14:tracePt t="17675" x="6950075" y="2489200"/>
          <p14:tracePt t="17691" x="6950075" y="2481263"/>
          <p14:tracePt t="17710" x="6942138" y="2481263"/>
          <p14:tracePt t="17724" x="6932613" y="2481263"/>
          <p14:tracePt t="17750" x="6924675" y="2481263"/>
          <p14:tracePt t="17873" x="6924675" y="2473325"/>
          <p14:tracePt t="18362" x="6915150" y="2336800"/>
          <p14:tracePt t="18369" x="6889750" y="2200275"/>
          <p14:tracePt t="18383" x="6881813" y="2073275"/>
          <p14:tracePt t="18400" x="6856413" y="1758950"/>
          <p14:tracePt t="18419" x="6856413" y="1512888"/>
          <p14:tracePt t="18433" x="6856413" y="1411288"/>
          <p14:tracePt t="18449" x="6856413" y="1333500"/>
          <p14:tracePt t="18451" x="6856413" y="1317625"/>
          <p14:tracePt t="18466" x="6856413" y="1249363"/>
          <p14:tracePt t="18485" x="6856413" y="1181100"/>
          <p14:tracePt t="18499" x="6856413" y="1155700"/>
          <p14:tracePt t="18516" x="6856413" y="1138238"/>
          <p14:tracePt t="18520" x="6856413" y="1122363"/>
          <p14:tracePt t="18533" x="6856413" y="1112838"/>
          <p14:tracePt t="18550" x="6856413" y="1096963"/>
          <p14:tracePt t="18566" x="6856413" y="1087438"/>
          <p14:tracePt t="18582" x="6856413" y="1079500"/>
          <p14:tracePt t="18600" x="6856413" y="1069975"/>
          <p14:tracePt t="18616" x="6848475" y="1069975"/>
          <p14:tracePt t="18633" x="6831013" y="1069975"/>
          <p14:tracePt t="18649" x="6805613" y="1069975"/>
          <p14:tracePt t="18667" x="6780213" y="1079500"/>
          <p14:tracePt t="18671" x="6754813" y="1087438"/>
          <p14:tracePt t="18677" x="6711950" y="1096963"/>
          <p14:tracePt t="18685" x="6653213" y="1104900"/>
          <p14:tracePt t="18700" x="6440488" y="1138238"/>
          <p14:tracePt t="18704" x="6261100" y="1163638"/>
          <p14:tracePt t="18719" x="5888038" y="1206500"/>
          <p14:tracePt t="18732" x="5616575" y="1231900"/>
          <p14:tracePt t="18753" x="5292725" y="1249363"/>
          <p14:tracePt t="18757" x="5216525" y="1249363"/>
          <p14:tracePt t="18765" x="5148263" y="1249363"/>
          <p14:tracePt t="18786" x="4962525" y="1249363"/>
          <p14:tracePt t="18800" x="4843463" y="1249363"/>
          <p14:tracePt t="18816" x="4740275" y="1249363"/>
          <p14:tracePt t="18833" x="4570413" y="1257300"/>
          <p14:tracePt t="18849" x="4451350" y="1282700"/>
          <p14:tracePt t="18852" x="4384675" y="1300163"/>
          <p14:tracePt t="18866" x="4341813" y="1308100"/>
          <p14:tracePt t="18883" x="4222750" y="1343025"/>
          <p14:tracePt t="18901" x="4162425" y="1368425"/>
          <p14:tracePt t="18917" x="4137025" y="1376363"/>
          <p14:tracePt t="18935" x="4111625" y="1393825"/>
          <p14:tracePt t="18949" x="4095750" y="1411288"/>
          <p14:tracePt t="18966" x="4060825" y="1462088"/>
          <p14:tracePt t="18970" x="4044950" y="1504950"/>
          <p14:tracePt t="18983" x="3976688" y="1639888"/>
          <p14:tracePt t="19000" x="3933825" y="1844675"/>
          <p14:tracePt t="19004" x="3908425" y="1938338"/>
          <p14:tracePt t="19020" x="3890963" y="2108200"/>
          <p14:tracePt t="19024" x="3890963" y="2184400"/>
          <p14:tracePt t="19032" x="3890963" y="2252663"/>
          <p14:tracePt t="19037" x="3890963" y="2328863"/>
          <p14:tracePt t="19052" x="3916363" y="2481263"/>
          <p14:tracePt t="19067" x="3933825" y="2633663"/>
          <p14:tracePt t="19071" x="3941763" y="2701925"/>
          <p14:tracePt t="19084" x="3976688" y="2863850"/>
          <p14:tracePt t="19099" x="4017963" y="3094038"/>
          <p14:tracePt t="19116" x="4052888" y="3279775"/>
          <p14:tracePt t="19119" x="4070350" y="3382963"/>
          <p14:tracePt t="19132" x="4078288" y="3467100"/>
          <p14:tracePt t="19135" x="4103688" y="3560763"/>
          <p14:tracePt t="19139" x="4111625" y="3671888"/>
          <p14:tracePt t="19150" x="4121150" y="3773488"/>
          <p14:tracePt t="19152" x="4146550" y="3875088"/>
          <p14:tracePt t="19167" x="4187825" y="4027488"/>
          <p14:tracePt t="19182" x="4214813" y="4156075"/>
          <p14:tracePt t="19203" x="4265613" y="4341813"/>
          <p14:tracePt t="19207" x="4291013" y="4419600"/>
          <p14:tracePt t="19216" x="4316413" y="4503738"/>
          <p14:tracePt t="19221" x="4332288" y="4579938"/>
          <p14:tracePt t="19235" x="4375150" y="4724400"/>
          <p14:tracePt t="19249" x="4410075" y="4802188"/>
          <p14:tracePt t="19255" x="4451350" y="4962525"/>
          <p14:tracePt t="19269" x="4519613" y="5141913"/>
          <p14:tracePt t="19284" x="4595813" y="5294313"/>
          <p14:tracePt t="19300" x="4706938" y="5438775"/>
          <p14:tracePt t="19304" x="4775200" y="5507038"/>
          <p14:tracePt t="19317" x="4894263" y="5634038"/>
          <p14:tracePt t="19333" x="4978400" y="5727700"/>
          <p14:tracePt t="19337" x="5021263" y="5778500"/>
          <p14:tracePt t="19352" x="5097463" y="5846763"/>
          <p14:tracePt t="19366" x="5183188" y="5889625"/>
          <p14:tracePt t="19385" x="5421313" y="5965825"/>
          <p14:tracePt t="19400" x="5607050" y="5983288"/>
          <p14:tracePt t="19405" x="5667375" y="5991225"/>
          <p14:tracePt t="19419" x="5761038" y="5991225"/>
          <p14:tracePt t="19432" x="5837238" y="5973763"/>
          <p14:tracePt t="19450" x="5938838" y="5940425"/>
          <p14:tracePt t="19452" x="6015038" y="5932488"/>
          <p14:tracePt t="19467" x="6167438" y="5880100"/>
          <p14:tracePt t="19474" x="6227763" y="5854700"/>
          <p14:tracePt t="19482" x="6286500" y="5821363"/>
          <p14:tracePt t="19486" x="6338888" y="5803900"/>
          <p14:tracePt t="19499" x="6389688" y="5778500"/>
          <p14:tracePt t="19501" x="6448425" y="5745163"/>
          <p14:tracePt t="19517" x="6618288" y="5676900"/>
          <p14:tracePt t="19520" x="6704013" y="5634038"/>
          <p14:tracePt t="19532" x="6856413" y="5565775"/>
          <p14:tracePt t="19550" x="6958013" y="5507038"/>
          <p14:tracePt t="19566" x="7000875" y="5489575"/>
          <p14:tracePt t="19568" x="7026275" y="5472113"/>
          <p14:tracePt t="19583" x="7077075" y="5438775"/>
          <p14:tracePt t="19602" x="7137400" y="5405438"/>
          <p14:tracePt t="19605" x="7170738" y="5387975"/>
          <p14:tracePt t="19616" x="7204075" y="5362575"/>
          <p14:tracePt t="19620" x="7239000" y="5345113"/>
          <p14:tracePt t="19634" x="7323138" y="5276850"/>
          <p14:tracePt t="19636" x="7373938" y="5235575"/>
          <p14:tracePt t="19651" x="7485063" y="5141913"/>
          <p14:tracePt t="19666" x="7561263" y="5048250"/>
          <p14:tracePt t="19685" x="7654925" y="4954588"/>
          <p14:tracePt t="19691" x="7680325" y="4911725"/>
          <p14:tracePt t="19699" x="7723188" y="4860925"/>
          <p14:tracePt t="19717" x="7832725" y="4699000"/>
          <p14:tracePt t="19734" x="7918450" y="4579938"/>
          <p14:tracePt t="19738" x="7943850" y="4529138"/>
          <p14:tracePt t="19751" x="7986713" y="4452938"/>
          <p14:tracePt t="19766" x="8020050" y="4376738"/>
          <p14:tracePt t="19783" x="8045450" y="4283075"/>
          <p14:tracePt t="19787" x="8045450" y="4232275"/>
          <p14:tracePt t="19799" x="8045450" y="4062413"/>
          <p14:tracePt t="19817" x="8037513" y="3841750"/>
          <p14:tracePt t="19820" x="8012113" y="3756025"/>
          <p14:tracePt t="19834" x="7977188" y="3578225"/>
          <p14:tracePt t="19850" x="7935913" y="3408363"/>
          <p14:tracePt t="19868" x="7842250" y="3109913"/>
          <p14:tracePt t="19882" x="7799388" y="2974975"/>
          <p14:tracePt t="19900" x="7756525" y="2838450"/>
          <p14:tracePt t="19917" x="7697788" y="2566988"/>
          <p14:tracePt t="19923" x="7672388" y="2473325"/>
          <p14:tracePt t="19932" x="7637463" y="2397125"/>
          <p14:tracePt t="19936" x="7621588" y="2336800"/>
          <p14:tracePt t="19949" x="7596188" y="2260600"/>
          <p14:tracePt t="19952" x="7561263" y="2174875"/>
          <p14:tracePt t="19967" x="7510463" y="1971675"/>
          <p14:tracePt t="19971" x="7477125" y="1870075"/>
          <p14:tracePt t="19987" x="7408863" y="1725613"/>
          <p14:tracePt t="19990" x="7383463" y="1690688"/>
          <p14:tracePt t="19999" x="7366000" y="1657350"/>
          <p14:tracePt t="20018" x="7297738" y="1563688"/>
          <p14:tracePt t="20034" x="7256463" y="1504950"/>
          <p14:tracePt t="20037" x="7221538" y="1462088"/>
          <p14:tracePt t="20049" x="7196138" y="1436688"/>
          <p14:tracePt t="20051" x="7170738" y="1401763"/>
          <p14:tracePt t="20066" x="7119938" y="1325563"/>
          <p14:tracePt t="20086" x="7034213" y="1249363"/>
          <p14:tracePt t="20099" x="6975475" y="1206500"/>
          <p14:tracePt t="20117" x="6915150" y="1163638"/>
          <p14:tracePt t="20119" x="6881813" y="1147763"/>
          <p14:tracePt t="20134" x="6797675" y="1112838"/>
          <p14:tracePt t="20151" x="6729413" y="1087438"/>
          <p14:tracePt t="20155" x="6678613" y="1069975"/>
          <p14:tracePt t="20160" x="6643688" y="1062038"/>
          <p14:tracePt t="20169" x="6618288" y="1062038"/>
          <p14:tracePt t="20183" x="6559550" y="1044575"/>
          <p14:tracePt t="20202" x="6483350" y="1036638"/>
          <p14:tracePt t="20216" x="6430963" y="1036638"/>
          <p14:tracePt t="20236" x="6354763" y="1036638"/>
          <p14:tracePt t="20249" x="6296025" y="1044575"/>
          <p14:tracePt t="20267" x="6210300" y="1062038"/>
          <p14:tracePt t="20270" x="6167438" y="1079500"/>
          <p14:tracePt t="20284" x="6040438" y="1130300"/>
          <p14:tracePt t="20300" x="5946775" y="1181100"/>
          <p14:tracePt t="20318" x="5853113" y="1241425"/>
          <p14:tracePt t="20335" x="5794375" y="1274763"/>
          <p14:tracePt t="20337" x="5768975" y="1292225"/>
          <p14:tracePt t="20350" x="5708650" y="1333500"/>
          <p14:tracePt t="20366" x="5657850" y="1393825"/>
          <p14:tracePt t="20383" x="5591175" y="1470025"/>
          <p14:tracePt t="20385" x="5565775" y="1504950"/>
          <p14:tracePt t="20400" x="5497513" y="1581150"/>
          <p14:tracePt t="20416" x="5454650" y="1631950"/>
          <p14:tracePt t="20420" x="5446713" y="1657350"/>
          <p14:tracePt t="20437" x="5429250" y="1682750"/>
          <p14:tracePt t="20441" x="5411788" y="1700213"/>
          <p14:tracePt t="20450" x="5403850" y="1708150"/>
          <p14:tracePt t="20454" x="5403850" y="1716088"/>
          <p14:tracePt t="20468" x="5394325" y="1741488"/>
          <p14:tracePt t="20483" x="5386388" y="1766888"/>
          <p14:tracePt t="20487" x="5386388" y="1776413"/>
          <p14:tracePt t="20502" x="5378450" y="1801813"/>
          <p14:tracePt t="20516" x="5378450" y="1835150"/>
          <p14:tracePt t="20521" x="5378450" y="1852613"/>
          <p14:tracePt t="20533" x="5378450" y="1860550"/>
          <p14:tracePt t="20536" x="5378450" y="1870075"/>
          <p14:tracePt t="20549" x="5394325" y="1895475"/>
          <p14:tracePt t="20567" x="5403850" y="1911350"/>
          <p14:tracePt t="20570" x="5411788" y="1928813"/>
          <p14:tracePt t="20583" x="5421313" y="1946275"/>
          <p14:tracePt t="20600" x="5446713" y="1963738"/>
          <p14:tracePt t="20603" x="5454650" y="1979613"/>
          <p14:tracePt t="20617" x="5472113" y="1989138"/>
          <p14:tracePt t="20634" x="5487988" y="2014538"/>
          <p14:tracePt t="20637" x="5513388" y="2022475"/>
          <p14:tracePt t="20650" x="5548313" y="2030413"/>
          <p14:tracePt t="20666" x="5591175" y="2055813"/>
          <p14:tracePt t="20685" x="5683250" y="2098675"/>
          <p14:tracePt t="20699" x="5743575" y="2133600"/>
          <p14:tracePt t="20718" x="5827713" y="2184400"/>
          <p14:tracePt t="20733" x="5888038" y="2227263"/>
          <p14:tracePt t="20750" x="5930900" y="2260600"/>
          <p14:tracePt t="20753" x="5964238" y="2293938"/>
          <p14:tracePt t="20768" x="6015038" y="2328863"/>
          <p14:tracePt t="20783" x="6065838" y="2362200"/>
          <p14:tracePt t="20801" x="6100763" y="2387600"/>
          <p14:tracePt t="20816" x="6116638" y="2397125"/>
          <p14:tracePt t="20834" x="6142038" y="2413000"/>
          <p14:tracePt t="20851" x="6159500" y="2422525"/>
          <p14:tracePt t="20869" x="6176963" y="2430463"/>
          <p14:tracePt t="20884" x="6184900" y="2438400"/>
          <p14:tracePt t="20901" x="6194425" y="2438400"/>
          <p14:tracePt t="20904" x="6202363" y="2438400"/>
          <p14:tracePt t="20910" x="6202363" y="2447925"/>
          <p14:tracePt t="20931" x="6210300" y="2455863"/>
          <p14:tracePt t="20937" x="6219825" y="2455863"/>
          <p14:tracePt t="20950" x="6227763" y="2455863"/>
          <p14:tracePt t="20966" x="6227763" y="2463800"/>
          <p14:tracePt t="20968" x="6235700" y="2463800"/>
          <p14:tracePt t="20986" x="6245225" y="2473325"/>
          <p14:tracePt t="20999" x="6253163" y="2481263"/>
          <p14:tracePt t="21018" x="6261100" y="2481263"/>
          <p14:tracePt t="21033" x="6270625" y="2481263"/>
          <p14:tracePt t="21060" x="6278563" y="2481263"/>
          <p14:tracePt t="21075" x="6286500" y="2481263"/>
          <p14:tracePt t="21108" x="6296025" y="2481263"/>
          <p14:tracePt t="21121" x="6303963" y="2481263"/>
          <p14:tracePt t="21150" x="6311900" y="2481263"/>
          <p14:tracePt t="21237" x="6321425" y="2481263"/>
          <p14:tracePt t="21250" x="6329363" y="2481263"/>
          <p14:tracePt t="21271" x="6338888" y="2481263"/>
          <p14:tracePt t="21277" x="6346825" y="2481263"/>
          <p14:tracePt t="21283" x="6354763" y="2481263"/>
          <p14:tracePt t="21299" x="6372225" y="2481263"/>
          <p14:tracePt t="21318" x="6389688" y="2481263"/>
          <p14:tracePt t="21321" x="6397625" y="2481263"/>
          <p14:tracePt t="21333" x="6430963" y="2481263"/>
          <p14:tracePt t="21350" x="6465888" y="2481263"/>
          <p14:tracePt t="21353" x="6483350" y="2481263"/>
          <p14:tracePt t="21366" x="6491288" y="2481263"/>
          <p14:tracePt t="21370" x="6508750" y="2481263"/>
          <p14:tracePt t="21372" x="6516688" y="2481263"/>
          <p14:tracePt t="21382" x="6534150" y="2481263"/>
          <p14:tracePt t="21387" x="6559550" y="2481263"/>
          <p14:tracePt t="21401" x="6584950" y="2481263"/>
          <p14:tracePt t="21417" x="6600825" y="2473325"/>
          <p14:tracePt t="21433" x="6618288" y="2463800"/>
          <p14:tracePt t="21449" x="6643688" y="2455863"/>
          <p14:tracePt t="21469" x="6661150" y="2447925"/>
          <p14:tracePt t="21483" x="6678613" y="2438400"/>
          <p14:tracePt t="21500" x="6686550" y="2430463"/>
          <p14:tracePt t="21503" x="6704013" y="2422525"/>
          <p14:tracePt t="21517" x="6711950" y="2422525"/>
          <p14:tracePt t="21534" x="6719888" y="2413000"/>
          <p14:tracePt t="21537" x="6729413" y="2413000"/>
          <p14:tracePt t="21551" x="6737350" y="2405063"/>
          <p14:tracePt t="21566" x="6745288" y="2397125"/>
          <p14:tracePt t="21571" x="6754813" y="2397125"/>
          <p14:tracePt t="21586" x="6762750" y="2387600"/>
          <p14:tracePt t="21601" x="6780213" y="2379663"/>
          <p14:tracePt t="21604" x="6788150" y="2371725"/>
          <p14:tracePt t="21619" x="6805613" y="2362200"/>
          <p14:tracePt t="21633" x="6831013" y="2354263"/>
          <p14:tracePt t="21651" x="6848475" y="2344738"/>
          <p14:tracePt t="21655" x="6864350" y="2336800"/>
          <p14:tracePt t="21667" x="6873875" y="2336800"/>
          <p14:tracePt t="21670" x="6881813" y="2336800"/>
          <p14:tracePt t="21684" x="6899275" y="2328863"/>
          <p14:tracePt t="21686" x="6907213" y="2328863"/>
          <p14:tracePt t="21700" x="6924675" y="2319338"/>
          <p14:tracePt t="21717" x="6932613" y="2311400"/>
          <p14:tracePt t="21720" x="6942138" y="2311400"/>
          <p14:tracePt t="21736" x="6950075" y="2311400"/>
          <p14:tracePt t="21750" x="6950075" y="2303463"/>
          <p14:tracePt t="21766" x="6958013" y="2303463"/>
          <p14:tracePt t="21769" x="6967538" y="2303463"/>
          <p14:tracePt t="21784" x="6967538" y="2293938"/>
          <p14:tracePt t="22531" x="6958013" y="2336800"/>
          <p14:tracePt t="22537" x="6932613" y="2413000"/>
          <p14:tracePt t="22545" x="6924675" y="2481263"/>
          <p14:tracePt t="22569" x="6856413" y="2736850"/>
          <p14:tracePt t="22586" x="6831013" y="2838450"/>
          <p14:tracePt t="22589" x="6813550" y="2889250"/>
          <p14:tracePt t="22602" x="6797675" y="2957513"/>
          <p14:tracePt t="22605" x="6780213" y="2982913"/>
          <p14:tracePt t="22622" x="6762750" y="3025775"/>
          <p14:tracePt t="22626" x="6754813" y="3051175"/>
          <p14:tracePt t="22635" x="6745288" y="3076575"/>
          <p14:tracePt t="22640" x="6729413" y="3109913"/>
          <p14:tracePt t="22656" x="6704013" y="3170238"/>
          <p14:tracePt t="22660" x="6686550" y="3211513"/>
          <p14:tracePt t="22669" x="6669088" y="3254375"/>
          <p14:tracePt t="22689" x="6618288" y="3373438"/>
          <p14:tracePt t="22704" x="6592888" y="3433763"/>
          <p14:tracePt t="22708" x="6592888" y="3467100"/>
          <p14:tracePt t="22722" x="6559550" y="3517900"/>
          <p14:tracePt t="22736" x="6534150" y="3586163"/>
          <p14:tracePt t="22753" x="6499225" y="3646488"/>
          <p14:tracePt t="22755" x="6483350" y="3697288"/>
          <p14:tracePt t="22769" x="6430963" y="3790950"/>
          <p14:tracePt t="22785" x="6380163" y="3875088"/>
          <p14:tracePt t="22804" x="6321425" y="3986213"/>
          <p14:tracePt t="22820" x="6296025" y="4044950"/>
          <p14:tracePt t="22824" x="6278563" y="4062413"/>
          <p14:tracePt t="22836" x="6253163" y="4105275"/>
          <p14:tracePt t="22852" x="6245225" y="4156075"/>
          <p14:tracePt t="22871" x="6245225" y="4197350"/>
          <p14:tracePt t="22874" x="6245225" y="4232275"/>
          <p14:tracePt t="22886" x="6245225" y="4265613"/>
          <p14:tracePt t="22888" x="6245225" y="4283075"/>
          <p14:tracePt t="22904" x="6296025" y="4384675"/>
          <p14:tracePt t="22919" x="6321425" y="4427538"/>
          <p14:tracePt t="22921" x="6364288" y="4478338"/>
          <p14:tracePt t="22935" x="6440488" y="4546600"/>
          <p14:tracePt t="22954" x="6575425" y="4640263"/>
          <p14:tracePt t="22969" x="6686550" y="4716463"/>
          <p14:tracePt t="22973" x="6737350" y="4733925"/>
          <p14:tracePt t="22988" x="6823075" y="4767263"/>
          <p14:tracePt t="23003" x="6907213" y="4784725"/>
          <p14:tracePt t="23019" x="6975475" y="4802188"/>
          <p14:tracePt t="23022" x="7000875" y="4802188"/>
          <p14:tracePt t="23036" x="7059613" y="4810125"/>
          <p14:tracePt t="23052" x="7162800" y="4810125"/>
          <p14:tracePt t="23057" x="7221538" y="4810125"/>
          <p14:tracePt t="23069" x="7373938" y="4775200"/>
          <p14:tracePt t="23085" x="7493000" y="4741863"/>
          <p14:tracePt t="23107" x="7612063" y="4665663"/>
          <p14:tracePt t="23111" x="7662863" y="4614863"/>
          <p14:tracePt t="23120" x="7723188" y="4554538"/>
          <p14:tracePt t="23124" x="7766050" y="4495800"/>
          <p14:tracePt t="23137" x="7867650" y="4325938"/>
          <p14:tracePt t="23153" x="7935913" y="4189413"/>
          <p14:tracePt t="23158" x="7961313" y="4121150"/>
          <p14:tracePt t="23172" x="8004175" y="4002088"/>
          <p14:tracePt t="23186" x="8020050" y="3867150"/>
          <p14:tracePt t="23203" x="8029575" y="3722688"/>
          <p14:tracePt t="23206" x="8029575" y="3662363"/>
          <p14:tracePt t="23219" x="8004175" y="3568700"/>
          <p14:tracePt t="23236" x="7977188" y="3527425"/>
          <p14:tracePt t="23240" x="7961313" y="3502025"/>
          <p14:tracePt t="23253" x="7935913" y="3459163"/>
          <p14:tracePt t="23269" x="7900988" y="3416300"/>
          <p14:tracePt t="23273" x="7885113" y="3382963"/>
          <p14:tracePt t="23287" x="7816850" y="3314700"/>
          <p14:tracePt t="23302" x="7723188" y="3238500"/>
          <p14:tracePt t="23320" x="7527925" y="3144838"/>
          <p14:tracePt t="23335" x="7451725" y="3109913"/>
          <p14:tracePt t="23338" x="7391400" y="3101975"/>
          <p14:tracePt t="23353" x="7281863" y="3067050"/>
          <p14:tracePt t="23356" x="7239000" y="3059113"/>
          <p14:tracePt t="23368" x="7145338" y="3059113"/>
          <p14:tracePt t="23385" x="7059613" y="3059113"/>
          <p14:tracePt t="23389" x="7000875" y="3067050"/>
          <p14:tracePt t="23402" x="6873875" y="3119438"/>
          <p14:tracePt t="23419" x="6754813" y="3170238"/>
          <p14:tracePt t="23437" x="6575425" y="3289300"/>
          <p14:tracePt t="23452" x="6473825" y="3373438"/>
          <p14:tracePt t="23468" x="6380163" y="3459163"/>
          <p14:tracePt t="23471" x="6329363" y="3502025"/>
          <p14:tracePt t="23486" x="6253163" y="3603625"/>
          <p14:tracePt t="23506" x="6151563" y="3738563"/>
          <p14:tracePt t="23519" x="6100763" y="3841750"/>
          <p14:tracePt t="23535" x="6065838" y="3908425"/>
          <p14:tracePt t="23540" x="6057900" y="3943350"/>
          <p14:tracePt t="23552" x="6040438" y="3976688"/>
          <p14:tracePt t="23569" x="6032500" y="4011613"/>
          <p14:tracePt t="23589" x="6032500" y="4027488"/>
          <p14:tracePt t="23604" x="6032500" y="4037013"/>
          <p14:tracePt t="23621" x="6032500" y="4044950"/>
          <p14:tracePt t="23635" x="6032500" y="4052888"/>
          <p14:tracePt t="23655" x="6040438" y="4052888"/>
          <p14:tracePt t="23669" x="6049963" y="4062413"/>
          <p14:tracePt t="23686" x="6083300" y="4070350"/>
          <p14:tracePt t="23689" x="6091238" y="4070350"/>
          <p14:tracePt t="23703" x="6116638" y="4079875"/>
          <p14:tracePt t="23721" x="6142038" y="4079875"/>
          <p14:tracePt t="23722" x="6151563" y="4079875"/>
          <p14:tracePt t="23737" x="6176963" y="4087813"/>
          <p14:tracePt t="23753" x="6202363" y="4095750"/>
          <p14:tracePt t="23771" x="6227763" y="4095750"/>
          <p14:tracePt t="23787" x="6235700" y="4095750"/>
          <p14:tracePt t="23791" x="6245225" y="4095750"/>
          <p14:tracePt t="23805" x="6253163" y="4095750"/>
          <p14:tracePt t="24254" x="6227763" y="4164013"/>
          <p14:tracePt t="24261" x="6194425" y="4265613"/>
          <p14:tracePt t="24275" x="6108700" y="4503738"/>
          <p14:tracePt t="24292" x="6024563" y="4708525"/>
          <p14:tracePt t="24295" x="5989638" y="4810125"/>
          <p14:tracePt t="24308" x="5921375" y="4987925"/>
          <p14:tracePt t="24324" x="5853113" y="5183188"/>
          <p14:tracePt t="24341" x="5811838" y="5370513"/>
          <p14:tracePt t="24345" x="5794375" y="5446713"/>
          <p14:tracePt t="24358" x="5776913" y="5549900"/>
          <p14:tracePt t="24377" x="5761038" y="5684838"/>
          <p14:tracePt t="24391" x="5761038" y="5761038"/>
          <p14:tracePt t="24409" x="5761038" y="5821363"/>
          <p14:tracePt t="24412" x="5761038" y="5846763"/>
          <p14:tracePt t="24424" x="5768975" y="5889625"/>
          <p14:tracePt t="24442" x="5768975" y="5922963"/>
          <p14:tracePt t="24445" x="5768975" y="5932488"/>
          <p14:tracePt t="24462" x="5776913" y="5948363"/>
          <p14:tracePt t="24465" x="5786438" y="5948363"/>
          <p14:tracePt t="24475" x="5786438" y="5957888"/>
          <p14:tracePt t="24479" x="5794375" y="5965825"/>
          <p14:tracePt t="24493" x="5802313" y="5973763"/>
          <p14:tracePt t="24508" x="5827713" y="5983288"/>
          <p14:tracePt t="24511" x="5845175" y="5983288"/>
          <p14:tracePt t="24526" x="5870575" y="5991225"/>
          <p14:tracePt t="24527" x="5888038" y="5999163"/>
          <p14:tracePt t="24541" x="5981700" y="6008688"/>
          <p14:tracePt t="24558" x="6091238" y="6016625"/>
          <p14:tracePt t="24559" x="6151563" y="6016625"/>
          <p14:tracePt t="24574" x="6253163" y="6016625"/>
          <p14:tracePt t="24576" x="6380163" y="6016625"/>
          <p14:tracePt t="24592" x="6618288" y="6016625"/>
          <p14:tracePt t="24595" x="6704013" y="6016625"/>
          <p14:tracePt t="24608" x="6848475" y="6008688"/>
          <p14:tracePt t="24625" x="7026275" y="5983288"/>
          <p14:tracePt t="24629" x="7112000" y="5965825"/>
          <p14:tracePt t="24641" x="7297738" y="5932488"/>
          <p14:tracePt t="24658" x="7434263" y="5872163"/>
          <p14:tracePt t="24675" x="7570788" y="5813425"/>
          <p14:tracePt t="24691" x="7637463" y="5761038"/>
          <p14:tracePt t="24708" x="7715250" y="5727700"/>
          <p14:tracePt t="24710" x="7731125" y="5710238"/>
          <p14:tracePt t="24724" x="7773988" y="5694363"/>
          <p14:tracePt t="24741" x="7807325" y="5676900"/>
          <p14:tracePt t="24759" x="7850188" y="5651500"/>
          <p14:tracePt t="24775" x="7867650" y="5641975"/>
          <p14:tracePt t="24778" x="7875588" y="5626100"/>
          <p14:tracePt t="24791" x="7885113" y="5626100"/>
          <p14:tracePt t="24808" x="7900988" y="5600700"/>
          <p14:tracePt t="24813" x="7910513" y="5583238"/>
          <p14:tracePt t="24826" x="7926388" y="5549900"/>
          <p14:tracePt t="24842" x="7935913" y="5497513"/>
          <p14:tracePt t="24861" x="7935913" y="5362575"/>
          <p14:tracePt t="24874" x="7900988" y="5260975"/>
          <p14:tracePt t="24891" x="7842250" y="5141913"/>
          <p14:tracePt t="24896" x="7816850" y="5106988"/>
          <p14:tracePt t="24908" x="7731125" y="5005388"/>
          <p14:tracePt t="24926" x="7629525" y="4903788"/>
          <p14:tracePt t="24928" x="7561263" y="4843463"/>
          <p14:tracePt t="24942" x="7434263" y="4741863"/>
          <p14:tracePt t="24958" x="7281863" y="4648200"/>
          <p14:tracePt t="24963" x="7188200" y="4605338"/>
          <p14:tracePt t="24976" x="7034213" y="4554538"/>
          <p14:tracePt t="24992" x="6889750" y="4513263"/>
          <p14:tracePt t="25011" x="6729413" y="4478338"/>
          <p14:tracePt t="25024" x="6653213" y="4470400"/>
          <p14:tracePt t="25027" x="6584950" y="4470400"/>
          <p14:tracePt t="25045" x="6338888" y="4470400"/>
          <p14:tracePt t="25058" x="6202363" y="4495800"/>
          <p14:tracePt t="25076" x="6075363" y="4513263"/>
          <p14:tracePt t="25079" x="6024563" y="4521200"/>
          <p14:tracePt t="25091" x="5964238" y="4529138"/>
          <p14:tracePt t="25094" x="5905500" y="4554538"/>
          <p14:tracePt t="25108" x="5811838" y="4572000"/>
          <p14:tracePt t="25126" x="5667375" y="4614863"/>
          <p14:tracePt t="25141" x="5591175" y="4657725"/>
          <p14:tracePt t="25159" x="5429250" y="4733925"/>
          <p14:tracePt t="25175" x="5310188" y="4810125"/>
          <p14:tracePt t="25191" x="5199063" y="4868863"/>
          <p14:tracePt t="25210" x="5021263" y="4979988"/>
          <p14:tracePt t="25228" x="4894263" y="5099050"/>
          <p14:tracePt t="25241" x="4818063" y="5175250"/>
          <p14:tracePt t="25258" x="4749800" y="5268913"/>
          <p14:tracePt t="25262" x="4714875" y="5302250"/>
          <p14:tracePt t="25276" x="4656138" y="5380038"/>
          <p14:tracePt t="25292" x="4613275" y="5430838"/>
          <p14:tracePt t="25309" x="4570413" y="5497513"/>
          <p14:tracePt t="25324" x="4554538" y="5524500"/>
          <p14:tracePt t="25341" x="4537075" y="5557838"/>
          <p14:tracePt t="25344" x="4529138" y="5583238"/>
          <p14:tracePt t="25358" x="4529138" y="5608638"/>
          <p14:tracePt t="25375" x="4529138" y="5634038"/>
          <p14:tracePt t="25378" x="4529138" y="5659438"/>
          <p14:tracePt t="25392" x="4554538" y="5710238"/>
          <p14:tracePt t="25410" x="4605338" y="5788025"/>
          <p14:tracePt t="25412" x="4613275" y="5813425"/>
          <p14:tracePt t="25426" x="4664075" y="5872163"/>
          <p14:tracePt t="25442" x="4732338" y="5922963"/>
          <p14:tracePt t="25446" x="4757738" y="5948363"/>
          <p14:tracePt t="25462" x="4851400" y="6008688"/>
          <p14:tracePt t="25475" x="5029200" y="6084888"/>
          <p14:tracePt t="25491" x="5302250" y="6194425"/>
          <p14:tracePt t="25494" x="5429250" y="6254750"/>
          <p14:tracePt t="25508" x="5675313" y="6348413"/>
          <p14:tracePt t="25525" x="6015038" y="6483350"/>
          <p14:tracePt t="25527" x="6142038" y="6526213"/>
          <p14:tracePt t="25541" x="6321425" y="6586538"/>
          <p14:tracePt t="25558" x="6415088" y="6602413"/>
          <p14:tracePt t="25561" x="6473825" y="6611938"/>
          <p14:tracePt t="25575" x="6584950" y="6611938"/>
          <p14:tracePt t="25591" x="6704013" y="6611938"/>
          <p14:tracePt t="25610" x="6838950" y="6594475"/>
          <p14:tracePt t="25615" x="6864350" y="6577013"/>
          <p14:tracePt t="25625" x="6889750" y="6569075"/>
          <p14:tracePt t="25642" x="6983413" y="6510338"/>
          <p14:tracePt t="25658" x="7094538" y="6442075"/>
          <p14:tracePt t="25674" x="7256463" y="6323013"/>
          <p14:tracePt t="25691" x="7442200" y="6186488"/>
          <p14:tracePt t="25708" x="7510463" y="6118225"/>
          <p14:tracePt t="25713" x="7553325" y="6084888"/>
          <p14:tracePt t="25718" x="7570788" y="6049963"/>
          <p14:tracePt t="25726" x="7586663" y="6016625"/>
          <p14:tracePt t="25742" x="7621588" y="5940425"/>
          <p14:tracePt t="25746" x="7637463" y="5922963"/>
          <p14:tracePt t="25761" x="7654925" y="5864225"/>
          <p14:tracePt t="25775" x="7680325" y="5821363"/>
          <p14:tracePt t="25780" x="7688263" y="5803900"/>
          <p14:tracePt t="25794" x="7705725" y="5761038"/>
          <p14:tracePt t="25808" x="7715250" y="5735638"/>
          <p14:tracePt t="25826" x="7715250" y="5719763"/>
          <p14:tracePt t="25828" x="7715250" y="5702300"/>
          <p14:tracePt t="25841" x="7705725" y="5676900"/>
          <p14:tracePt t="25858" x="7680325" y="5626100"/>
          <p14:tracePt t="25860" x="7662863" y="5600700"/>
          <p14:tracePt t="25876" x="7596188" y="5532438"/>
          <p14:tracePt t="25892" x="7502525" y="5464175"/>
          <p14:tracePt t="25895" x="7467600" y="5438775"/>
          <p14:tracePt t="25902" x="7416800" y="5421313"/>
          <p14:tracePt t="25907" x="7373938" y="5405438"/>
          <p14:tracePt t="25924" x="7281863" y="5362575"/>
          <p14:tracePt t="25942" x="7256463" y="5362575"/>
          <p14:tracePt t="26909" x="7153275" y="5311775"/>
          <p14:tracePt t="26916" x="6958013" y="5208588"/>
          <p14:tracePt t="26924" x="6653213" y="5064125"/>
          <p14:tracePt t="26940" x="6015038" y="4657725"/>
          <p14:tracePt t="26957" x="5208588" y="4232275"/>
          <p14:tracePt t="26973" x="4843463" y="4011613"/>
          <p14:tracePt t="26991" x="4291013" y="3568700"/>
          <p14:tracePt t="27007" x="4027488" y="3348038"/>
          <p14:tracePt t="27023" x="3908425" y="3178175"/>
          <p14:tracePt t="27027" x="3848100" y="3101975"/>
          <p14:tracePt t="27039" x="3789363" y="3008313"/>
          <p14:tracePt t="27494" x="3611563" y="2881313"/>
          <p14:tracePt t="27502" x="3398838" y="2719388"/>
          <p14:tracePt t="27516" x="3041650" y="2455863"/>
          <p14:tracePt t="27532" x="2871788" y="2311400"/>
          <p14:tracePt t="27550" x="2684463" y="2090738"/>
          <p14:tracePt t="27566" x="2540000" y="1911350"/>
          <p14:tracePt t="27582" x="2395538" y="1751013"/>
          <p14:tracePt t="27585" x="2319338" y="1665288"/>
          <p14:tracePt t="27598" x="2200275" y="1555750"/>
          <p14:tracePt t="27615" x="2090738" y="1436688"/>
          <p14:tracePt t="27632" x="1971675" y="1292225"/>
          <p14:tracePt t="27648" x="1903413" y="1231900"/>
          <p14:tracePt t="27665" x="1860550" y="1181100"/>
          <p14:tracePt t="27681" x="1809750" y="1130300"/>
          <p14:tracePt t="27700" x="1776413" y="1096963"/>
          <p14:tracePt t="27716" x="1749425" y="1079500"/>
          <p14:tracePt t="27732" x="1724025" y="1054100"/>
          <p14:tracePt t="27735" x="1716088" y="1044575"/>
          <p14:tracePt t="27748" x="1698625" y="1036638"/>
          <p14:tracePt t="27752" x="1682750" y="1019175"/>
          <p14:tracePt t="27765" x="1665288" y="1003300"/>
          <p14:tracePt t="27782" x="1647825" y="985838"/>
          <p14:tracePt t="27785" x="1647825" y="977900"/>
          <p14:tracePt t="27799" x="1622425" y="968375"/>
          <p14:tracePt t="27802" x="1622425" y="960438"/>
          <p14:tracePt t="28265" x="1614488" y="977900"/>
          <p14:tracePt t="28272" x="1606550" y="993775"/>
          <p14:tracePt t="28286" x="1597025" y="1019175"/>
          <p14:tracePt t="28289" x="1579563" y="1054100"/>
          <p14:tracePt t="28303" x="1563688" y="1112838"/>
          <p14:tracePt t="28305" x="1554163" y="1130300"/>
          <p14:tracePt t="28320" x="1538288" y="1189038"/>
          <p14:tracePt t="28336" x="1520825" y="1257300"/>
          <p14:tracePt t="28341" x="1512888" y="1274763"/>
          <p14:tracePt t="28353" x="1503363" y="1325563"/>
          <p14:tracePt t="28368" x="1495425" y="1368425"/>
          <p14:tracePt t="28387" x="1487488" y="1427163"/>
          <p14:tracePt t="28402" x="1477963" y="1477963"/>
          <p14:tracePt t="28420" x="1470025" y="1512888"/>
          <p14:tracePt t="28421" x="1462088" y="1530350"/>
          <p14:tracePt t="28437" x="1462088" y="1555750"/>
          <p14:tracePt t="28453" x="1452563" y="1581150"/>
          <p14:tracePt t="28456" x="1444625" y="1597025"/>
          <p14:tracePt t="28469" x="1435100" y="1622425"/>
          <p14:tracePt t="28486" x="1435100" y="1665288"/>
          <p14:tracePt t="28490" x="1435100" y="1674813"/>
          <p14:tracePt t="28504" x="1435100" y="1716088"/>
          <p14:tracePt t="28521" x="1435100" y="1751013"/>
          <p14:tracePt t="28524" x="1435100" y="1766888"/>
          <p14:tracePt t="28537" x="1435100" y="1793875"/>
          <p14:tracePt t="28553" x="1435100" y="1819275"/>
          <p14:tracePt t="28571" x="1435100" y="1870075"/>
          <p14:tracePt t="28586" x="1435100" y="1878013"/>
          <p14:tracePt t="28589" x="1435100" y="1903413"/>
          <p14:tracePt t="28604" x="1435100" y="1938338"/>
          <p14:tracePt t="28606" x="1435100" y="1954213"/>
          <p14:tracePt t="28620" x="1435100" y="1989138"/>
          <p14:tracePt t="28637" x="1435100" y="2022475"/>
          <p14:tracePt t="28641" x="1435100" y="2047875"/>
          <p14:tracePt t="28653" x="1435100" y="2090738"/>
          <p14:tracePt t="28670" x="1435100" y="2133600"/>
          <p14:tracePt t="28674" x="1435100" y="2141538"/>
          <p14:tracePt t="28686" x="1435100" y="2166938"/>
          <p14:tracePt t="28689" x="1435100" y="2184400"/>
          <p14:tracePt t="28703" x="1435100" y="2209800"/>
          <p14:tracePt t="28722" x="1435100" y="2243138"/>
          <p14:tracePt t="28736" x="1435100" y="2252663"/>
          <p14:tracePt t="28739" x="1435100" y="2260600"/>
          <p14:tracePt t="28754" x="1435100" y="2286000"/>
          <p14:tracePt t="28756" x="1435100" y="2293938"/>
          <p14:tracePt t="28769" x="1435100" y="2311400"/>
          <p14:tracePt t="28786" x="1435100" y="2328863"/>
          <p14:tracePt t="28789" x="1435100" y="2336800"/>
          <p14:tracePt t="28803" x="1435100" y="2344738"/>
          <p14:tracePt t="28821" x="1435100" y="2354263"/>
          <p14:tracePt t="28825" x="1435100" y="2362200"/>
          <p14:tracePt t="28836" x="1435100" y="2371725"/>
          <p14:tracePt t="28853" x="1435100" y="2379663"/>
          <p14:tracePt t="28871" x="1435100" y="2387600"/>
          <p14:tracePt t="28887" x="1435100" y="2397125"/>
          <p14:tracePt t="28914" x="1435100" y="2405063"/>
          <p14:tracePt t="28928" x="1435100" y="2413000"/>
          <p14:tracePt t="28961" x="1435100" y="2422525"/>
          <p14:tracePt t="28980" x="1435100" y="2430463"/>
          <p14:tracePt t="28988" x="1444625" y="2430463"/>
          <p14:tracePt t="28994" x="1444625" y="2438400"/>
          <p14:tracePt t="29029" x="1444625" y="2447925"/>
          <p14:tracePt t="29042" x="1444625" y="2455863"/>
          <p14:tracePt t="29079" x="1444625" y="2463800"/>
          <p14:tracePt t="29459" x="1444625" y="2455863"/>
          <p14:tracePt t="29464" x="1435100" y="2455863"/>
          <p14:tracePt t="29481" x="1419225" y="2447925"/>
          <p14:tracePt t="29484" x="1409700" y="2438400"/>
          <p14:tracePt t="29497" x="1393825" y="2430463"/>
          <p14:tracePt t="29513" x="1384300" y="2422525"/>
          <p14:tracePt t="29530" x="1368425" y="2413000"/>
          <p14:tracePt t="29532" x="1358900" y="2405063"/>
          <p14:tracePt t="29548" x="1350963" y="2397125"/>
          <p14:tracePt t="29563" x="1343025" y="2397125"/>
          <p14:tracePt t="29565" x="1343025" y="2387600"/>
          <p14:tracePt t="29581" x="1333500" y="2379663"/>
          <p14:tracePt t="29598" x="1325563" y="2371725"/>
          <p14:tracePt t="29614" x="1317625" y="2354263"/>
          <p14:tracePt t="29629" x="1317625" y="2344738"/>
          <p14:tracePt t="29647" x="1308100" y="2328863"/>
          <p14:tracePt t="29650" x="1300163" y="2328863"/>
          <p14:tracePt t="29663" x="1300163" y="2311400"/>
          <p14:tracePt t="29682" x="1290638" y="2286000"/>
          <p14:tracePt t="29696" x="1282700" y="2286000"/>
          <p14:tracePt t="29698" x="1274763" y="2268538"/>
          <p14:tracePt t="29714" x="1265238" y="2243138"/>
          <p14:tracePt t="29716" x="1265238" y="2227263"/>
          <p14:tracePt t="29730" x="1249363" y="2184400"/>
          <p14:tracePt t="29747" x="1239838" y="2149475"/>
          <p14:tracePt t="29764" x="1223963" y="2098675"/>
          <p14:tracePt t="29781" x="1214438" y="2073275"/>
          <p14:tracePt t="29785" x="1214438" y="2055813"/>
          <p14:tracePt t="29799" x="1206500" y="2030413"/>
          <p14:tracePt t="29814" x="1198563" y="1997075"/>
          <p14:tracePt t="29831" x="1173163" y="1920875"/>
          <p14:tracePt t="29846" x="1173163" y="1878013"/>
          <p14:tracePt t="29848" x="1163638" y="1835150"/>
          <p14:tracePt t="29851" x="1155700" y="1801813"/>
          <p14:tracePt t="29863" x="1147763" y="1751013"/>
          <p14:tracePt t="29865" x="1147763" y="1725613"/>
          <p14:tracePt t="29881" x="1138238" y="1657350"/>
          <p14:tracePt t="29899" x="1130300" y="1614488"/>
          <p14:tracePt t="29902" x="1130300" y="1597025"/>
          <p14:tracePt t="29908" x="1130300" y="1581150"/>
          <p14:tracePt t="29915" x="1130300" y="1571625"/>
          <p14:tracePt t="29935" x="1130300" y="1520825"/>
          <p14:tracePt t="29950" x="1130300" y="1495425"/>
          <p14:tracePt t="29964" x="1138238" y="1452563"/>
          <p14:tracePt t="29967" x="1147763" y="1436688"/>
          <p14:tracePt t="29982" x="1163638" y="1393825"/>
          <p14:tracePt t="29997" x="1189038" y="1360488"/>
          <p14:tracePt t="30014" x="1206500" y="1317625"/>
          <p14:tracePt t="30016" x="1223963" y="1300163"/>
          <p14:tracePt t="30030" x="1249363" y="1274763"/>
          <p14:tracePt t="30047" x="1290638" y="1231900"/>
          <p14:tracePt t="30050" x="1325563" y="1216025"/>
          <p14:tracePt t="30063" x="1444625" y="1163638"/>
          <p14:tracePt t="30081" x="1597025" y="1130300"/>
          <p14:tracePt t="30085" x="1657350" y="1122363"/>
          <p14:tracePt t="30096" x="1716088" y="1112838"/>
          <p14:tracePt t="30098" x="1776413" y="1112838"/>
          <p14:tracePt t="30114" x="1878013" y="1112838"/>
          <p14:tracePt t="30132" x="2005013" y="1147763"/>
          <p14:tracePt t="30147" x="2055813" y="1173163"/>
          <p14:tracePt t="30165" x="2106613" y="1198563"/>
          <p14:tracePt t="30181" x="2116138" y="1198563"/>
          <p14:tracePt t="30197" x="2124075" y="1216025"/>
          <p14:tracePt t="30200" x="2124075" y="1223963"/>
          <p14:tracePt t="30215" x="2124075" y="1231900"/>
          <p14:tracePt t="30231" x="2124075" y="1249363"/>
          <p14:tracePt t="30249" x="2098675" y="1317625"/>
          <p14:tracePt t="30264" x="2047875" y="1385888"/>
          <p14:tracePt t="30268" x="2005013" y="1462088"/>
          <p14:tracePt t="30280" x="1911350" y="1631950"/>
          <p14:tracePt t="30298" x="1817688" y="1835150"/>
          <p14:tracePt t="30302" x="1749425" y="1928813"/>
          <p14:tracePt t="30316" x="1622425" y="2090738"/>
          <p14:tracePt t="30330" x="1512888" y="2184400"/>
          <p14:tracePt t="30347" x="1384300" y="2278063"/>
          <p14:tracePt t="30350" x="1300163" y="2336800"/>
          <p14:tracePt t="30363" x="1163638" y="2413000"/>
          <p14:tracePt t="30381" x="1003300" y="2463800"/>
          <p14:tracePt t="30383" x="925513" y="2489200"/>
          <p14:tracePt t="30399" x="765175" y="2498725"/>
          <p14:tracePt t="30414" x="628650" y="2498725"/>
          <p14:tracePt t="30432" x="484188" y="2447925"/>
          <p14:tracePt t="30447" x="382588" y="2387600"/>
          <p14:tracePt t="30465" x="238125" y="2268538"/>
          <p14:tracePt t="30480" x="161925" y="2166938"/>
          <p14:tracePt t="30497" x="111125" y="2108200"/>
          <p14:tracePt t="30500" x="93663" y="2073275"/>
          <p14:tracePt t="30514" x="76200" y="2022475"/>
          <p14:tracePt t="30530" x="58738" y="1979613"/>
          <p14:tracePt t="30547" x="58738" y="1954213"/>
          <p14:tracePt t="30550" x="58738" y="1946275"/>
          <p14:tracePt t="30563" x="58738" y="1928813"/>
          <p14:tracePt t="30580" x="68263" y="1895475"/>
          <p14:tracePt t="30596" x="127000" y="1852613"/>
          <p14:tracePt t="30615" x="357188" y="1741488"/>
          <p14:tracePt t="30631" x="611188" y="1700213"/>
          <p14:tracePt t="30647" x="849313" y="1682750"/>
          <p14:tracePt t="30651" x="942975" y="1690688"/>
          <p14:tracePt t="30663" x="1011238" y="1700213"/>
          <p14:tracePt t="30666" x="1062038" y="1716088"/>
          <p14:tracePt t="30681" x="1130300" y="1776413"/>
          <p14:tracePt t="30696" x="1214438" y="1860550"/>
          <p14:tracePt t="30713" x="1249363" y="1928813"/>
          <p14:tracePt t="30718" x="1257300" y="1954213"/>
          <p14:tracePt t="30731" x="1265238" y="1997075"/>
          <p14:tracePt t="30747" x="1274763" y="2047875"/>
          <p14:tracePt t="30765" x="1274763" y="2116138"/>
          <p14:tracePt t="30782" x="1265238" y="2149475"/>
          <p14:tracePt t="30786" x="1257300" y="2174875"/>
          <p14:tracePt t="30799" x="1231900" y="2217738"/>
          <p14:tracePt t="30814" x="1206500" y="2252663"/>
          <p14:tracePt t="30831" x="1181100" y="2278063"/>
          <p14:tracePt t="30834" x="1155700" y="2286000"/>
          <p14:tracePt t="30849" x="1036638" y="2319338"/>
          <p14:tracePt t="30864" x="884238" y="2319338"/>
          <p14:tracePt t="30868" x="798513" y="2319338"/>
          <p14:tracePt t="30883" x="696913" y="2303463"/>
          <p14:tracePt t="30898" x="646113" y="2278063"/>
          <p14:tracePt t="30902" x="620713" y="2260600"/>
          <p14:tracePt t="30916" x="595313" y="2227263"/>
          <p14:tracePt t="30931" x="577850" y="2192338"/>
          <p14:tracePt t="30947" x="569913" y="2149475"/>
          <p14:tracePt t="30951" x="560388" y="2141538"/>
          <p14:tracePt t="30963" x="560388" y="2124075"/>
          <p14:tracePt t="30966" x="560388" y="2116138"/>
          <p14:tracePt t="30980" x="560388" y="2090738"/>
          <p14:tracePt t="30984" x="560388" y="2082800"/>
          <p14:tracePt t="31000" x="560388" y="2047875"/>
          <p14:tracePt t="31014" x="585788" y="2022475"/>
          <p14:tracePt t="31032" x="661988" y="1946275"/>
          <p14:tracePt t="31048" x="806450" y="1878013"/>
          <p14:tracePt t="31052" x="874713" y="1844675"/>
          <p14:tracePt t="31063" x="950913" y="1835150"/>
          <p14:tracePt t="31064" x="1011238" y="1827213"/>
          <p14:tracePt t="31081" x="1095375" y="1827213"/>
          <p14:tracePt t="31101" x="1231900" y="1903413"/>
          <p14:tracePt t="31114" x="1317625" y="1997075"/>
          <p14:tracePt t="31131" x="1376363" y="2108200"/>
          <p14:tracePt t="31136" x="1393825" y="2141538"/>
          <p14:tracePt t="31142" x="1401763" y="2174875"/>
          <p14:tracePt t="31148" x="1409700" y="2200275"/>
          <p14:tracePt t="31156" x="1409700" y="2227263"/>
          <p14:tracePt t="31164" x="1409700" y="2243138"/>
          <p14:tracePt t="31183" x="1409700" y="2293938"/>
          <p14:tracePt t="31197" x="1409700" y="2311400"/>
          <p14:tracePt t="31213" x="1409700" y="2328863"/>
          <p14:tracePt t="31231" x="1401763" y="2354263"/>
          <p14:tracePt t="31250" x="1384300" y="2362200"/>
          <p14:tracePt t="31263" x="1376363" y="2362200"/>
          <p14:tracePt t="31266" x="1368425" y="2362200"/>
          <p14:tracePt t="31280" x="1333500" y="2362200"/>
          <p14:tracePt t="31284" x="1317625" y="2354263"/>
          <p14:tracePt t="31297" x="1300163" y="2336800"/>
          <p14:tracePt t="31299" x="1282700" y="2311400"/>
          <p14:tracePt t="31313" x="1231900" y="2252663"/>
          <p14:tracePt t="31331" x="1189038" y="2108200"/>
          <p14:tracePt t="31346" x="1181100" y="2065338"/>
          <p14:tracePt t="31349" x="1173163" y="2030413"/>
          <p14:tracePt t="31351" x="1173163" y="1997075"/>
          <p14:tracePt t="31365" x="1173163" y="1954213"/>
          <p14:tracePt t="31381" x="1181100" y="1911350"/>
          <p14:tracePt t="31397" x="1181100" y="1885950"/>
          <p14:tracePt t="31400" x="1189038" y="1885950"/>
          <p14:tracePt t="31413" x="1198563" y="1852613"/>
          <p14:tracePt t="31431" x="1231900" y="1835150"/>
          <p14:tracePt t="31434" x="1249363" y="1827213"/>
          <p14:tracePt t="31446" x="1274763" y="1809750"/>
          <p14:tracePt t="31448" x="1308100" y="1801813"/>
          <p14:tracePt t="31463" x="1376363" y="1801813"/>
          <p14:tracePt t="31480" x="1452563" y="1827213"/>
          <p14:tracePt t="31497" x="1495425" y="1895475"/>
          <p14:tracePt t="31515" x="1546225" y="2055813"/>
          <p14:tracePt t="31530" x="1546225" y="2116138"/>
          <p14:tracePt t="31547" x="1546225" y="2159000"/>
          <p14:tracePt t="31549" x="1538288" y="2184400"/>
          <p14:tracePt t="31563" x="1520825" y="2209800"/>
          <p14:tracePt t="31581" x="1520825" y="2235200"/>
          <p14:tracePt t="31584" x="1512888" y="2243138"/>
          <p14:tracePt t="31598" x="1495425" y="2252663"/>
          <p14:tracePt t="31615" x="1477963" y="2268538"/>
          <p14:tracePt t="31618" x="1470025" y="2278063"/>
          <p14:tracePt t="31631" x="1435100" y="2303463"/>
          <p14:tracePt t="31647" x="1393825" y="2311400"/>
          <p14:tracePt t="31651" x="1368425" y="2319338"/>
          <p14:tracePt t="31666" x="1290638" y="2319338"/>
          <p14:tracePt t="31680" x="1181100" y="2286000"/>
          <p14:tracePt t="31698" x="1044575" y="2235200"/>
          <p14:tracePt t="31701" x="985838" y="2192338"/>
          <p14:tracePt t="31713" x="917575" y="2149475"/>
          <p14:tracePt t="31715" x="866775" y="2116138"/>
          <p14:tracePt t="31730" x="781050" y="2039938"/>
          <p14:tracePt t="31734" x="747713" y="1989138"/>
          <p14:tracePt t="31746" x="730250" y="1963738"/>
          <p14:tracePt t="31749" x="714375" y="1928813"/>
          <p14:tracePt t="31754" x="714375" y="1911350"/>
          <p14:tracePt t="31764" x="704850" y="1895475"/>
          <p14:tracePt t="31766" x="704850" y="1878013"/>
          <p14:tracePt t="31780" x="696913" y="1852613"/>
          <p14:tracePt t="31799" x="696913" y="1844675"/>
          <p14:tracePt t="31802" x="696913" y="1835150"/>
          <p14:tracePt t="31815" x="696913" y="1819275"/>
          <p14:tracePt t="31830" x="704850" y="1784350"/>
          <p14:tracePt t="31848" x="747713" y="1766888"/>
          <p14:tracePt t="31851" x="781050" y="1758950"/>
          <p14:tracePt t="31856" x="823913" y="1751013"/>
          <p14:tracePt t="31864" x="892175" y="1751013"/>
          <p14:tracePt t="31880" x="1028700" y="1758950"/>
          <p14:tracePt t="31898" x="1189038" y="1852613"/>
          <p14:tracePt t="31914" x="1325563" y="1997075"/>
          <p14:tracePt t="31916" x="1376363" y="2073275"/>
          <p14:tracePt t="31931" x="1495425" y="2243138"/>
          <p14:tracePt t="31947" x="1571625" y="2405063"/>
          <p14:tracePt t="31952" x="1597025" y="2524125"/>
          <p14:tracePt t="31963" x="1614488" y="2625725"/>
          <p14:tracePt t="31965" x="1639888" y="2711450"/>
          <p14:tracePt t="31980" x="1657350" y="2846388"/>
          <p14:tracePt t="31985" x="1665288" y="2906713"/>
          <p14:tracePt t="32000" x="1665288" y="3025775"/>
          <p14:tracePt t="32013" x="1665288" y="3076575"/>
          <p14:tracePt t="32442" x="1878013" y="3033713"/>
          <p14:tracePt t="32449" x="2217738" y="2940050"/>
          <p14:tracePt t="32463" x="2506663" y="2855913"/>
          <p14:tracePt t="32465" x="2735263" y="2813050"/>
          <p14:tracePt t="32479" x="3313113" y="2727325"/>
          <p14:tracePt t="32481" x="3551238" y="2711450"/>
          <p14:tracePt t="32497" x="3967163" y="2719388"/>
          <p14:tracePt t="32513" x="4486275" y="2778125"/>
          <p14:tracePt t="32516" x="4613275" y="2830513"/>
          <p14:tracePt t="32529" x="4884738" y="2889250"/>
          <p14:tracePt t="32546" x="5054600" y="2922588"/>
          <p14:tracePt t="32548" x="5183188" y="2949575"/>
          <p14:tracePt t="32550" x="5267325" y="2974975"/>
          <p14:tracePt t="32565" x="5368925" y="2990850"/>
          <p14:tracePt t="32579" x="5437188" y="3008313"/>
          <p14:tracePt t="32597" x="5513388" y="3025775"/>
          <p14:tracePt t="32612" x="5530850" y="3025775"/>
          <p14:tracePt t="32613" x="5556250" y="3025775"/>
          <p14:tracePt t="32630" x="5573713" y="3025775"/>
          <p14:tracePt t="32633" x="5591175" y="3025775"/>
          <p14:tracePt t="32653" x="5599113" y="3025775"/>
          <p14:tracePt t="32662" x="5607050" y="3025775"/>
          <p14:tracePt t="32728" x="5599113" y="3025775"/>
          <p14:tracePt t="32734" x="5591175" y="3025775"/>
          <p14:tracePt t="32747" x="5556250" y="3025775"/>
          <p14:tracePt t="32762" x="5208588" y="2990850"/>
          <p14:tracePt t="32780" x="4605338" y="2940050"/>
          <p14:tracePt t="32782" x="4281488" y="2922588"/>
          <p14:tracePt t="32796" x="3619500" y="2922588"/>
          <p14:tracePt t="32813" x="3067050" y="2932113"/>
          <p14:tracePt t="32815" x="2820988" y="2949575"/>
          <p14:tracePt t="32829" x="2524125" y="2974975"/>
          <p14:tracePt t="32846" x="2362200" y="2990850"/>
          <p14:tracePt t="32863" x="2200275" y="3051175"/>
          <p14:tracePt t="32880" x="2124075" y="3084513"/>
          <p14:tracePt t="32896" x="2073275" y="3119438"/>
          <p14:tracePt t="32900" x="2038350" y="3135313"/>
          <p14:tracePt t="32905" x="2012950" y="3160713"/>
          <p14:tracePt t="32911" x="1979613" y="3186113"/>
          <p14:tracePt t="32918" x="1954213" y="3211513"/>
          <p14:tracePt t="32931" x="1903413" y="3271838"/>
          <p14:tracePt t="32947" x="1843088" y="3348038"/>
          <p14:tracePt t="32966" x="1766888" y="3467100"/>
          <p14:tracePt t="32980" x="1741488" y="3535363"/>
          <p14:tracePt t="32995" x="1698625" y="3619500"/>
          <p14:tracePt t="33001" x="1682750" y="3671888"/>
          <p14:tracePt t="33016" x="1631950" y="3781425"/>
          <p14:tracePt t="33029" x="1589088" y="3875088"/>
          <p14:tracePt t="33048" x="1546225" y="4002088"/>
          <p14:tracePt t="33063" x="1528763" y="4062413"/>
          <p14:tracePt t="33078" x="1520825" y="4121150"/>
          <p14:tracePt t="33080" x="1512888" y="4146550"/>
          <p14:tracePt t="33096" x="1503363" y="4214813"/>
          <p14:tracePt t="33113" x="1495425" y="4283075"/>
          <p14:tracePt t="33115" x="1495425" y="4325938"/>
          <p14:tracePt t="33129" x="1495425" y="4351338"/>
          <p14:tracePt t="33131" x="1487488" y="4402138"/>
          <p14:tracePt t="33145" x="1477963" y="4452938"/>
          <p14:tracePt t="33163" x="1462088" y="4513263"/>
          <p14:tracePt t="33179" x="1462088" y="4538663"/>
          <p14:tracePt t="33195" x="1452563" y="4572000"/>
          <p14:tracePt t="33198" x="1452563" y="4579938"/>
          <p14:tracePt t="33212" x="1444625" y="4605338"/>
          <p14:tracePt t="33229" x="1435100" y="4614863"/>
          <p14:tracePt t="34375" x="1452563" y="4579938"/>
          <p14:tracePt t="34381" x="1487488" y="4521200"/>
          <p14:tracePt t="34396" x="1546225" y="4376738"/>
          <p14:tracePt t="34414" x="1614488" y="4240213"/>
          <p14:tracePt t="34431" x="1690688" y="4070350"/>
          <p14:tracePt t="34445" x="1733550" y="3986213"/>
          <p14:tracePt t="34464" x="1776413" y="3841750"/>
          <p14:tracePt t="34479" x="1817688" y="3687763"/>
          <p14:tracePt t="34495" x="1852613" y="3527425"/>
          <p14:tracePt t="34513" x="1893888" y="3365500"/>
          <p14:tracePt t="34529" x="1911350" y="3246438"/>
          <p14:tracePt t="34531" x="1920875" y="3186113"/>
          <p14:tracePt t="34545" x="1936750" y="3084513"/>
          <p14:tracePt t="34562" x="1954213" y="2838450"/>
          <p14:tracePt t="34564" x="1954213" y="2770188"/>
          <p14:tracePt t="34580" x="1954213" y="2676525"/>
          <p14:tracePt t="34595" x="1954213" y="2617788"/>
          <p14:tracePt t="34596" x="1954213" y="2574925"/>
          <p14:tracePt t="34613" x="1936750" y="2473325"/>
          <p14:tracePt t="34630" x="1911350" y="2422525"/>
          <p14:tracePt t="34636" x="1903413" y="2397125"/>
          <p14:tracePt t="34641" x="1893888" y="2387600"/>
          <p14:tracePt t="34651" x="1885950" y="2371725"/>
          <p14:tracePt t="34662" x="1868488" y="2344738"/>
          <p14:tracePt t="34679" x="1843088" y="2328863"/>
          <p14:tracePt t="34682" x="1827213" y="2311400"/>
          <p14:tracePt t="34697" x="1792288" y="2293938"/>
          <p14:tracePt t="34713" x="1766888" y="2278063"/>
          <p14:tracePt t="34716" x="1749425" y="2268538"/>
          <p14:tracePt t="34731" x="1716088" y="2260600"/>
          <p14:tracePt t="34746" x="1673225" y="2243138"/>
          <p14:tracePt t="34762" x="1647825" y="2235200"/>
          <p14:tracePt t="34765" x="1631950" y="2235200"/>
          <p14:tracePt t="34779" x="1589088" y="2227263"/>
          <p14:tracePt t="34796" x="1546225" y="2227263"/>
          <p14:tracePt t="35649" x="1520825" y="2235200"/>
          <p14:tracePt t="35655" x="1487488" y="2268538"/>
          <p14:tracePt t="35670" x="1427163" y="2328863"/>
          <p14:tracePt t="35687" x="1376363" y="2405063"/>
          <p14:tracePt t="35690" x="1343025" y="2447925"/>
          <p14:tracePt t="35704" x="1300163" y="2524125"/>
          <p14:tracePt t="35720" x="1265238" y="2592388"/>
          <p14:tracePt t="35737" x="1223963" y="2693988"/>
          <p14:tracePt t="35753" x="1198563" y="2752725"/>
          <p14:tracePt t="35771" x="1181100" y="2820988"/>
          <p14:tracePt t="35788" x="1147763" y="2914650"/>
          <p14:tracePt t="35807" x="1120775" y="3008313"/>
          <p14:tracePt t="35820" x="1112838" y="3033713"/>
          <p14:tracePt t="35822" x="1104900" y="3067050"/>
          <p14:tracePt t="35837" x="1087438" y="3119438"/>
          <p14:tracePt t="35841" x="1087438" y="3152775"/>
          <p14:tracePt t="35854" x="1079500" y="3203575"/>
          <p14:tracePt t="35870" x="1069975" y="3238500"/>
          <p14:tracePt t="35875" x="1069975" y="3263900"/>
          <p14:tracePt t="35889" x="1069975" y="3305175"/>
          <p14:tracePt t="35904" x="1062038" y="3340100"/>
          <p14:tracePt t="35907" x="1062038" y="3355975"/>
          <p14:tracePt t="35921" x="1062038" y="3390900"/>
          <p14:tracePt t="35936" x="1062038" y="3416300"/>
          <p14:tracePt t="35939" x="1054100" y="3433763"/>
          <p14:tracePt t="35942" x="1054100" y="3449638"/>
          <p14:tracePt t="35955" x="1044575" y="3502025"/>
          <p14:tracePt t="35970" x="1036638" y="3543300"/>
          <p14:tracePt t="35987" x="1028700" y="3594100"/>
          <p14:tracePt t="35989" x="1028700" y="3603625"/>
          <p14:tracePt t="36004" x="1019175" y="3654425"/>
          <p14:tracePt t="36021" x="1011238" y="3697288"/>
          <p14:tracePt t="36025" x="1011238" y="3722688"/>
          <p14:tracePt t="36037" x="1003300" y="3763963"/>
          <p14:tracePt t="36053" x="985838" y="3824288"/>
          <p14:tracePt t="36058" x="976313" y="3867150"/>
          <p14:tracePt t="36072" x="968375" y="3943350"/>
          <p14:tracePt t="36088" x="960438" y="4037013"/>
          <p14:tracePt t="36092" x="950913" y="4052888"/>
          <p14:tracePt t="36105" x="950913" y="4087813"/>
          <p14:tracePt t="36107" x="942975" y="4113213"/>
          <p14:tracePt t="36119" x="942975" y="4130675"/>
          <p14:tracePt t="36123" x="942975" y="4156075"/>
          <p14:tracePt t="36141" x="942975" y="4197350"/>
          <p14:tracePt t="36153" x="942975" y="4224338"/>
          <p14:tracePt t="36170" x="942975" y="4240213"/>
          <p14:tracePt t="36187" x="942975" y="4265613"/>
          <p14:tracePt t="36203" x="942975" y="4291013"/>
          <p14:tracePt t="36222" x="942975" y="4308475"/>
          <p14:tracePt t="36237" x="942975" y="4316413"/>
          <p14:tracePt t="36253" x="942975" y="4325938"/>
          <p14:tracePt t="36270" x="942975" y="4333875"/>
          <p14:tracePt t="36286" x="942975" y="4341813"/>
          <p14:tracePt t="36359" x="942975" y="4351338"/>
          <p14:tracePt t="36936" x="1011238" y="4283075"/>
          <p14:tracePt t="36943" x="1104900" y="4189413"/>
          <p14:tracePt t="36956" x="1198563" y="4113213"/>
          <p14:tracePt t="36971" x="1409700" y="3925888"/>
          <p14:tracePt t="36988" x="1563688" y="3832225"/>
          <p14:tracePt t="36992" x="1639888" y="3790950"/>
          <p14:tracePt t="37005" x="1792288" y="3722688"/>
          <p14:tracePt t="37022" x="1928813" y="3636963"/>
          <p14:tracePt t="37040" x="2124075" y="3502025"/>
          <p14:tracePt t="37055" x="2319338" y="3382963"/>
          <p14:tracePt t="37075" x="2651125" y="3211513"/>
          <p14:tracePt t="37088" x="2770188" y="3144838"/>
          <p14:tracePt t="37107" x="2990850" y="3051175"/>
          <p14:tracePt t="37121" x="3067050" y="3016250"/>
          <p14:tracePt t="37123" x="3152775" y="2990850"/>
          <p14:tracePt t="37139" x="3305175" y="2940050"/>
          <p14:tracePt t="37142" x="3363913" y="2932113"/>
          <p14:tracePt t="37155" x="3457575" y="2889250"/>
          <p14:tracePt t="37172" x="3551238" y="2863850"/>
          <p14:tracePt t="37174" x="3627438" y="2846388"/>
          <p14:tracePt t="37189" x="3763963" y="2787650"/>
          <p14:tracePt t="37205" x="3883025" y="2752725"/>
          <p14:tracePt t="37209" x="3933825" y="2744788"/>
          <p14:tracePt t="37224" x="4002088" y="2701925"/>
          <p14:tracePt t="37239" x="4060825" y="2693988"/>
          <p14:tracePt t="37243" x="4070350" y="2686050"/>
          <p14:tracePt t="37258" x="4111625" y="2668588"/>
          <p14:tracePt t="37271" x="4129088" y="2660650"/>
          <p14:tracePt t="37288" x="4146550" y="2651125"/>
          <p14:tracePt t="37291" x="4154488" y="2651125"/>
          <p14:tracePt t="37305" x="4171950" y="2651125"/>
          <p14:tracePt t="37321" x="4179888" y="2651125"/>
          <p14:tracePt t="37338" x="4187825" y="2651125"/>
          <p14:tracePt t="37354" x="4197350" y="2651125"/>
          <p14:tracePt t="37371" x="4205288" y="2651125"/>
          <p14:tracePt t="37414" x="4197350" y="2660650"/>
          <p14:tracePt t="37419" x="4197350" y="2668588"/>
          <p14:tracePt t="37434" x="4179888" y="2676525"/>
          <p14:tracePt t="37439" x="4171950" y="2686050"/>
          <p14:tracePt t="37455" x="4146550" y="2711450"/>
          <p14:tracePt t="37472" x="4060825" y="2770188"/>
          <p14:tracePt t="37475" x="4002088" y="2813050"/>
          <p14:tracePt t="37489" x="3832225" y="2914650"/>
          <p14:tracePt t="37505" x="3662363" y="3000375"/>
          <p14:tracePt t="37523" x="3543300" y="3076575"/>
          <p14:tracePt t="37539" x="3457575" y="3127375"/>
          <p14:tracePt t="37556" x="3355975" y="3178175"/>
          <p14:tracePt t="37571" x="3178175" y="3289300"/>
          <p14:tracePt t="37587" x="3067050" y="3365500"/>
          <p14:tracePt t="37589" x="3016250" y="3398838"/>
          <p14:tracePt t="37604" x="2965450" y="3433763"/>
          <p14:tracePt t="37605" x="2930525" y="3467100"/>
          <p14:tracePt t="37622" x="2854325" y="3535363"/>
          <p14:tracePt t="37626" x="2803525" y="3578225"/>
          <p14:tracePt t="37632" x="2735263" y="3619500"/>
          <p14:tracePt t="37640" x="2676525" y="3662363"/>
          <p14:tracePt t="37655" x="2557463" y="3738563"/>
          <p14:tracePt t="37658" x="2514600" y="3763963"/>
          <p14:tracePt t="37672" x="2413000" y="3849688"/>
          <p14:tracePt t="37693" x="2293938" y="3925888"/>
          <p14:tracePt t="37705" x="2276475" y="3951288"/>
          <p14:tracePt t="37708" x="2260600" y="3976688"/>
          <p14:tracePt t="37721" x="2208213" y="4019550"/>
          <p14:tracePt t="37738" x="2166938" y="4052888"/>
          <p14:tracePt t="37741" x="2149475" y="4079875"/>
          <p14:tracePt t="37755" x="2090738" y="4130675"/>
          <p14:tracePt t="37772" x="2038350" y="4164013"/>
          <p14:tracePt t="37773" x="2012950" y="4171950"/>
          <p14:tracePt t="37788" x="1946275" y="4197350"/>
          <p14:tracePt t="37806" x="1878013" y="4224338"/>
          <p14:tracePt t="37810" x="1852613" y="4232275"/>
          <p14:tracePt t="37822" x="1801813" y="4249738"/>
          <p14:tracePt t="37839" x="1758950" y="4257675"/>
          <p14:tracePt t="37843" x="1741488" y="4257675"/>
          <p14:tracePt t="37856" x="1708150" y="4265613"/>
          <p14:tracePt t="37872" x="1673225" y="4275138"/>
          <p14:tracePt t="37889" x="1579563" y="4275138"/>
          <p14:tracePt t="37905" x="1503363" y="4275138"/>
          <p14:tracePt t="37910" x="1452563" y="4275138"/>
          <p14:tracePt t="37922" x="1427163" y="4265613"/>
          <p14:tracePt t="37924" x="1393825" y="4257675"/>
          <p14:tracePt t="37939" x="1325563" y="4249738"/>
          <p14:tracePt t="37955" x="1282700" y="4240213"/>
          <p14:tracePt t="37972" x="1214438" y="4206875"/>
          <p14:tracePt t="37988" x="1189038" y="4189413"/>
          <p14:tracePt t="38006" x="1138238" y="4171950"/>
          <p14:tracePt t="38022" x="1104900" y="4156075"/>
          <p14:tracePt t="38040" x="1054100" y="4121150"/>
          <p14:tracePt t="38055" x="1028700" y="4113213"/>
          <p14:tracePt t="38071" x="985838" y="4087813"/>
          <p14:tracePt t="38076" x="968375" y="4079875"/>
          <p14:tracePt t="38082" x="968375" y="4070350"/>
          <p14:tracePt t="38090" x="950913" y="4070350"/>
          <p14:tracePt t="38105" x="935038" y="4052888"/>
          <p14:tracePt t="38109" x="925513" y="4037013"/>
          <p14:tracePt t="38122" x="909638" y="4027488"/>
          <p14:tracePt t="38139" x="900113" y="4002088"/>
          <p14:tracePt t="38142" x="892175" y="3986213"/>
          <p14:tracePt t="38157" x="874713" y="3951288"/>
          <p14:tracePt t="38172" x="874713" y="3908425"/>
          <p14:tracePt t="38189" x="900113" y="3798888"/>
          <p14:tracePt t="38205" x="985838" y="3603625"/>
          <p14:tracePt t="38222" x="1147763" y="3365500"/>
          <p14:tracePt t="38226" x="1214438" y="3271838"/>
          <p14:tracePt t="38238" x="1333500" y="3101975"/>
          <p14:tracePt t="38255" x="1495425" y="2982913"/>
          <p14:tracePt t="38259" x="1563688" y="2897188"/>
          <p14:tracePt t="38275" x="1741488" y="2787650"/>
          <p14:tracePt t="38279" x="1835150" y="2744788"/>
          <p14:tracePt t="38288" x="1903413" y="2693988"/>
          <p14:tracePt t="38292" x="1962150" y="2651125"/>
          <p14:tracePt t="38306" x="2132013" y="2592388"/>
          <p14:tracePt t="38323" x="2370138" y="2516188"/>
          <p14:tracePt t="38327" x="2489200" y="2481263"/>
          <p14:tracePt t="38340" x="2676525" y="2447925"/>
          <p14:tracePt t="38355" x="2889250" y="2430463"/>
          <p14:tracePt t="38361" x="3008313" y="2413000"/>
          <p14:tracePt t="38371" x="3117850" y="2413000"/>
          <p14:tracePt t="38373" x="3236913" y="2422525"/>
          <p14:tracePt t="38389" x="3398838" y="2455863"/>
          <p14:tracePt t="38393" x="3475038" y="2481263"/>
          <p14:tracePt t="38405" x="3543300" y="2516188"/>
          <p14:tracePt t="38408" x="3636963" y="2574925"/>
          <p14:tracePt t="38421" x="3797300" y="2693988"/>
          <p14:tracePt t="38438" x="3941763" y="2830513"/>
          <p14:tracePt t="38442" x="3992563" y="2897188"/>
          <p14:tracePt t="38455" x="4060825" y="2982913"/>
          <p14:tracePt t="38471" x="4111625" y="3094038"/>
          <p14:tracePt t="38491" x="4154488" y="3271838"/>
          <p14:tracePt t="38505" x="4154488" y="3390900"/>
          <p14:tracePt t="38522" x="4154488" y="3484563"/>
          <p14:tracePt t="38525" x="4154488" y="3527425"/>
          <p14:tracePt t="38538" x="4146550" y="3568700"/>
          <p14:tracePt t="38540" x="4111625" y="3619500"/>
          <p14:tracePt t="38555" x="4060825" y="3748088"/>
          <p14:tracePt t="38557" x="4002088" y="3832225"/>
          <p14:tracePt t="38571" x="3951288" y="3908425"/>
          <p14:tracePt t="38572" x="3890963" y="4002088"/>
          <p14:tracePt t="38589" x="3797300" y="4130675"/>
          <p14:tracePt t="38593" x="3756025" y="4181475"/>
          <p14:tracePt t="38599" x="3703638" y="4214813"/>
          <p14:tracePt t="38608" x="3678238" y="4249738"/>
          <p14:tracePt t="38622" x="3611563" y="4316413"/>
          <p14:tracePt t="38626" x="3576638" y="4341813"/>
          <p14:tracePt t="38640" x="3457575" y="4427538"/>
          <p14:tracePt t="38656" x="3254375" y="4529138"/>
          <p14:tracePt t="38659" x="3127375" y="4564063"/>
          <p14:tracePt t="38676" x="2897188" y="4614863"/>
          <p14:tracePt t="38689" x="2684463" y="4614863"/>
          <p14:tracePt t="38695" x="2557463" y="4614863"/>
          <p14:tracePt t="38704" x="2430463" y="4597400"/>
          <p14:tracePt t="38721" x="2208213" y="4529138"/>
          <p14:tracePt t="38724" x="2116138" y="4478338"/>
          <p14:tracePt t="38739" x="1962150" y="4402138"/>
          <p14:tracePt t="38743" x="1885950" y="4351338"/>
          <p14:tracePt t="38749" x="1809750" y="4308475"/>
          <p14:tracePt t="38755" x="1741488" y="4240213"/>
          <p14:tracePt t="38771" x="1639888" y="4146550"/>
          <p14:tracePt t="38791" x="1546225" y="4002088"/>
          <p14:tracePt t="38805" x="1512888" y="3892550"/>
          <p14:tracePt t="38810" x="1495425" y="3832225"/>
          <p14:tracePt t="38822" x="1487488" y="3781425"/>
          <p14:tracePt t="38825" x="1477963" y="3713163"/>
          <p14:tracePt t="38840" x="1477963" y="3578225"/>
          <p14:tracePt t="38859" x="1538288" y="3305175"/>
          <p14:tracePt t="38871" x="1614488" y="3094038"/>
          <p14:tracePt t="38888" x="1724025" y="2906713"/>
          <p14:tracePt t="38890" x="1776413" y="2820988"/>
          <p14:tracePt t="38905" x="1817688" y="2744788"/>
          <p14:tracePt t="38908" x="1878013" y="2686050"/>
          <p14:tracePt t="38912" x="1920875" y="2617788"/>
          <p14:tracePt t="38922" x="1954213" y="2566988"/>
          <p14:tracePt t="38925" x="2012950" y="2498725"/>
          <p14:tracePt t="38939" x="2149475" y="2354263"/>
          <p14:tracePt t="38955" x="2370138" y="2174875"/>
          <p14:tracePt t="38960" x="2497138" y="2073275"/>
          <p14:tracePt t="38973" x="2701925" y="1911350"/>
          <p14:tracePt t="38989" x="2879725" y="1776413"/>
          <p14:tracePt t="38994" x="2973388" y="1708150"/>
          <p14:tracePt t="39007" x="3194050" y="1571625"/>
          <p14:tracePt t="39022" x="3441700" y="1427163"/>
          <p14:tracePt t="39038" x="3687763" y="1308100"/>
          <p14:tracePt t="39043" x="3840163" y="1266825"/>
          <p14:tracePt t="39055" x="4121150" y="1163638"/>
          <p14:tracePt t="39072" x="4324350" y="1104900"/>
          <p14:tracePt t="39075" x="4443413" y="1079500"/>
          <p14:tracePt t="39088" x="4714875" y="1062038"/>
          <p14:tracePt t="39105" x="4910138" y="1044575"/>
          <p14:tracePt t="39122" x="5106988" y="1062038"/>
          <p14:tracePt t="39139" x="5208588" y="1087438"/>
          <p14:tracePt t="39156" x="5360988" y="1138238"/>
          <p14:tracePt t="39160" x="5421313" y="1163638"/>
          <p14:tracePt t="39171" x="5472113" y="1189038"/>
          <p14:tracePt t="39172" x="5530850" y="1223963"/>
          <p14:tracePt t="39189" x="5591175" y="1257300"/>
          <p14:tracePt t="39192" x="5616575" y="1274763"/>
          <p14:tracePt t="39205" x="5657850" y="1282700"/>
          <p14:tracePt t="39221" x="5675313" y="1300163"/>
          <p14:tracePt t="39226" x="5683250" y="1308100"/>
          <p14:tracePt t="39921" x="5692775" y="1343025"/>
          <p14:tracePt t="39928" x="5700713" y="1385888"/>
          <p14:tracePt t="39943" x="5735638" y="1477963"/>
          <p14:tracePt t="39947" x="5743575" y="1530350"/>
          <p14:tracePt t="39959" x="5768975" y="1622425"/>
          <p14:tracePt t="39975" x="5802313" y="1725613"/>
          <p14:tracePt t="39993" x="5845175" y="1878013"/>
          <p14:tracePt t="39997" x="5862638" y="1954213"/>
          <p14:tracePt t="40009" x="5913438" y="2090738"/>
          <p14:tracePt t="40027" x="5956300" y="2235200"/>
          <p14:tracePt t="40030" x="5981700" y="2336800"/>
          <p14:tracePt t="40042" x="6040438" y="2574925"/>
          <p14:tracePt t="40060" x="6075363" y="2762250"/>
          <p14:tracePt t="40065" x="6083300" y="2830513"/>
          <p14:tracePt t="40076" x="6100763" y="3016250"/>
          <p14:tracePt t="40093" x="6151563" y="3263900"/>
          <p14:tracePt t="40096" x="6176963" y="3382963"/>
          <p14:tracePt t="40111" x="6210300" y="3578225"/>
          <p14:tracePt t="40125" x="6270625" y="3824288"/>
          <p14:tracePt t="40142" x="6346825" y="4156075"/>
          <p14:tracePt t="40144" x="6380163" y="4300538"/>
          <p14:tracePt t="40159" x="6448425" y="4605338"/>
          <p14:tracePt t="40175" x="6534150" y="4860925"/>
          <p14:tracePt t="40192" x="6600825" y="5141913"/>
          <p14:tracePt t="40209" x="6626225" y="5311775"/>
          <p14:tracePt t="40213" x="6635750" y="5362575"/>
          <p14:tracePt t="40635" x="6126163" y="5124450"/>
          <p14:tracePt t="40642" x="5530850" y="4741863"/>
          <p14:tracePt t="40648" x="4843463" y="4333875"/>
          <p14:tracePt t="40673" x="2854325" y="3203575"/>
          <p14:tracePt t="40690" x="874713" y="2098675"/>
          <p14:tracePt t="41867" x="892175" y="552450"/>
          <p14:tracePt t="41874" x="1120775" y="866775"/>
          <p14:tracePt t="41889" x="1665288" y="1674813"/>
          <p14:tracePt t="41905" x="2098675" y="2463800"/>
          <p14:tracePt t="41908" x="2268538" y="2855913"/>
          <p14:tracePt t="41923" x="2430463" y="3348038"/>
          <p14:tracePt t="41938" x="2514600" y="3748088"/>
          <p14:tracePt t="41955" x="2532063" y="3943350"/>
          <p14:tracePt t="41972" x="2532063" y="4019550"/>
          <p14:tracePt t="42202" x="3143250" y="3773488"/>
          <p14:tracePt t="42210" x="3814763" y="3502025"/>
          <p14:tracePt t="42223" x="5241925" y="3127375"/>
          <p14:tracePt t="42238" x="6762750" y="2949575"/>
          <p14:tracePt t="42256" x="8232775" y="3000375"/>
          <p14:tracePt t="42260" x="8947150" y="3135313"/>
          <p14:tracePt t="42262" x="9523413" y="3348038"/>
          <p14:tracePt t="42272" x="10050463" y="3586163"/>
          <p14:tracePt t="42289" x="11071225" y="4121150"/>
          <p14:tracePt t="42305" x="11368088" y="4402138"/>
          <p14:tracePt t="42322" x="11530013" y="4572000"/>
          <p14:tracePt t="42325" x="11563350" y="4622800"/>
          <p14:tracePt t="42339" x="11580813" y="4673600"/>
          <p14:tracePt t="42579" x="11664950" y="4564063"/>
          <p14:tracePt t="42584" x="11766550" y="4470400"/>
          <p14:tracePt t="42598" x="12022138" y="4257675"/>
          <p14:tracePt t="44588" x="11971338" y="3348038"/>
          <p14:tracePt t="44596" x="11844338" y="3322638"/>
          <p14:tracePt t="44613" x="11418888" y="3322638"/>
          <p14:tracePt t="44629" x="11223625" y="3322638"/>
          <p14:tracePt t="44648" x="11036300" y="3322638"/>
          <p14:tracePt t="44651" x="10909300" y="3322638"/>
          <p14:tracePt t="44663" x="10628313" y="3355975"/>
          <p14:tracePt t="44681" x="10280650" y="3390900"/>
          <p14:tracePt t="44697" x="10025063" y="3433763"/>
          <p14:tracePt t="44714" x="9821863" y="3449638"/>
          <p14:tracePt t="44717" x="9771063" y="3449638"/>
          <p14:tracePt t="44729" x="9659938" y="3459163"/>
          <p14:tracePt t="44746" x="9575800" y="3467100"/>
          <p14:tracePt t="44750" x="9540875" y="3467100"/>
          <p14:tracePt t="44763" x="9482138" y="3467100"/>
          <p14:tracePt t="44782" x="9421813" y="3467100"/>
          <p14:tracePt t="44787" x="9396413" y="3467100"/>
          <p14:tracePt t="44791" x="9371013" y="3467100"/>
          <p14:tracePt t="44798" x="9345613" y="3467100"/>
          <p14:tracePt t="44813" x="9302750" y="3467100"/>
          <p14:tracePt t="44818" x="9269413" y="3467100"/>
          <p14:tracePt t="44832" x="9236075" y="3467100"/>
          <p14:tracePt t="44846" x="9201150" y="3467100"/>
          <p14:tracePt t="44854" x="9183688" y="3467100"/>
          <p14:tracePt t="44862" x="9175750" y="3467100"/>
          <p14:tracePt t="44865" x="9167813" y="3467100"/>
          <p14:tracePt t="44879" x="9150350" y="3467100"/>
          <p14:tracePt t="44896" x="9132888" y="3467100"/>
          <p14:tracePt t="48115" x="8750300" y="3365500"/>
          <p14:tracePt t="48121" x="8004175" y="3144838"/>
          <p14:tracePt t="48128" x="7391400" y="2922588"/>
          <p14:tracePt t="48156" x="4384675" y="1809750"/>
          <p14:tracePt t="48170" x="3084513" y="1343025"/>
          <p14:tracePt t="48187" x="2149475" y="1019175"/>
          <p14:tracePt t="48204" x="1639888" y="790575"/>
          <p14:tracePt t="48220" x="1546225" y="739775"/>
          <p14:tracePt t="48511" x="1206500" y="560388"/>
          <p14:tracePt t="48515" x="823913" y="255588"/>
        </p14:tracePtLst>
      </p14:laserTraceLst>
    </p:ext>
  </p:extLs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E98823-5068-4B97-8446-8B23DD216685}"/>
              </a:ext>
            </a:extLst>
          </p:cNvPr>
          <p:cNvSpPr>
            <a:spLocks noGrp="1"/>
          </p:cNvSpPr>
          <p:nvPr>
            <p:ph type="title"/>
          </p:nvPr>
        </p:nvSpPr>
        <p:spPr/>
        <p:txBody>
          <a:bodyPr/>
          <a:lstStyle/>
          <a:p>
            <a:r>
              <a:rPr lang="en-US" dirty="0"/>
              <a:t>Outline of Presentation</a:t>
            </a:r>
          </a:p>
        </p:txBody>
      </p:sp>
      <p:sp>
        <p:nvSpPr>
          <p:cNvPr id="4" name="TextBox 3">
            <a:extLst>
              <a:ext uri="{FF2B5EF4-FFF2-40B4-BE49-F238E27FC236}">
                <a16:creationId xmlns:a16="http://schemas.microsoft.com/office/drawing/2014/main" id="{9AE29B61-1C87-4580-8A25-8EE04F314D77}"/>
              </a:ext>
            </a:extLst>
          </p:cNvPr>
          <p:cNvSpPr txBox="1"/>
          <p:nvPr/>
        </p:nvSpPr>
        <p:spPr>
          <a:xfrm>
            <a:off x="0" y="6501468"/>
            <a:ext cx="2499919" cy="400110"/>
          </a:xfrm>
          <a:prstGeom prst="rect">
            <a:avLst/>
          </a:prstGeom>
          <a:noFill/>
        </p:spPr>
        <p:txBody>
          <a:bodyPr wrap="square" rtlCol="0">
            <a:spAutoFit/>
          </a:bodyPr>
          <a:lstStyle/>
          <a:p>
            <a:r>
              <a:rPr lang="en-US" sz="2000" dirty="0">
                <a:solidFill>
                  <a:schemeClr val="bg1"/>
                </a:solidFill>
              </a:rPr>
              <a:t>Outline</a:t>
            </a:r>
            <a:endParaRPr lang="en-IN" sz="2000" dirty="0">
              <a:solidFill>
                <a:schemeClr val="bg1"/>
              </a:solidFill>
            </a:endParaRPr>
          </a:p>
        </p:txBody>
      </p:sp>
      <p:graphicFrame>
        <p:nvGraphicFramePr>
          <p:cNvPr id="9" name="Diagram 8">
            <a:extLst>
              <a:ext uri="{FF2B5EF4-FFF2-40B4-BE49-F238E27FC236}">
                <a16:creationId xmlns:a16="http://schemas.microsoft.com/office/drawing/2014/main" id="{259F6FF6-12F3-47F9-B32F-7D6DE20287B9}"/>
              </a:ext>
            </a:extLst>
          </p:cNvPr>
          <p:cNvGraphicFramePr/>
          <p:nvPr>
            <p:extLst>
              <p:ext uri="{D42A27DB-BD31-4B8C-83A1-F6EECF244321}">
                <p14:modId xmlns:p14="http://schemas.microsoft.com/office/powerpoint/2010/main" val="1447671684"/>
              </p:ext>
            </p:extLst>
          </p:nvPr>
        </p:nvGraphicFramePr>
        <p:xfrm>
          <a:off x="795067" y="972544"/>
          <a:ext cx="6576141" cy="5418667"/>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5" name="Rectangle 4">
            <a:extLst>
              <a:ext uri="{FF2B5EF4-FFF2-40B4-BE49-F238E27FC236}">
                <a16:creationId xmlns:a16="http://schemas.microsoft.com/office/drawing/2014/main" id="{865F827C-5B8F-C85A-7816-20207893C98E}"/>
              </a:ext>
            </a:extLst>
          </p:cNvPr>
          <p:cNvSpPr/>
          <p:nvPr/>
        </p:nvSpPr>
        <p:spPr>
          <a:xfrm>
            <a:off x="5201728" y="6512365"/>
            <a:ext cx="1536882" cy="266925"/>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mc:AlternateContent xmlns:mc="http://schemas.openxmlformats.org/markup-compatibility/2006" xmlns:pslz="http://schemas.microsoft.com/office/powerpoint/2016/slidezoom">
        <mc:Choice Requires="pslz">
          <p:graphicFrame>
            <p:nvGraphicFramePr>
              <p:cNvPr id="8" name="Slide Zoom 7">
                <a:extLst>
                  <a:ext uri="{FF2B5EF4-FFF2-40B4-BE49-F238E27FC236}">
                    <a16:creationId xmlns:a16="http://schemas.microsoft.com/office/drawing/2014/main" id="{4434266A-AE9F-7356-89BF-5C3E42D68785}"/>
                  </a:ext>
                </a:extLst>
              </p:cNvPr>
              <p:cNvGraphicFramePr>
                <a:graphicFrameLocks noChangeAspect="1"/>
              </p:cNvGraphicFramePr>
              <p:nvPr>
                <p:extLst>
                  <p:ext uri="{D42A27DB-BD31-4B8C-83A1-F6EECF244321}">
                    <p14:modId xmlns:p14="http://schemas.microsoft.com/office/powerpoint/2010/main" val="1097893223"/>
                  </p:ext>
                </p:extLst>
              </p:nvPr>
            </p:nvGraphicFramePr>
            <p:xfrm>
              <a:off x="7440937" y="1722076"/>
              <a:ext cx="700218" cy="350875"/>
            </p:xfrm>
            <a:graphic>
              <a:graphicData uri="http://schemas.microsoft.com/office/powerpoint/2016/slidezoom">
                <pslz:sldZm>
                  <pslz:sldZmObj sldId="446" cId="258289201">
                    <pslz:zmPr id="{1F60077F-0169-422C-BED0-D7CB3BDB7988}" returnToParent="0" transitionDur="1000">
                      <p166:blipFill xmlns:p166="http://schemas.microsoft.com/office/powerpoint/2016/6/main">
                        <a:blip r:embed="rId11"/>
                        <a:stretch>
                          <a:fillRect/>
                        </a:stretch>
                      </p166:blipFill>
                      <p166:spPr xmlns:p166="http://schemas.microsoft.com/office/powerpoint/2016/6/main">
                        <a:xfrm>
                          <a:off x="0" y="0"/>
                          <a:ext cx="700218" cy="350875"/>
                        </a:xfrm>
                        <a:prstGeom prst="rect">
                          <a:avLst/>
                        </a:prstGeom>
                        <a:ln w="3175">
                          <a:solidFill>
                            <a:prstClr val="ltGray"/>
                          </a:solidFill>
                        </a:ln>
                      </p166:spPr>
                    </pslz:zmPr>
                  </pslz:sldZmObj>
                </pslz:sldZm>
              </a:graphicData>
            </a:graphic>
          </p:graphicFrame>
        </mc:Choice>
        <mc:Fallback xmlns="">
          <p:pic>
            <p:nvPicPr>
              <p:cNvPr id="8" name="Slide Zoom 7">
                <a:hlinkClick r:id="rId12" action="ppaction://hlinksldjump"/>
                <a:extLst>
                  <a:ext uri="{FF2B5EF4-FFF2-40B4-BE49-F238E27FC236}">
                    <a16:creationId xmlns:a16="http://schemas.microsoft.com/office/drawing/2014/main" id="{4434266A-AE9F-7356-89BF-5C3E42D68785}"/>
                  </a:ext>
                </a:extLst>
              </p:cNvPr>
              <p:cNvPicPr>
                <a:picLocks noGrp="1" noRot="1" noChangeAspect="1" noMove="1" noResize="1" noEditPoints="1" noAdjustHandles="1" noChangeArrowheads="1" noChangeShapeType="1"/>
              </p:cNvPicPr>
              <p:nvPr/>
            </p:nvPicPr>
            <p:blipFill>
              <a:blip r:embed="rId13"/>
              <a:stretch>
                <a:fillRect/>
              </a:stretch>
            </p:blipFill>
            <p:spPr>
              <a:xfrm>
                <a:off x="7440937" y="1722076"/>
                <a:ext cx="700218" cy="350875"/>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13" name="Slide Zoom 12">
                <a:extLst>
                  <a:ext uri="{FF2B5EF4-FFF2-40B4-BE49-F238E27FC236}">
                    <a16:creationId xmlns:a16="http://schemas.microsoft.com/office/drawing/2014/main" id="{1E1737B3-7C1E-06E7-73F3-38B62B7E87F0}"/>
                  </a:ext>
                </a:extLst>
              </p:cNvPr>
              <p:cNvGraphicFramePr>
                <a:graphicFrameLocks noChangeAspect="1"/>
              </p:cNvGraphicFramePr>
              <p:nvPr>
                <p:extLst>
                  <p:ext uri="{D42A27DB-BD31-4B8C-83A1-F6EECF244321}">
                    <p14:modId xmlns:p14="http://schemas.microsoft.com/office/powerpoint/2010/main" val="4220479314"/>
                  </p:ext>
                </p:extLst>
              </p:nvPr>
            </p:nvGraphicFramePr>
            <p:xfrm>
              <a:off x="7440936" y="1131529"/>
              <a:ext cx="700219" cy="393873"/>
            </p:xfrm>
            <a:graphic>
              <a:graphicData uri="http://schemas.microsoft.com/office/powerpoint/2016/slidezoom">
                <pslz:sldZm>
                  <pslz:sldZmObj sldId="345" cId="210438452">
                    <pslz:zmPr id="{70DCC449-0D1C-4799-B47F-6582580AEF74}" returnToParent="0" transitionDur="1000">
                      <p166:blipFill xmlns:p166="http://schemas.microsoft.com/office/powerpoint/2016/6/main">
                        <a:blip r:embed="rId14"/>
                        <a:stretch>
                          <a:fillRect/>
                        </a:stretch>
                      </p166:blipFill>
                      <p166:spPr xmlns:p166="http://schemas.microsoft.com/office/powerpoint/2016/6/main">
                        <a:xfrm>
                          <a:off x="0" y="0"/>
                          <a:ext cx="700219" cy="393873"/>
                        </a:xfrm>
                        <a:prstGeom prst="rect">
                          <a:avLst/>
                        </a:prstGeom>
                        <a:ln w="3175">
                          <a:solidFill>
                            <a:prstClr val="ltGray"/>
                          </a:solidFill>
                        </a:ln>
                      </p166:spPr>
                    </pslz:zmPr>
                  </pslz:sldZmObj>
                </pslz:sldZm>
              </a:graphicData>
            </a:graphic>
          </p:graphicFrame>
        </mc:Choice>
        <mc:Fallback xmlns="">
          <p:pic>
            <p:nvPicPr>
              <p:cNvPr id="13" name="Slide Zoom 12">
                <a:hlinkClick r:id="rId15" action="ppaction://hlinksldjump"/>
                <a:extLst>
                  <a:ext uri="{FF2B5EF4-FFF2-40B4-BE49-F238E27FC236}">
                    <a16:creationId xmlns:a16="http://schemas.microsoft.com/office/drawing/2014/main" id="{1E1737B3-7C1E-06E7-73F3-38B62B7E87F0}"/>
                  </a:ext>
                </a:extLst>
              </p:cNvPr>
              <p:cNvPicPr>
                <a:picLocks noGrp="1" noRot="1" noChangeAspect="1" noMove="1" noResize="1" noEditPoints="1" noAdjustHandles="1" noChangeArrowheads="1" noChangeShapeType="1"/>
              </p:cNvPicPr>
              <p:nvPr/>
            </p:nvPicPr>
            <p:blipFill>
              <a:blip r:embed="rId16"/>
              <a:stretch>
                <a:fillRect/>
              </a:stretch>
            </p:blipFill>
            <p:spPr>
              <a:xfrm>
                <a:off x="7440936" y="1131529"/>
                <a:ext cx="700219" cy="393873"/>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15" name="Slide Zoom 14">
                <a:extLst>
                  <a:ext uri="{FF2B5EF4-FFF2-40B4-BE49-F238E27FC236}">
                    <a16:creationId xmlns:a16="http://schemas.microsoft.com/office/drawing/2014/main" id="{C7903ED6-522B-8EA0-BEA9-86E6713920B4}"/>
                  </a:ext>
                </a:extLst>
              </p:cNvPr>
              <p:cNvGraphicFramePr>
                <a:graphicFrameLocks noChangeAspect="1"/>
              </p:cNvGraphicFramePr>
              <p:nvPr>
                <p:extLst>
                  <p:ext uri="{D42A27DB-BD31-4B8C-83A1-F6EECF244321}">
                    <p14:modId xmlns:p14="http://schemas.microsoft.com/office/powerpoint/2010/main" val="1344996663"/>
                  </p:ext>
                </p:extLst>
              </p:nvPr>
            </p:nvGraphicFramePr>
            <p:xfrm>
              <a:off x="7434984" y="3433166"/>
              <a:ext cx="706825" cy="397589"/>
            </p:xfrm>
            <a:graphic>
              <a:graphicData uri="http://schemas.microsoft.com/office/powerpoint/2016/slidezoom">
                <pslz:sldZm>
                  <pslz:sldZmObj sldId="448" cId="3723320307">
                    <pslz:zmPr id="{7FD61D60-AF1D-4F7F-B2D3-CDEE9096EFA8}" returnToParent="0" transitionDur="1000">
                      <p166:blipFill xmlns:p166="http://schemas.microsoft.com/office/powerpoint/2016/6/main">
                        <a:blip r:embed="rId17"/>
                        <a:stretch>
                          <a:fillRect/>
                        </a:stretch>
                      </p166:blipFill>
                      <p166:spPr xmlns:p166="http://schemas.microsoft.com/office/powerpoint/2016/6/main">
                        <a:xfrm>
                          <a:off x="0" y="0"/>
                          <a:ext cx="706825" cy="397589"/>
                        </a:xfrm>
                        <a:prstGeom prst="rect">
                          <a:avLst/>
                        </a:prstGeom>
                        <a:ln w="3175">
                          <a:solidFill>
                            <a:prstClr val="ltGray"/>
                          </a:solidFill>
                        </a:ln>
                      </p166:spPr>
                    </pslz:zmPr>
                  </pslz:sldZmObj>
                </pslz:sldZm>
              </a:graphicData>
            </a:graphic>
          </p:graphicFrame>
        </mc:Choice>
        <mc:Fallback xmlns="">
          <p:pic>
            <p:nvPicPr>
              <p:cNvPr id="15" name="Slide Zoom 14">
                <a:hlinkClick r:id="rId18" action="ppaction://hlinksldjump"/>
                <a:extLst>
                  <a:ext uri="{FF2B5EF4-FFF2-40B4-BE49-F238E27FC236}">
                    <a16:creationId xmlns:a16="http://schemas.microsoft.com/office/drawing/2014/main" id="{C7903ED6-522B-8EA0-BEA9-86E6713920B4}"/>
                  </a:ext>
                </a:extLst>
              </p:cNvPr>
              <p:cNvPicPr>
                <a:picLocks noGrp="1" noRot="1" noChangeAspect="1" noMove="1" noResize="1" noEditPoints="1" noAdjustHandles="1" noChangeArrowheads="1" noChangeShapeType="1"/>
              </p:cNvPicPr>
              <p:nvPr/>
            </p:nvPicPr>
            <p:blipFill>
              <a:blip r:embed="rId19"/>
              <a:stretch>
                <a:fillRect/>
              </a:stretch>
            </p:blipFill>
            <p:spPr>
              <a:xfrm>
                <a:off x="7434984" y="3433166"/>
                <a:ext cx="706825" cy="397589"/>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17" name="Slide Zoom 16">
                <a:extLst>
                  <a:ext uri="{FF2B5EF4-FFF2-40B4-BE49-F238E27FC236}">
                    <a16:creationId xmlns:a16="http://schemas.microsoft.com/office/drawing/2014/main" id="{998C2830-2FE3-ED95-60DE-58E02C2CC80F}"/>
                  </a:ext>
                </a:extLst>
              </p:cNvPr>
              <p:cNvGraphicFramePr>
                <a:graphicFrameLocks noChangeAspect="1"/>
              </p:cNvGraphicFramePr>
              <p:nvPr>
                <p:extLst>
                  <p:ext uri="{D42A27DB-BD31-4B8C-83A1-F6EECF244321}">
                    <p14:modId xmlns:p14="http://schemas.microsoft.com/office/powerpoint/2010/main" val="1418630295"/>
                  </p:ext>
                </p:extLst>
              </p:nvPr>
            </p:nvGraphicFramePr>
            <p:xfrm>
              <a:off x="7440938" y="4462142"/>
              <a:ext cx="660658" cy="450132"/>
            </p:xfrm>
            <a:graphic>
              <a:graphicData uri="http://schemas.microsoft.com/office/powerpoint/2016/slidezoom">
                <pslz:sldZm>
                  <pslz:sldZmObj sldId="462" cId="4242288509">
                    <pslz:zmPr id="{92E14D55-FE94-47E0-A49B-86490F96E5E6}" returnToParent="0" transitionDur="1000">
                      <p166:blipFill xmlns:p166="http://schemas.microsoft.com/office/powerpoint/2016/6/main">
                        <a:blip r:embed="rId20"/>
                        <a:stretch>
                          <a:fillRect/>
                        </a:stretch>
                      </p166:blipFill>
                      <p166:spPr xmlns:p166="http://schemas.microsoft.com/office/powerpoint/2016/6/main">
                        <a:xfrm>
                          <a:off x="0" y="0"/>
                          <a:ext cx="660658" cy="450132"/>
                        </a:xfrm>
                        <a:prstGeom prst="rect">
                          <a:avLst/>
                        </a:prstGeom>
                        <a:ln w="3175">
                          <a:solidFill>
                            <a:prstClr val="ltGray"/>
                          </a:solidFill>
                        </a:ln>
                      </p166:spPr>
                    </pslz:zmPr>
                  </pslz:sldZmObj>
                </pslz:sldZm>
              </a:graphicData>
            </a:graphic>
          </p:graphicFrame>
        </mc:Choice>
        <mc:Fallback xmlns="">
          <p:pic>
            <p:nvPicPr>
              <p:cNvPr id="17" name="Slide Zoom 16">
                <a:hlinkClick r:id="rId21" action="ppaction://hlinksldjump"/>
                <a:extLst>
                  <a:ext uri="{FF2B5EF4-FFF2-40B4-BE49-F238E27FC236}">
                    <a16:creationId xmlns:a16="http://schemas.microsoft.com/office/drawing/2014/main" id="{998C2830-2FE3-ED95-60DE-58E02C2CC80F}"/>
                  </a:ext>
                </a:extLst>
              </p:cNvPr>
              <p:cNvPicPr>
                <a:picLocks noGrp="1" noRot="1" noChangeAspect="1" noMove="1" noResize="1" noEditPoints="1" noAdjustHandles="1" noChangeArrowheads="1" noChangeShapeType="1"/>
              </p:cNvPicPr>
              <p:nvPr/>
            </p:nvPicPr>
            <p:blipFill>
              <a:blip r:embed="rId22"/>
              <a:stretch>
                <a:fillRect/>
              </a:stretch>
            </p:blipFill>
            <p:spPr>
              <a:xfrm>
                <a:off x="7440938" y="4462142"/>
                <a:ext cx="660658" cy="450132"/>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19" name="Slide Zoom 18">
                <a:extLst>
                  <a:ext uri="{FF2B5EF4-FFF2-40B4-BE49-F238E27FC236}">
                    <a16:creationId xmlns:a16="http://schemas.microsoft.com/office/drawing/2014/main" id="{65681463-CF10-15AF-BFCC-C14455532AB5}"/>
                  </a:ext>
                </a:extLst>
              </p:cNvPr>
              <p:cNvGraphicFramePr>
                <a:graphicFrameLocks noChangeAspect="1"/>
              </p:cNvGraphicFramePr>
              <p:nvPr>
                <p:extLst>
                  <p:ext uri="{D42A27DB-BD31-4B8C-83A1-F6EECF244321}">
                    <p14:modId xmlns:p14="http://schemas.microsoft.com/office/powerpoint/2010/main" val="2212900377"/>
                  </p:ext>
                </p:extLst>
              </p:nvPr>
            </p:nvGraphicFramePr>
            <p:xfrm>
              <a:off x="7440937" y="5792704"/>
              <a:ext cx="660658" cy="431641"/>
            </p:xfrm>
            <a:graphic>
              <a:graphicData uri="http://schemas.microsoft.com/office/powerpoint/2016/slidezoom">
                <pslz:sldZm>
                  <pslz:sldZmObj sldId="475" cId="2218645681">
                    <pslz:zmPr id="{7C415A64-FB89-419F-A08F-79B9DE3FB7E6}" returnToParent="0" transitionDur="1000">
                      <p166:blipFill xmlns:p166="http://schemas.microsoft.com/office/powerpoint/2016/6/main">
                        <a:blip r:embed="rId23"/>
                        <a:stretch>
                          <a:fillRect/>
                        </a:stretch>
                      </p166:blipFill>
                      <p166:spPr xmlns:p166="http://schemas.microsoft.com/office/powerpoint/2016/6/main">
                        <a:xfrm>
                          <a:off x="0" y="0"/>
                          <a:ext cx="660658" cy="431641"/>
                        </a:xfrm>
                        <a:prstGeom prst="rect">
                          <a:avLst/>
                        </a:prstGeom>
                        <a:ln w="3175">
                          <a:solidFill>
                            <a:prstClr val="ltGray"/>
                          </a:solidFill>
                        </a:ln>
                      </p166:spPr>
                    </pslz:zmPr>
                  </pslz:sldZmObj>
                </pslz:sldZm>
              </a:graphicData>
            </a:graphic>
          </p:graphicFrame>
        </mc:Choice>
        <mc:Fallback xmlns="">
          <p:pic>
            <p:nvPicPr>
              <p:cNvPr id="19" name="Slide Zoom 18">
                <a:hlinkClick r:id="rId24" action="ppaction://hlinksldjump"/>
                <a:extLst>
                  <a:ext uri="{FF2B5EF4-FFF2-40B4-BE49-F238E27FC236}">
                    <a16:creationId xmlns:a16="http://schemas.microsoft.com/office/drawing/2014/main" id="{65681463-CF10-15AF-BFCC-C14455532AB5}"/>
                  </a:ext>
                </a:extLst>
              </p:cNvPr>
              <p:cNvPicPr>
                <a:picLocks noGrp="1" noRot="1" noChangeAspect="1" noMove="1" noResize="1" noEditPoints="1" noAdjustHandles="1" noChangeArrowheads="1" noChangeShapeType="1"/>
              </p:cNvPicPr>
              <p:nvPr/>
            </p:nvPicPr>
            <p:blipFill>
              <a:blip r:embed="rId25"/>
              <a:stretch>
                <a:fillRect/>
              </a:stretch>
            </p:blipFill>
            <p:spPr>
              <a:xfrm>
                <a:off x="7440937" y="5792704"/>
                <a:ext cx="660658" cy="431641"/>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6" name="Slide Zoom 5">
                <a:extLst>
                  <a:ext uri="{FF2B5EF4-FFF2-40B4-BE49-F238E27FC236}">
                    <a16:creationId xmlns:a16="http://schemas.microsoft.com/office/drawing/2014/main" id="{AEBB7C4B-18F0-382B-CD99-CE26E3E9D3D4}"/>
                  </a:ext>
                </a:extLst>
              </p:cNvPr>
              <p:cNvGraphicFramePr>
                <a:graphicFrameLocks noChangeAspect="1"/>
              </p:cNvGraphicFramePr>
              <p:nvPr>
                <p:extLst>
                  <p:ext uri="{D42A27DB-BD31-4B8C-83A1-F6EECF244321}">
                    <p14:modId xmlns:p14="http://schemas.microsoft.com/office/powerpoint/2010/main" val="3699818498"/>
                  </p:ext>
                </p:extLst>
              </p:nvPr>
            </p:nvGraphicFramePr>
            <p:xfrm>
              <a:off x="7440936" y="2269161"/>
              <a:ext cx="700217" cy="364924"/>
            </p:xfrm>
            <a:graphic>
              <a:graphicData uri="http://schemas.microsoft.com/office/powerpoint/2016/slidezoom">
                <pslz:sldZm>
                  <pslz:sldZmObj sldId="474" cId="3749408329">
                    <pslz:zmPr id="{E022909C-3CC1-4224-8EB8-C0A7318486A2}" returnToParent="0" transitionDur="1000">
                      <p166:blipFill xmlns:p166="http://schemas.microsoft.com/office/powerpoint/2016/6/main">
                        <a:blip r:embed="rId26"/>
                        <a:stretch>
                          <a:fillRect/>
                        </a:stretch>
                      </p166:blipFill>
                      <p166:spPr xmlns:p166="http://schemas.microsoft.com/office/powerpoint/2016/6/main">
                        <a:xfrm>
                          <a:off x="0" y="0"/>
                          <a:ext cx="700217" cy="364924"/>
                        </a:xfrm>
                        <a:prstGeom prst="rect">
                          <a:avLst/>
                        </a:prstGeom>
                        <a:ln w="3175">
                          <a:solidFill>
                            <a:prstClr val="ltGray"/>
                          </a:solidFill>
                        </a:ln>
                      </p166:spPr>
                    </pslz:zmPr>
                  </pslz:sldZmObj>
                </pslz:sldZm>
              </a:graphicData>
            </a:graphic>
          </p:graphicFrame>
        </mc:Choice>
        <mc:Fallback xmlns="">
          <p:pic>
            <p:nvPicPr>
              <p:cNvPr id="6" name="Slide Zoom 5">
                <a:hlinkClick r:id="rId27" action="ppaction://hlinksldjump"/>
                <a:extLst>
                  <a:ext uri="{FF2B5EF4-FFF2-40B4-BE49-F238E27FC236}">
                    <a16:creationId xmlns:a16="http://schemas.microsoft.com/office/drawing/2014/main" id="{AEBB7C4B-18F0-382B-CD99-CE26E3E9D3D4}"/>
                  </a:ext>
                </a:extLst>
              </p:cNvPr>
              <p:cNvPicPr>
                <a:picLocks noGrp="1" noRot="1" noChangeAspect="1" noMove="1" noResize="1" noEditPoints="1" noAdjustHandles="1" noChangeArrowheads="1" noChangeShapeType="1"/>
              </p:cNvPicPr>
              <p:nvPr/>
            </p:nvPicPr>
            <p:blipFill>
              <a:blip r:embed="rId28"/>
              <a:stretch>
                <a:fillRect/>
              </a:stretch>
            </p:blipFill>
            <p:spPr>
              <a:xfrm>
                <a:off x="7440936" y="2269161"/>
                <a:ext cx="700217" cy="364924"/>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10" name="Slide Zoom 9">
                <a:extLst>
                  <a:ext uri="{FF2B5EF4-FFF2-40B4-BE49-F238E27FC236}">
                    <a16:creationId xmlns:a16="http://schemas.microsoft.com/office/drawing/2014/main" id="{4A5F949F-4892-EB93-0E06-5296B008CEA2}"/>
                  </a:ext>
                </a:extLst>
              </p:cNvPr>
              <p:cNvGraphicFramePr>
                <a:graphicFrameLocks noChangeAspect="1"/>
              </p:cNvGraphicFramePr>
              <p:nvPr>
                <p:extLst>
                  <p:ext uri="{D42A27DB-BD31-4B8C-83A1-F6EECF244321}">
                    <p14:modId xmlns:p14="http://schemas.microsoft.com/office/powerpoint/2010/main" val="3218371629"/>
                  </p:ext>
                </p:extLst>
              </p:nvPr>
            </p:nvGraphicFramePr>
            <p:xfrm>
              <a:off x="7429032" y="2838904"/>
              <a:ext cx="706825" cy="397589"/>
            </p:xfrm>
            <a:graphic>
              <a:graphicData uri="http://schemas.microsoft.com/office/powerpoint/2016/slidezoom">
                <pslz:sldZm>
                  <pslz:sldZmObj sldId="359" cId="916185307">
                    <pslz:zmPr id="{A069A280-3CFB-401B-BFAB-7A3CDAA17539}" returnToParent="0" transitionDur="1000">
                      <p166:blipFill xmlns:p166="http://schemas.microsoft.com/office/powerpoint/2016/6/main">
                        <a:blip r:embed="rId29"/>
                        <a:stretch>
                          <a:fillRect/>
                        </a:stretch>
                      </p166:blipFill>
                      <p166:spPr xmlns:p166="http://schemas.microsoft.com/office/powerpoint/2016/6/main">
                        <a:xfrm>
                          <a:off x="0" y="0"/>
                          <a:ext cx="706825" cy="397589"/>
                        </a:xfrm>
                        <a:prstGeom prst="rect">
                          <a:avLst/>
                        </a:prstGeom>
                        <a:ln w="3175">
                          <a:solidFill>
                            <a:prstClr val="ltGray"/>
                          </a:solidFill>
                        </a:ln>
                      </p166:spPr>
                    </pslz:zmPr>
                  </pslz:sldZmObj>
                </pslz:sldZm>
              </a:graphicData>
            </a:graphic>
          </p:graphicFrame>
        </mc:Choice>
        <mc:Fallback xmlns="">
          <p:pic>
            <p:nvPicPr>
              <p:cNvPr id="10" name="Slide Zoom 9">
                <a:hlinkClick r:id="rId30" action="ppaction://hlinksldjump"/>
                <a:extLst>
                  <a:ext uri="{FF2B5EF4-FFF2-40B4-BE49-F238E27FC236}">
                    <a16:creationId xmlns:a16="http://schemas.microsoft.com/office/drawing/2014/main" id="{4A5F949F-4892-EB93-0E06-5296B008CEA2}"/>
                  </a:ext>
                </a:extLst>
              </p:cNvPr>
              <p:cNvPicPr>
                <a:picLocks noGrp="1" noRot="1" noChangeAspect="1" noMove="1" noResize="1" noEditPoints="1" noAdjustHandles="1" noChangeArrowheads="1" noChangeShapeType="1"/>
              </p:cNvPicPr>
              <p:nvPr/>
            </p:nvPicPr>
            <p:blipFill>
              <a:blip r:embed="rId31"/>
              <a:stretch>
                <a:fillRect/>
              </a:stretch>
            </p:blipFill>
            <p:spPr>
              <a:xfrm>
                <a:off x="7429032" y="2838904"/>
                <a:ext cx="706825" cy="397589"/>
              </a:xfrm>
              <a:prstGeom prst="rect">
                <a:avLst/>
              </a:prstGeom>
              <a:ln w="3175">
                <a:solidFill>
                  <a:prstClr val="ltGray"/>
                </a:solidFill>
              </a:ln>
            </p:spPr>
          </p:pic>
        </mc:Fallback>
      </mc:AlternateContent>
      <p:sp>
        <p:nvSpPr>
          <p:cNvPr id="3" name="Rectangle 2">
            <a:extLst>
              <a:ext uri="{FF2B5EF4-FFF2-40B4-BE49-F238E27FC236}">
                <a16:creationId xmlns:a16="http://schemas.microsoft.com/office/drawing/2014/main" id="{E0B6BBAA-D839-4A06-3A98-3FC156D15B3B}"/>
              </a:ext>
            </a:extLst>
          </p:cNvPr>
          <p:cNvSpPr/>
          <p:nvPr/>
        </p:nvSpPr>
        <p:spPr>
          <a:xfrm>
            <a:off x="640080" y="1037441"/>
            <a:ext cx="6731128" cy="619152"/>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0" name="Audio 19">
            <a:hlinkClick r:id="" action="ppaction://media"/>
            <a:extLst>
              <a:ext uri="{FF2B5EF4-FFF2-40B4-BE49-F238E27FC236}">
                <a16:creationId xmlns:a16="http://schemas.microsoft.com/office/drawing/2014/main" id="{8DA005E6-AA59-4062-FA3B-7F0404007267}"/>
              </a:ext>
            </a:extLst>
          </p:cNvPr>
          <p:cNvPicPr>
            <a:picLocks noChangeAspect="1"/>
          </p:cNvPicPr>
          <p:nvPr>
            <a:audioFile r:link="rId3"/>
            <p:extLst>
              <p:ext uri="{DAA4B4D4-6D71-4841-9C94-3DE7FCFB9230}">
                <p14:media xmlns:p14="http://schemas.microsoft.com/office/powerpoint/2010/main" r:embed="rId2"/>
              </p:ext>
            </p:extLst>
          </p:nvPr>
        </p:nvPicPr>
        <p:blipFill>
          <a:blip r:embed="rId13"/>
          <a:srcRect l="-262704" t="-125896" r="-262704" b="-125896"/>
          <a:stretch>
            <a:fillRect/>
          </a:stretch>
        </p:blipFill>
        <p:spPr>
          <a:xfrm>
            <a:off x="9144000" y="5143500"/>
            <a:ext cx="3048000" cy="1714500"/>
          </a:xfrm>
          <a:prstGeom prst="rect">
            <a:avLst/>
          </a:prstGeom>
        </p:spPr>
      </p:pic>
    </p:spTree>
    <p:custDataLst>
      <p:tags r:id="rId1"/>
    </p:custDataLst>
    <p:extLst>
      <p:ext uri="{BB962C8B-B14F-4D97-AF65-F5344CB8AC3E}">
        <p14:creationId xmlns:p14="http://schemas.microsoft.com/office/powerpoint/2010/main" val="3628276504"/>
      </p:ext>
    </p:extLst>
  </p:cSld>
  <p:clrMapOvr>
    <a:masterClrMapping/>
  </p:clrMapOvr>
  <mc:AlternateContent xmlns:mc="http://schemas.openxmlformats.org/markup-compatibility/2006">
    <mc:Choice xmlns:p14="http://schemas.microsoft.com/office/powerpoint/2010/main" Requires="p14">
      <p:transition spd="slow" p14:dur="2000" advTm="36745"/>
    </mc:Choice>
    <mc:Fallback>
      <p:transition spd="slow" advTm="3674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0"/>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graphicEl>
                                              <a:dgm id="{8D987256-9AB8-4E15-9A40-2B2FB48EA2B0}"/>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graphicEl>
                                              <a:dgm id="{8FAB4F07-163E-4A30-99BF-DE4CAC3BD8FC}"/>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graphicEl>
                                              <a:dgm id="{39884919-7C16-4AFD-B4A3-1716A25B5EA3}"/>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graphicEl>
                                              <a:dgm id="{B1D74E34-30F8-446E-9921-E278E8529985}"/>
                                            </p:graphic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graphicEl>
                                              <a:dgm id="{6563AA18-1206-4F5B-93A8-75B65F479CB8}"/>
                                            </p:graphic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graphicEl>
                                              <a:dgm id="{8F08F3AD-043F-4C8F-A36C-9366F4AFACF2}"/>
                                            </p:graphic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9">
                                            <p:graphicEl>
                                              <a:dgm id="{46E9E97F-0935-46AB-B524-70F329C621E9}"/>
                                            </p:graphic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9">
                                            <p:graphicEl>
                                              <a:dgm id="{FFD3E990-9EDC-406B-A385-B3A59C6E811E}"/>
                                            </p:graphic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9">
                                            <p:graphicEl>
                                              <a:dgm id="{8F90309B-2899-4F0A-BEAA-F42C2C66F564}"/>
                                            </p:graphic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8"/>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3"/>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5"/>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7"/>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6"/>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0"/>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63" fill="hold" display="0">
                  <p:stCondLst>
                    <p:cond delay="indefinite"/>
                  </p:stCondLst>
                  <p:endCondLst>
                    <p:cond evt="onStopAudio" delay="0">
                      <p:tgtEl>
                        <p:sldTgt/>
                      </p:tgtEl>
                    </p:cond>
                  </p:endCondLst>
                </p:cTn>
                <p:tgtEl>
                  <p:spTgt spid="20"/>
                </p:tgtEl>
              </p:cMediaNode>
            </p:audio>
          </p:childTnLst>
        </p:cTn>
      </p:par>
    </p:tnLst>
    <p:bldLst>
      <p:bldGraphic spid="9" grpId="0">
        <p:bldSub>
          <a:bldDgm bld="one"/>
        </p:bldSub>
      </p:bldGraphic>
      <p:bldP spid="3"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7ECB7D-1DEB-4E2E-A8B9-C0E0CE1296EC}"/>
              </a:ext>
            </a:extLst>
          </p:cNvPr>
          <p:cNvSpPr>
            <a:spLocks noGrp="1"/>
          </p:cNvSpPr>
          <p:nvPr>
            <p:ph type="title"/>
          </p:nvPr>
        </p:nvSpPr>
        <p:spPr/>
        <p:txBody>
          <a:bodyPr/>
          <a:lstStyle/>
          <a:p>
            <a:r>
              <a:rPr lang="en-IN" dirty="0"/>
              <a:t>Forward FFT Module</a:t>
            </a:r>
          </a:p>
        </p:txBody>
      </p:sp>
      <p:grpSp>
        <p:nvGrpSpPr>
          <p:cNvPr id="9" name="Group 8">
            <a:extLst>
              <a:ext uri="{FF2B5EF4-FFF2-40B4-BE49-F238E27FC236}">
                <a16:creationId xmlns:a16="http://schemas.microsoft.com/office/drawing/2014/main" id="{E916F906-FC38-F523-831A-22E7A2334CF7}"/>
              </a:ext>
            </a:extLst>
          </p:cNvPr>
          <p:cNvGrpSpPr/>
          <p:nvPr/>
        </p:nvGrpSpPr>
        <p:grpSpPr>
          <a:xfrm>
            <a:off x="4175760" y="1239520"/>
            <a:ext cx="9855549" cy="3840912"/>
            <a:chOff x="1910080" y="2225040"/>
            <a:chExt cx="11584938" cy="4072284"/>
          </a:xfrm>
        </p:grpSpPr>
        <p:sp>
          <p:nvSpPr>
            <p:cNvPr id="4" name="Rectangle 3">
              <a:extLst>
                <a:ext uri="{FF2B5EF4-FFF2-40B4-BE49-F238E27FC236}">
                  <a16:creationId xmlns:a16="http://schemas.microsoft.com/office/drawing/2014/main" id="{3448BE34-5420-F956-D69D-99B9897CA248}"/>
                </a:ext>
              </a:extLst>
            </p:cNvPr>
            <p:cNvSpPr/>
            <p:nvPr/>
          </p:nvSpPr>
          <p:spPr>
            <a:xfrm>
              <a:off x="5273040" y="2225040"/>
              <a:ext cx="5831840" cy="3660775"/>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00" b="1">
                <a:solidFill>
                  <a:schemeClr val="tx1"/>
                </a:solidFill>
              </a:endParaRPr>
            </a:p>
          </p:txBody>
        </p:sp>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6783849F-42F5-7C64-918E-D598052C7C64}"/>
                    </a:ext>
                  </a:extLst>
                </p:cNvPr>
                <p:cNvSpPr/>
                <p:nvPr/>
              </p:nvSpPr>
              <p:spPr>
                <a:xfrm>
                  <a:off x="7782560" y="3596640"/>
                  <a:ext cx="2966720" cy="1950720"/>
                </a:xfrm>
                <a:prstGeom prst="rect">
                  <a:avLst/>
                </a:prstGeom>
                <a:solidFill>
                  <a:schemeClr val="accent2">
                    <a:lumMod val="20000"/>
                    <a:lumOff val="80000"/>
                  </a:schemeClr>
                </a:solidFill>
                <a:ln w="28575">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b="1" dirty="0">
                      <a:solidFill>
                        <a:schemeClr val="tx1"/>
                      </a:solidFill>
                    </a:rPr>
                    <a:t>Row-Column Pipelined</a:t>
                  </a:r>
                </a:p>
                <a:p>
                  <a:pPr algn="ctr"/>
                  <a:r>
                    <a:rPr lang="en-IN" sz="1600" b="1" dirty="0">
                      <a:solidFill>
                        <a:schemeClr val="tx1"/>
                      </a:solidFill>
                    </a:rPr>
                    <a:t>2D-FFT</a:t>
                  </a:r>
                </a:p>
                <a:p>
                  <a:pPr algn="ctr"/>
                  <a14:m>
                    <m:oMathPara xmlns:m="http://schemas.openxmlformats.org/officeDocument/2006/math">
                      <m:oMathParaPr>
                        <m:jc m:val="centerGroup"/>
                      </m:oMathParaPr>
                      <m:oMath xmlns:m="http://schemas.openxmlformats.org/officeDocument/2006/math">
                        <m:r>
                          <a:rPr lang="en-IN" sz="1200" b="1" i="1" smtClean="0">
                            <a:solidFill>
                              <a:schemeClr val="tx1"/>
                            </a:solidFill>
                            <a:latin typeface="Cambria Math" panose="02040503050406030204" pitchFamily="18" charset="0"/>
                          </a:rPr>
                          <m:t># </m:t>
                        </m:r>
                        <m:r>
                          <a:rPr lang="en-IN" sz="1200" b="1" i="1" smtClean="0">
                            <a:solidFill>
                              <a:schemeClr val="tx1"/>
                            </a:solidFill>
                            <a:latin typeface="Cambria Math" panose="02040503050406030204" pitchFamily="18" charset="0"/>
                          </a:rPr>
                          <m:t>𝒐𝒇</m:t>
                        </m:r>
                        <m:r>
                          <a:rPr lang="en-IN" sz="1200" b="1" i="1" smtClean="0">
                            <a:solidFill>
                              <a:schemeClr val="tx1"/>
                            </a:solidFill>
                            <a:latin typeface="Cambria Math" panose="02040503050406030204" pitchFamily="18" charset="0"/>
                          </a:rPr>
                          <m:t> </m:t>
                        </m:r>
                        <m:r>
                          <a:rPr lang="en-IN" sz="1200" b="1" i="1" smtClean="0">
                            <a:solidFill>
                              <a:schemeClr val="tx1"/>
                            </a:solidFill>
                            <a:latin typeface="Cambria Math" panose="02040503050406030204" pitchFamily="18" charset="0"/>
                          </a:rPr>
                          <m:t>𝒊𝒕𝒆𝒓𝒂𝒕𝒊𝒐𝒏</m:t>
                        </m:r>
                        <m:r>
                          <a:rPr lang="en-IN" sz="1200" b="1" i="1" smtClean="0">
                            <a:solidFill>
                              <a:schemeClr val="tx1"/>
                            </a:solidFill>
                            <a:latin typeface="Cambria Math" panose="02040503050406030204" pitchFamily="18" charset="0"/>
                          </a:rPr>
                          <m:t>=</m:t>
                        </m:r>
                        <m:sSup>
                          <m:sSupPr>
                            <m:ctrlPr>
                              <a:rPr lang="en-IN" sz="1200" b="1" i="1" smtClean="0">
                                <a:solidFill>
                                  <a:schemeClr val="tx1"/>
                                </a:solidFill>
                                <a:latin typeface="Cambria Math" panose="02040503050406030204" pitchFamily="18" charset="0"/>
                              </a:rPr>
                            </m:ctrlPr>
                          </m:sSupPr>
                          <m:e>
                            <m:r>
                              <a:rPr lang="en-IN" sz="1200" b="1" i="1" smtClean="0">
                                <a:solidFill>
                                  <a:schemeClr val="tx1"/>
                                </a:solidFill>
                                <a:latin typeface="Cambria Math" panose="02040503050406030204" pitchFamily="18" charset="0"/>
                              </a:rPr>
                              <m:t>𝒊𝒄</m:t>
                            </m:r>
                            <m:r>
                              <a:rPr lang="en-IN" sz="1200" b="1" i="1" smtClean="0">
                                <a:solidFill>
                                  <a:schemeClr val="tx1"/>
                                </a:solidFill>
                                <a:latin typeface="Cambria Math" panose="02040503050406030204" pitchFamily="18" charset="0"/>
                              </a:rPr>
                              <m:t>∗</m:t>
                            </m:r>
                            <m:r>
                              <a:rPr lang="en-IN" sz="1200" b="1" i="1" smtClean="0">
                                <a:solidFill>
                                  <a:schemeClr val="tx1"/>
                                </a:solidFill>
                                <a:latin typeface="Cambria Math" panose="02040503050406030204" pitchFamily="18" charset="0"/>
                              </a:rPr>
                              <m:t>𝒑𝒏</m:t>
                            </m:r>
                          </m:e>
                          <m:sup>
                            <m:r>
                              <a:rPr lang="en-IN" sz="1200" b="1" i="1" smtClean="0">
                                <a:solidFill>
                                  <a:schemeClr val="tx1"/>
                                </a:solidFill>
                                <a:latin typeface="Cambria Math" panose="02040503050406030204" pitchFamily="18" charset="0"/>
                              </a:rPr>
                              <m:t>𝟐</m:t>
                            </m:r>
                          </m:sup>
                        </m:sSup>
                      </m:oMath>
                    </m:oMathPara>
                  </a14:m>
                  <a:endParaRPr lang="en-IN" sz="1400" b="1" dirty="0">
                    <a:solidFill>
                      <a:schemeClr val="tx1"/>
                    </a:solidFill>
                  </a:endParaRPr>
                </a:p>
              </p:txBody>
            </p:sp>
          </mc:Choice>
          <mc:Fallback xmlns="">
            <p:sp>
              <p:nvSpPr>
                <p:cNvPr id="5" name="Rectangle 4">
                  <a:extLst>
                    <a:ext uri="{FF2B5EF4-FFF2-40B4-BE49-F238E27FC236}">
                      <a16:creationId xmlns:a16="http://schemas.microsoft.com/office/drawing/2014/main" id="{6783849F-42F5-7C64-918E-D598052C7C64}"/>
                    </a:ext>
                  </a:extLst>
                </p:cNvPr>
                <p:cNvSpPr>
                  <a:spLocks noRot="1" noChangeAspect="1" noMove="1" noResize="1" noEditPoints="1" noAdjustHandles="1" noChangeArrowheads="1" noChangeShapeType="1" noTextEdit="1"/>
                </p:cNvSpPr>
                <p:nvPr/>
              </p:nvSpPr>
              <p:spPr>
                <a:xfrm>
                  <a:off x="7782560" y="3596640"/>
                  <a:ext cx="2966720" cy="1950720"/>
                </a:xfrm>
                <a:prstGeom prst="rect">
                  <a:avLst/>
                </a:prstGeom>
                <a:blipFill>
                  <a:blip r:embed="rId5"/>
                  <a:stretch>
                    <a:fillRect/>
                  </a:stretch>
                </a:blipFill>
                <a:ln w="28575">
                  <a:solidFill>
                    <a:schemeClr val="accent2">
                      <a:lumMod val="60000"/>
                      <a:lumOff val="40000"/>
                    </a:schemeClr>
                  </a:solidFill>
                </a:ln>
              </p:spPr>
              <p:txBody>
                <a:bodyPr/>
                <a:lstStyle/>
                <a:p>
                  <a:r>
                    <a:rPr lang="en-IN">
                      <a:noFill/>
                    </a:rPr>
                    <a:t> </a:t>
                  </a:r>
                </a:p>
              </p:txBody>
            </p:sp>
          </mc:Fallback>
        </mc:AlternateContent>
        <p:sp>
          <p:nvSpPr>
            <p:cNvPr id="6" name="Rectangle 5">
              <a:extLst>
                <a:ext uri="{FF2B5EF4-FFF2-40B4-BE49-F238E27FC236}">
                  <a16:creationId xmlns:a16="http://schemas.microsoft.com/office/drawing/2014/main" id="{9CCE2C17-D881-2D95-B66C-FC921DC77A64}"/>
                </a:ext>
              </a:extLst>
            </p:cNvPr>
            <p:cNvSpPr/>
            <p:nvPr/>
          </p:nvSpPr>
          <p:spPr>
            <a:xfrm>
              <a:off x="6096000" y="2487454"/>
              <a:ext cx="2275840" cy="941546"/>
            </a:xfrm>
            <a:prstGeom prst="rect">
              <a:avLst/>
            </a:prstGeom>
            <a:solidFill>
              <a:schemeClr val="accent2">
                <a:lumMod val="20000"/>
                <a:lumOff val="80000"/>
              </a:schemeClr>
            </a:solidFill>
            <a:ln w="28575">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b="1" dirty="0">
                  <a:solidFill>
                    <a:schemeClr val="tx1"/>
                  </a:solidFill>
                </a:rPr>
                <a:t>AXI Lite R/W</a:t>
              </a:r>
            </a:p>
            <a:p>
              <a:pPr algn="ctr"/>
              <a:r>
                <a:rPr lang="en-IN" sz="1600" b="1" dirty="0">
                  <a:solidFill>
                    <a:schemeClr val="tx1"/>
                  </a:solidFill>
                </a:rPr>
                <a:t>Registers</a:t>
              </a:r>
            </a:p>
          </p:txBody>
        </p:sp>
        <p:sp>
          <p:nvSpPr>
            <p:cNvPr id="8" name="Rectangle 7">
              <a:extLst>
                <a:ext uri="{FF2B5EF4-FFF2-40B4-BE49-F238E27FC236}">
                  <a16:creationId xmlns:a16="http://schemas.microsoft.com/office/drawing/2014/main" id="{B88BC39D-FCD7-DAC0-FD54-6E90942586A9}"/>
                </a:ext>
              </a:extLst>
            </p:cNvPr>
            <p:cNvSpPr/>
            <p:nvPr/>
          </p:nvSpPr>
          <p:spPr>
            <a:xfrm>
              <a:off x="6096000" y="3584654"/>
              <a:ext cx="1503680" cy="1950720"/>
            </a:xfrm>
            <a:prstGeom prst="rect">
              <a:avLst/>
            </a:prstGeom>
            <a:solidFill>
              <a:schemeClr val="accent2">
                <a:lumMod val="20000"/>
                <a:lumOff val="80000"/>
              </a:schemeClr>
            </a:solidFill>
            <a:ln w="28575">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b="1" dirty="0">
                  <a:solidFill>
                    <a:schemeClr val="tx1"/>
                  </a:solidFill>
                </a:rPr>
                <a:t>AXI-4 MM</a:t>
              </a:r>
            </a:p>
            <a:p>
              <a:pPr algn="ctr"/>
              <a:r>
                <a:rPr lang="en-IN" sz="1400" b="1" dirty="0">
                  <a:solidFill>
                    <a:schemeClr val="tx1"/>
                  </a:solidFill>
                </a:rPr>
                <a:t>Master</a:t>
              </a:r>
            </a:p>
            <a:p>
              <a:pPr algn="ctr"/>
              <a:r>
                <a:rPr lang="en-IN" sz="1400" b="1" dirty="0">
                  <a:solidFill>
                    <a:schemeClr val="tx1"/>
                  </a:solidFill>
                </a:rPr>
                <a:t>R/W</a:t>
              </a:r>
            </a:p>
            <a:p>
              <a:pPr algn="ctr"/>
              <a:r>
                <a:rPr lang="en-IN" sz="1400" b="1" dirty="0">
                  <a:solidFill>
                    <a:schemeClr val="tx1"/>
                  </a:solidFill>
                </a:rPr>
                <a:t>512-bit</a:t>
              </a:r>
              <a:endParaRPr lang="en-IN" sz="1600" b="1" dirty="0">
                <a:solidFill>
                  <a:schemeClr val="tx1"/>
                </a:solidFill>
              </a:endParaRPr>
            </a:p>
          </p:txBody>
        </p:sp>
        <p:cxnSp>
          <p:nvCxnSpPr>
            <p:cNvPr id="11" name="Connector: Elbow 10">
              <a:extLst>
                <a:ext uri="{FF2B5EF4-FFF2-40B4-BE49-F238E27FC236}">
                  <a16:creationId xmlns:a16="http://schemas.microsoft.com/office/drawing/2014/main" id="{5641EF9D-CA8F-FF90-A9AF-D5BA88CAC1DB}"/>
                </a:ext>
              </a:extLst>
            </p:cNvPr>
            <p:cNvCxnSpPr/>
            <p:nvPr/>
          </p:nvCxnSpPr>
          <p:spPr>
            <a:xfrm rot="10800000">
              <a:off x="8371840" y="2702560"/>
              <a:ext cx="2032000" cy="894080"/>
            </a:xfrm>
            <a:prstGeom prst="bentConnector3">
              <a:avLst>
                <a:gd name="adj1" fmla="val 0"/>
              </a:avLst>
            </a:prstGeom>
            <a:ln w="381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Connector: Elbow 13">
              <a:extLst>
                <a:ext uri="{FF2B5EF4-FFF2-40B4-BE49-F238E27FC236}">
                  <a16:creationId xmlns:a16="http://schemas.microsoft.com/office/drawing/2014/main" id="{53FB6A50-210C-25EE-CE74-44ACDC554199}"/>
                </a:ext>
              </a:extLst>
            </p:cNvPr>
            <p:cNvCxnSpPr>
              <a:cxnSpLocks/>
            </p:cNvCxnSpPr>
            <p:nvPr/>
          </p:nvCxnSpPr>
          <p:spPr>
            <a:xfrm>
              <a:off x="8371840" y="3041968"/>
              <a:ext cx="1371600" cy="554671"/>
            </a:xfrm>
            <a:prstGeom prst="bentConnector3">
              <a:avLst>
                <a:gd name="adj1" fmla="val 100370"/>
              </a:avLst>
            </a:prstGeom>
            <a:ln w="381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Arrow: Right 16">
                  <a:extLst>
                    <a:ext uri="{FF2B5EF4-FFF2-40B4-BE49-F238E27FC236}">
                      <a16:creationId xmlns:a16="http://schemas.microsoft.com/office/drawing/2014/main" id="{6E9AD7F5-FBA0-8B17-3D32-11060AA5D7B5}"/>
                    </a:ext>
                  </a:extLst>
                </p:cNvPr>
                <p:cNvSpPr/>
                <p:nvPr/>
              </p:nvSpPr>
              <p:spPr>
                <a:xfrm>
                  <a:off x="6431280" y="3586477"/>
                  <a:ext cx="3972560" cy="554671"/>
                </a:xfrm>
                <a:prstGeom prst="rightArrow">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IN" sz="1600" b="1" i="1" smtClean="0">
                                <a:solidFill>
                                  <a:schemeClr val="tx1"/>
                                </a:solidFill>
                                <a:latin typeface="Cambria Math" panose="02040503050406030204" pitchFamily="18" charset="0"/>
                              </a:rPr>
                            </m:ctrlPr>
                          </m:sSubPr>
                          <m:e>
                            <m:r>
                              <a:rPr lang="en-IN" sz="1600" b="1" i="1" smtClean="0">
                                <a:solidFill>
                                  <a:schemeClr val="tx1"/>
                                </a:solidFill>
                                <a:latin typeface="Cambria Math" panose="02040503050406030204" pitchFamily="18" charset="0"/>
                              </a:rPr>
                              <m:t>𝒊𝒇𝒎𝒂𝒑</m:t>
                            </m:r>
                          </m:e>
                          <m:sub>
                            <m:r>
                              <a:rPr lang="en-IN" sz="1600" b="1" i="1" smtClean="0">
                                <a:solidFill>
                                  <a:schemeClr val="tx1"/>
                                </a:solidFill>
                                <a:latin typeface="Cambria Math" panose="02040503050406030204" pitchFamily="18" charset="0"/>
                              </a:rPr>
                              <m:t>𝟏</m:t>
                            </m:r>
                          </m:sub>
                        </m:sSub>
                        <m:d>
                          <m:dPr>
                            <m:ctrlPr>
                              <a:rPr lang="en-IN" sz="1600" b="1" i="1" smtClean="0">
                                <a:solidFill>
                                  <a:schemeClr val="tx1"/>
                                </a:solidFill>
                                <a:latin typeface="Cambria Math" panose="02040503050406030204" pitchFamily="18" charset="0"/>
                              </a:rPr>
                            </m:ctrlPr>
                          </m:dPr>
                          <m:e>
                            <m:r>
                              <a:rPr lang="en-IN" sz="1600" b="1" i="1" smtClean="0">
                                <a:solidFill>
                                  <a:schemeClr val="tx1"/>
                                </a:solidFill>
                                <a:latin typeface="Cambria Math" panose="02040503050406030204" pitchFamily="18" charset="0"/>
                              </a:rPr>
                              <m:t>𝒙</m:t>
                            </m:r>
                            <m:r>
                              <a:rPr lang="en-IN" sz="1600" b="1" i="1" smtClean="0">
                                <a:solidFill>
                                  <a:schemeClr val="tx1"/>
                                </a:solidFill>
                                <a:latin typeface="Cambria Math" panose="02040503050406030204" pitchFamily="18" charset="0"/>
                              </a:rPr>
                              <m:t>,</m:t>
                            </m:r>
                            <m:r>
                              <a:rPr lang="en-IN" sz="1600" b="1" i="1" smtClean="0">
                                <a:solidFill>
                                  <a:schemeClr val="tx1"/>
                                </a:solidFill>
                                <a:latin typeface="Cambria Math" panose="02040503050406030204" pitchFamily="18" charset="0"/>
                              </a:rPr>
                              <m:t>𝒚</m:t>
                            </m:r>
                          </m:e>
                        </m:d>
                        <m:r>
                          <a:rPr lang="en-IN" sz="1600" b="1" i="1" smtClean="0">
                            <a:solidFill>
                              <a:schemeClr val="tx1"/>
                            </a:solidFill>
                            <a:latin typeface="Cambria Math" panose="02040503050406030204" pitchFamily="18" charset="0"/>
                          </a:rPr>
                          <m:t>+</m:t>
                        </m:r>
                        <m:sSub>
                          <m:sSubPr>
                            <m:ctrlPr>
                              <a:rPr lang="en-IN" sz="1600" b="1" i="1" smtClean="0">
                                <a:solidFill>
                                  <a:schemeClr val="tx1"/>
                                </a:solidFill>
                                <a:latin typeface="Cambria Math" panose="02040503050406030204" pitchFamily="18" charset="0"/>
                              </a:rPr>
                            </m:ctrlPr>
                          </m:sSubPr>
                          <m:e>
                            <m:r>
                              <a:rPr lang="en-IN" sz="1600" b="1" i="1" smtClean="0">
                                <a:solidFill>
                                  <a:schemeClr val="tx1"/>
                                </a:solidFill>
                                <a:latin typeface="Cambria Math" panose="02040503050406030204" pitchFamily="18" charset="0"/>
                              </a:rPr>
                              <m:t>𝒋</m:t>
                            </m:r>
                            <m:r>
                              <a:rPr lang="en-IN" sz="1600" b="1" i="1" smtClean="0">
                                <a:solidFill>
                                  <a:schemeClr val="tx1"/>
                                </a:solidFill>
                                <a:latin typeface="Cambria Math" panose="02040503050406030204" pitchFamily="18" charset="0"/>
                              </a:rPr>
                              <m:t>∗</m:t>
                            </m:r>
                            <m:r>
                              <a:rPr lang="en-IN" sz="1600" b="1" i="1" smtClean="0">
                                <a:solidFill>
                                  <a:schemeClr val="tx1"/>
                                </a:solidFill>
                                <a:latin typeface="Cambria Math" panose="02040503050406030204" pitchFamily="18" charset="0"/>
                              </a:rPr>
                              <m:t>𝒊𝒇𝒎𝒂𝒑</m:t>
                            </m:r>
                          </m:e>
                          <m:sub>
                            <m:r>
                              <a:rPr lang="en-IN" sz="1600" b="1" i="1" smtClean="0">
                                <a:solidFill>
                                  <a:schemeClr val="tx1"/>
                                </a:solidFill>
                                <a:latin typeface="Cambria Math" panose="02040503050406030204" pitchFamily="18" charset="0"/>
                              </a:rPr>
                              <m:t>𝟐</m:t>
                            </m:r>
                          </m:sub>
                        </m:sSub>
                        <m:r>
                          <a:rPr lang="en-IN" sz="1600" b="1" i="1" smtClean="0">
                            <a:solidFill>
                              <a:schemeClr val="tx1"/>
                            </a:solidFill>
                            <a:latin typeface="Cambria Math" panose="02040503050406030204" pitchFamily="18" charset="0"/>
                          </a:rPr>
                          <m:t>(</m:t>
                        </m:r>
                        <m:r>
                          <a:rPr lang="en-IN" sz="1600" b="1" i="1" smtClean="0">
                            <a:solidFill>
                              <a:schemeClr val="tx1"/>
                            </a:solidFill>
                            <a:latin typeface="Cambria Math" panose="02040503050406030204" pitchFamily="18" charset="0"/>
                          </a:rPr>
                          <m:t>𝒙</m:t>
                        </m:r>
                        <m:r>
                          <a:rPr lang="en-IN" sz="1600" b="1" i="1" smtClean="0">
                            <a:solidFill>
                              <a:schemeClr val="tx1"/>
                            </a:solidFill>
                            <a:latin typeface="Cambria Math" panose="02040503050406030204" pitchFamily="18" charset="0"/>
                          </a:rPr>
                          <m:t>,</m:t>
                        </m:r>
                        <m:r>
                          <a:rPr lang="en-IN" sz="1600" b="1" i="1" smtClean="0">
                            <a:solidFill>
                              <a:schemeClr val="tx1"/>
                            </a:solidFill>
                            <a:latin typeface="Cambria Math" panose="02040503050406030204" pitchFamily="18" charset="0"/>
                          </a:rPr>
                          <m:t>𝒚</m:t>
                        </m:r>
                        <m:r>
                          <a:rPr lang="en-IN" sz="1600" b="1" i="1" smtClean="0">
                            <a:solidFill>
                              <a:schemeClr val="tx1"/>
                            </a:solidFill>
                            <a:latin typeface="Cambria Math" panose="02040503050406030204" pitchFamily="18" charset="0"/>
                          </a:rPr>
                          <m:t>)</m:t>
                        </m:r>
                      </m:oMath>
                    </m:oMathPara>
                  </a14:m>
                  <a:endParaRPr lang="en-IN" sz="1600" b="1" dirty="0">
                    <a:solidFill>
                      <a:schemeClr val="tx1"/>
                    </a:solidFill>
                  </a:endParaRPr>
                </a:p>
              </p:txBody>
            </p:sp>
          </mc:Choice>
          <mc:Fallback xmlns="">
            <p:sp>
              <p:nvSpPr>
                <p:cNvPr id="17" name="Arrow: Right 16">
                  <a:extLst>
                    <a:ext uri="{FF2B5EF4-FFF2-40B4-BE49-F238E27FC236}">
                      <a16:creationId xmlns:a16="http://schemas.microsoft.com/office/drawing/2014/main" id="{6E9AD7F5-FBA0-8B17-3D32-11060AA5D7B5}"/>
                    </a:ext>
                  </a:extLst>
                </p:cNvPr>
                <p:cNvSpPr>
                  <a:spLocks noRot="1" noChangeAspect="1" noMove="1" noResize="1" noEditPoints="1" noAdjustHandles="1" noChangeArrowheads="1" noChangeShapeType="1" noTextEdit="1"/>
                </p:cNvSpPr>
                <p:nvPr/>
              </p:nvSpPr>
              <p:spPr>
                <a:xfrm>
                  <a:off x="6431280" y="3586477"/>
                  <a:ext cx="3972560" cy="554671"/>
                </a:xfrm>
                <a:prstGeom prst="rightArrow">
                  <a:avLst/>
                </a:prstGeom>
                <a:blipFill>
                  <a:blip r:embed="rId6"/>
                  <a:stretch>
                    <a:fillRect/>
                  </a:stretch>
                </a:blipFill>
              </p:spPr>
              <p:txBody>
                <a:bodyPr/>
                <a:lstStyle/>
                <a:p>
                  <a:r>
                    <a:rPr lang="en-IN">
                      <a:noFill/>
                    </a:rPr>
                    <a:t> </a:t>
                  </a:r>
                </a:p>
              </p:txBody>
            </p:sp>
          </mc:Fallback>
        </mc:AlternateContent>
        <p:sp>
          <p:nvSpPr>
            <p:cNvPr id="19" name="Arrow: Right 18">
              <a:extLst>
                <a:ext uri="{FF2B5EF4-FFF2-40B4-BE49-F238E27FC236}">
                  <a16:creationId xmlns:a16="http://schemas.microsoft.com/office/drawing/2014/main" id="{DBE1B7EC-033F-D879-FC87-8CD95BE99BF3}"/>
                </a:ext>
              </a:extLst>
            </p:cNvPr>
            <p:cNvSpPr/>
            <p:nvPr/>
          </p:nvSpPr>
          <p:spPr>
            <a:xfrm flipH="1">
              <a:off x="4216400" y="4676854"/>
              <a:ext cx="1879600" cy="672227"/>
            </a:xfrm>
            <a:prstGeom prst="rightArrow">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b="1" dirty="0">
                  <a:solidFill>
                    <a:schemeClr val="tx1"/>
                  </a:solidFill>
                </a:rPr>
                <a:t>Write Channel</a:t>
              </a:r>
            </a:p>
          </p:txBody>
        </p:sp>
        <p:sp>
          <p:nvSpPr>
            <p:cNvPr id="22" name="Arrow: Right 21">
              <a:extLst>
                <a:ext uri="{FF2B5EF4-FFF2-40B4-BE49-F238E27FC236}">
                  <a16:creationId xmlns:a16="http://schemas.microsoft.com/office/drawing/2014/main" id="{ABEDF1E4-6762-D6B8-049B-881263B7FE65}"/>
                </a:ext>
              </a:extLst>
            </p:cNvPr>
            <p:cNvSpPr/>
            <p:nvPr/>
          </p:nvSpPr>
          <p:spPr>
            <a:xfrm>
              <a:off x="4216400" y="3980815"/>
              <a:ext cx="2032000" cy="692785"/>
            </a:xfrm>
            <a:prstGeom prst="rightArrow">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b="1" dirty="0">
                  <a:solidFill>
                    <a:schemeClr val="tx1"/>
                  </a:solidFill>
                </a:rPr>
                <a:t>Read Channel</a:t>
              </a:r>
            </a:p>
          </p:txBody>
        </p:sp>
        <mc:AlternateContent xmlns:mc="http://schemas.openxmlformats.org/markup-compatibility/2006" xmlns:a14="http://schemas.microsoft.com/office/drawing/2010/main">
          <mc:Choice Requires="a14">
            <p:sp>
              <p:nvSpPr>
                <p:cNvPr id="23" name="Arrow: Right 22">
                  <a:extLst>
                    <a:ext uri="{FF2B5EF4-FFF2-40B4-BE49-F238E27FC236}">
                      <a16:creationId xmlns:a16="http://schemas.microsoft.com/office/drawing/2014/main" id="{C11EFE6F-8F27-D6A1-CADB-B8EC56730948}"/>
                    </a:ext>
                  </a:extLst>
                </p:cNvPr>
                <p:cNvSpPr/>
                <p:nvPr/>
              </p:nvSpPr>
              <p:spPr>
                <a:xfrm flipH="1">
                  <a:off x="7233920" y="4958077"/>
                  <a:ext cx="1696720" cy="554671"/>
                </a:xfrm>
                <a:prstGeom prst="rightArrow">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IN" sz="1600" b="1" i="1" smtClean="0">
                                <a:solidFill>
                                  <a:schemeClr val="tx1"/>
                                </a:solidFill>
                                <a:latin typeface="Cambria Math" panose="02040503050406030204" pitchFamily="18" charset="0"/>
                              </a:rPr>
                            </m:ctrlPr>
                          </m:sSubPr>
                          <m:e>
                            <m:r>
                              <a:rPr lang="en-IN" sz="1600" b="1" i="1" smtClean="0">
                                <a:solidFill>
                                  <a:schemeClr val="tx1"/>
                                </a:solidFill>
                                <a:latin typeface="Cambria Math" panose="02040503050406030204" pitchFamily="18" charset="0"/>
                              </a:rPr>
                              <m:t>𝑰𝑭𝑴𝑨𝑷</m:t>
                            </m:r>
                          </m:e>
                          <m:sub>
                            <m:r>
                              <a:rPr lang="en-IN" sz="1600" b="1" i="1" smtClean="0">
                                <a:solidFill>
                                  <a:schemeClr val="tx1"/>
                                </a:solidFill>
                                <a:latin typeface="Cambria Math" panose="02040503050406030204" pitchFamily="18" charset="0"/>
                              </a:rPr>
                              <m:t>𝒛</m:t>
                            </m:r>
                          </m:sub>
                        </m:sSub>
                        <m:r>
                          <a:rPr lang="en-IN" sz="1600" b="1" i="1" smtClean="0">
                            <a:solidFill>
                              <a:schemeClr val="tx1"/>
                            </a:solidFill>
                            <a:latin typeface="Cambria Math" panose="02040503050406030204" pitchFamily="18" charset="0"/>
                          </a:rPr>
                          <m:t>(</m:t>
                        </m:r>
                        <m:r>
                          <a:rPr lang="en-IN" sz="1600" b="1" i="1" smtClean="0">
                            <a:solidFill>
                              <a:schemeClr val="tx1"/>
                            </a:solidFill>
                            <a:latin typeface="Cambria Math" panose="02040503050406030204" pitchFamily="18" charset="0"/>
                          </a:rPr>
                          <m:t>𝒖</m:t>
                        </m:r>
                        <m:r>
                          <a:rPr lang="en-IN" sz="1600" b="1" i="1" smtClean="0">
                            <a:solidFill>
                              <a:schemeClr val="tx1"/>
                            </a:solidFill>
                            <a:latin typeface="Cambria Math" panose="02040503050406030204" pitchFamily="18" charset="0"/>
                          </a:rPr>
                          <m:t>,</m:t>
                        </m:r>
                        <m:r>
                          <a:rPr lang="en-IN" sz="1600" b="1" i="1" smtClean="0">
                            <a:solidFill>
                              <a:schemeClr val="tx1"/>
                            </a:solidFill>
                            <a:latin typeface="Cambria Math" panose="02040503050406030204" pitchFamily="18" charset="0"/>
                          </a:rPr>
                          <m:t>𝒗</m:t>
                        </m:r>
                        <m:r>
                          <a:rPr lang="en-IN" sz="1600" b="1" i="1" smtClean="0">
                            <a:solidFill>
                              <a:schemeClr val="tx1"/>
                            </a:solidFill>
                            <a:latin typeface="Cambria Math" panose="02040503050406030204" pitchFamily="18" charset="0"/>
                          </a:rPr>
                          <m:t>)</m:t>
                        </m:r>
                      </m:oMath>
                    </m:oMathPara>
                  </a14:m>
                  <a:endParaRPr lang="en-IN" sz="1600" b="1" dirty="0">
                    <a:solidFill>
                      <a:schemeClr val="tx1"/>
                    </a:solidFill>
                  </a:endParaRPr>
                </a:p>
              </p:txBody>
            </p:sp>
          </mc:Choice>
          <mc:Fallback xmlns="">
            <p:sp>
              <p:nvSpPr>
                <p:cNvPr id="23" name="Arrow: Right 22">
                  <a:extLst>
                    <a:ext uri="{FF2B5EF4-FFF2-40B4-BE49-F238E27FC236}">
                      <a16:creationId xmlns:a16="http://schemas.microsoft.com/office/drawing/2014/main" id="{C11EFE6F-8F27-D6A1-CADB-B8EC56730948}"/>
                    </a:ext>
                  </a:extLst>
                </p:cNvPr>
                <p:cNvSpPr>
                  <a:spLocks noRot="1" noChangeAspect="1" noMove="1" noResize="1" noEditPoints="1" noAdjustHandles="1" noChangeArrowheads="1" noChangeShapeType="1" noTextEdit="1"/>
                </p:cNvSpPr>
                <p:nvPr/>
              </p:nvSpPr>
              <p:spPr>
                <a:xfrm flipH="1">
                  <a:off x="7233920" y="4958077"/>
                  <a:ext cx="1696720" cy="554671"/>
                </a:xfrm>
                <a:prstGeom prst="rightArrow">
                  <a:avLst/>
                </a:prstGeom>
                <a:blipFill>
                  <a:blip r:embed="rId7"/>
                  <a:stretch>
                    <a:fillRect r="-2500"/>
                  </a:stretch>
                </a:blipFill>
              </p:spPr>
              <p:txBody>
                <a:bodyPr/>
                <a:lstStyle/>
                <a:p>
                  <a:r>
                    <a:rPr lang="en-IN">
                      <a:noFill/>
                    </a:rPr>
                    <a:t> </a:t>
                  </a:r>
                </a:p>
              </p:txBody>
            </p:sp>
          </mc:Fallback>
        </mc:AlternateContent>
        <p:sp>
          <p:nvSpPr>
            <p:cNvPr id="24" name="Rectangle 23">
              <a:extLst>
                <a:ext uri="{FF2B5EF4-FFF2-40B4-BE49-F238E27FC236}">
                  <a16:creationId xmlns:a16="http://schemas.microsoft.com/office/drawing/2014/main" id="{091577C4-8695-C3F0-CCAD-2589E7E862B7}"/>
                </a:ext>
              </a:extLst>
            </p:cNvPr>
            <p:cNvSpPr/>
            <p:nvPr/>
          </p:nvSpPr>
          <p:spPr>
            <a:xfrm>
              <a:off x="1910080" y="2458403"/>
              <a:ext cx="2306320" cy="3263106"/>
            </a:xfrm>
            <a:prstGeom prst="rect">
              <a:avLst/>
            </a:prstGeom>
            <a:solidFill>
              <a:schemeClr val="accent1">
                <a:lumMod val="60000"/>
                <a:lumOff val="40000"/>
              </a:schemeClr>
            </a:solidFill>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b="1" dirty="0"/>
                <a:t>Processing System</a:t>
              </a:r>
            </a:p>
          </p:txBody>
        </p:sp>
        <p:sp>
          <p:nvSpPr>
            <p:cNvPr id="20" name="Arrow: Left-Right 19">
              <a:extLst>
                <a:ext uri="{FF2B5EF4-FFF2-40B4-BE49-F238E27FC236}">
                  <a16:creationId xmlns:a16="http://schemas.microsoft.com/office/drawing/2014/main" id="{7F70235C-73A7-B8F2-2830-F71060641A8C}"/>
                </a:ext>
              </a:extLst>
            </p:cNvPr>
            <p:cNvSpPr/>
            <p:nvPr/>
          </p:nvSpPr>
          <p:spPr>
            <a:xfrm>
              <a:off x="4216400" y="2716928"/>
              <a:ext cx="1879600" cy="450373"/>
            </a:xfrm>
            <a:prstGeom prst="leftRightArrow">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b="1" dirty="0">
                  <a:solidFill>
                    <a:schemeClr val="tx1"/>
                  </a:solidFill>
                </a:rPr>
                <a:t>32-bit AXI Lite</a:t>
              </a:r>
            </a:p>
          </p:txBody>
        </p:sp>
        <p:sp>
          <p:nvSpPr>
            <p:cNvPr id="25" name="TextBox 24">
              <a:extLst>
                <a:ext uri="{FF2B5EF4-FFF2-40B4-BE49-F238E27FC236}">
                  <a16:creationId xmlns:a16="http://schemas.microsoft.com/office/drawing/2014/main" id="{D2708527-0E05-A5A5-449A-AF56B6B27123}"/>
                </a:ext>
              </a:extLst>
            </p:cNvPr>
            <p:cNvSpPr txBox="1"/>
            <p:nvPr/>
          </p:nvSpPr>
          <p:spPr>
            <a:xfrm>
              <a:off x="2153920" y="4643635"/>
              <a:ext cx="1879600" cy="369332"/>
            </a:xfrm>
            <a:prstGeom prst="rect">
              <a:avLst/>
            </a:prstGeom>
            <a:solidFill>
              <a:schemeClr val="accent1">
                <a:lumMod val="20000"/>
                <a:lumOff val="80000"/>
              </a:schemeClr>
            </a:solidFill>
          </p:spPr>
          <p:txBody>
            <a:bodyPr wrap="square" rtlCol="0">
              <a:spAutoFit/>
            </a:bodyPr>
            <a:lstStyle/>
            <a:p>
              <a:pPr algn="ctr"/>
              <a:r>
                <a:rPr lang="en-IN" sz="1600" b="1" dirty="0"/>
                <a:t>DRAM</a:t>
              </a:r>
            </a:p>
          </p:txBody>
        </p:sp>
        <p:sp>
          <p:nvSpPr>
            <p:cNvPr id="26" name="TextBox 25">
              <a:extLst>
                <a:ext uri="{FF2B5EF4-FFF2-40B4-BE49-F238E27FC236}">
                  <a16:creationId xmlns:a16="http://schemas.microsoft.com/office/drawing/2014/main" id="{2863A3F7-FAAE-4077-F5F9-535E0FCAB759}"/>
                </a:ext>
              </a:extLst>
            </p:cNvPr>
            <p:cNvSpPr txBox="1"/>
            <p:nvPr/>
          </p:nvSpPr>
          <p:spPr>
            <a:xfrm>
              <a:off x="2113279" y="2782669"/>
              <a:ext cx="1950720" cy="620001"/>
            </a:xfrm>
            <a:prstGeom prst="rect">
              <a:avLst/>
            </a:prstGeom>
            <a:solidFill>
              <a:schemeClr val="accent1">
                <a:lumMod val="20000"/>
                <a:lumOff val="80000"/>
              </a:schemeClr>
            </a:solidFill>
          </p:spPr>
          <p:txBody>
            <a:bodyPr wrap="square" rtlCol="0">
              <a:spAutoFit/>
            </a:bodyPr>
            <a:lstStyle/>
            <a:p>
              <a:pPr algn="ctr"/>
              <a:r>
                <a:rPr lang="en-IN" sz="1600" b="1" dirty="0"/>
                <a:t>Processor &amp; Associated Driver</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7C22D0E-7E2A-8A38-BBEF-20C4E2B862C5}"/>
                    </a:ext>
                  </a:extLst>
                </p:cNvPr>
                <p:cNvSpPr txBox="1"/>
                <p:nvPr/>
              </p:nvSpPr>
              <p:spPr>
                <a:xfrm>
                  <a:off x="2669538" y="5927992"/>
                  <a:ext cx="1082548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IN" sz="1600" b="1" i="1" smtClean="0">
                                <a:solidFill>
                                  <a:schemeClr val="tx1"/>
                                </a:solidFill>
                                <a:latin typeface="Cambria Math" panose="02040503050406030204" pitchFamily="18" charset="0"/>
                              </a:rPr>
                            </m:ctrlPr>
                          </m:sSubPr>
                          <m:e>
                            <m:r>
                              <a:rPr lang="en-IN" sz="1600" b="1" i="1" smtClean="0">
                                <a:solidFill>
                                  <a:schemeClr val="tx1"/>
                                </a:solidFill>
                                <a:latin typeface="Cambria Math" panose="02040503050406030204" pitchFamily="18" charset="0"/>
                              </a:rPr>
                              <m:t>𝒊𝒇𝒎𝒂𝒑</m:t>
                            </m:r>
                          </m:e>
                          <m:sub>
                            <m:r>
                              <a:rPr lang="en-IN" sz="1600" b="1" i="1" smtClean="0">
                                <a:solidFill>
                                  <a:schemeClr val="tx1"/>
                                </a:solidFill>
                                <a:latin typeface="Cambria Math" panose="02040503050406030204" pitchFamily="18" charset="0"/>
                              </a:rPr>
                              <m:t>𝟏</m:t>
                            </m:r>
                          </m:sub>
                        </m:sSub>
                        <m:d>
                          <m:dPr>
                            <m:ctrlPr>
                              <a:rPr lang="en-IN" sz="1600" b="1" i="1" smtClean="0">
                                <a:solidFill>
                                  <a:schemeClr val="tx1"/>
                                </a:solidFill>
                                <a:latin typeface="Cambria Math" panose="02040503050406030204" pitchFamily="18" charset="0"/>
                              </a:rPr>
                            </m:ctrlPr>
                          </m:dPr>
                          <m:e>
                            <m:r>
                              <a:rPr lang="en-IN" sz="1600" b="1" i="1" smtClean="0">
                                <a:solidFill>
                                  <a:schemeClr val="tx1"/>
                                </a:solidFill>
                                <a:latin typeface="Cambria Math" panose="02040503050406030204" pitchFamily="18" charset="0"/>
                              </a:rPr>
                              <m:t>𝒙</m:t>
                            </m:r>
                            <m:r>
                              <a:rPr lang="en-IN" sz="1600" b="1" i="1" smtClean="0">
                                <a:solidFill>
                                  <a:schemeClr val="tx1"/>
                                </a:solidFill>
                                <a:latin typeface="Cambria Math" panose="02040503050406030204" pitchFamily="18" charset="0"/>
                              </a:rPr>
                              <m:t>,</m:t>
                            </m:r>
                            <m:r>
                              <a:rPr lang="en-IN" sz="1600" b="1" i="1" smtClean="0">
                                <a:solidFill>
                                  <a:schemeClr val="tx1"/>
                                </a:solidFill>
                                <a:latin typeface="Cambria Math" panose="02040503050406030204" pitchFamily="18" charset="0"/>
                              </a:rPr>
                              <m:t>𝒚</m:t>
                            </m:r>
                          </m:e>
                        </m:d>
                        <m:r>
                          <a:rPr lang="en-IN" sz="1600" b="1" i="1" smtClean="0">
                            <a:solidFill>
                              <a:schemeClr val="tx1"/>
                            </a:solidFill>
                            <a:latin typeface="Cambria Math" panose="02040503050406030204" pitchFamily="18" charset="0"/>
                          </a:rPr>
                          <m:t>,</m:t>
                        </m:r>
                        <m:sSub>
                          <m:sSubPr>
                            <m:ctrlPr>
                              <a:rPr lang="en-IN" sz="1600" b="1" i="1" smtClean="0">
                                <a:solidFill>
                                  <a:schemeClr val="tx1"/>
                                </a:solidFill>
                                <a:latin typeface="Cambria Math" panose="02040503050406030204" pitchFamily="18" charset="0"/>
                              </a:rPr>
                            </m:ctrlPr>
                          </m:sSubPr>
                          <m:e>
                            <m:r>
                              <a:rPr lang="en-IN" sz="1600" b="1" i="1" smtClean="0">
                                <a:solidFill>
                                  <a:schemeClr val="tx1"/>
                                </a:solidFill>
                                <a:latin typeface="Cambria Math" panose="02040503050406030204" pitchFamily="18" charset="0"/>
                              </a:rPr>
                              <m:t>𝒊𝒇𝒎𝒂𝒑</m:t>
                            </m:r>
                          </m:e>
                          <m:sub>
                            <m:r>
                              <a:rPr lang="en-IN" sz="1600" b="1" i="1" smtClean="0">
                                <a:solidFill>
                                  <a:schemeClr val="tx1"/>
                                </a:solidFill>
                                <a:latin typeface="Cambria Math" panose="02040503050406030204" pitchFamily="18" charset="0"/>
                              </a:rPr>
                              <m:t>𝟐</m:t>
                            </m:r>
                          </m:sub>
                        </m:sSub>
                        <m:d>
                          <m:dPr>
                            <m:ctrlPr>
                              <a:rPr lang="en-IN" sz="1600" b="1" i="1" smtClean="0">
                                <a:solidFill>
                                  <a:schemeClr val="tx1"/>
                                </a:solidFill>
                                <a:latin typeface="Cambria Math" panose="02040503050406030204" pitchFamily="18" charset="0"/>
                              </a:rPr>
                            </m:ctrlPr>
                          </m:dPr>
                          <m:e>
                            <m:r>
                              <a:rPr lang="en-IN" sz="1600" b="1" i="1" smtClean="0">
                                <a:solidFill>
                                  <a:schemeClr val="tx1"/>
                                </a:solidFill>
                                <a:latin typeface="Cambria Math" panose="02040503050406030204" pitchFamily="18" charset="0"/>
                              </a:rPr>
                              <m:t>𝒙</m:t>
                            </m:r>
                            <m:r>
                              <a:rPr lang="en-IN" sz="1600" b="1" i="1" smtClean="0">
                                <a:solidFill>
                                  <a:schemeClr val="tx1"/>
                                </a:solidFill>
                                <a:latin typeface="Cambria Math" panose="02040503050406030204" pitchFamily="18" charset="0"/>
                              </a:rPr>
                              <m:t>,</m:t>
                            </m:r>
                            <m:r>
                              <a:rPr lang="en-IN" sz="1600" b="1" i="1" smtClean="0">
                                <a:solidFill>
                                  <a:schemeClr val="tx1"/>
                                </a:solidFill>
                                <a:latin typeface="Cambria Math" panose="02040503050406030204" pitchFamily="18" charset="0"/>
                              </a:rPr>
                              <m:t>𝒚</m:t>
                            </m:r>
                          </m:e>
                        </m:d>
                        <m:r>
                          <a:rPr lang="en-IN" sz="1600" b="1" i="1" smtClean="0">
                            <a:solidFill>
                              <a:schemeClr val="tx1"/>
                            </a:solidFill>
                            <a:latin typeface="Cambria Math" panose="02040503050406030204" pitchFamily="18" charset="0"/>
                            <a:ea typeface="Cambria Math" panose="02040503050406030204" pitchFamily="18" charset="0"/>
                          </a:rPr>
                          <m:t>∈</m:t>
                        </m:r>
                        <m:r>
                          <a:rPr lang="en-IN" sz="1600" b="1" i="1" smtClean="0">
                            <a:solidFill>
                              <a:schemeClr val="tx1"/>
                            </a:solidFill>
                            <a:latin typeface="Cambria Math" panose="02040503050406030204" pitchFamily="18" charset="0"/>
                            <a:ea typeface="Cambria Math" panose="02040503050406030204" pitchFamily="18" charset="0"/>
                          </a:rPr>
                          <m:t>𝑩𝒂𝒕𝒄𝒉</m:t>
                        </m:r>
                        <m:r>
                          <a:rPr lang="en-IN" sz="1600" b="1" i="1" smtClean="0">
                            <a:solidFill>
                              <a:schemeClr val="tx1"/>
                            </a:solidFill>
                            <a:latin typeface="Cambria Math" panose="02040503050406030204" pitchFamily="18" charset="0"/>
                            <a:ea typeface="Cambria Math" panose="02040503050406030204" pitchFamily="18" charset="0"/>
                          </a:rPr>
                          <m:t> </m:t>
                        </m:r>
                        <m:r>
                          <a:rPr lang="en-IN" sz="1600" b="1" i="1" smtClean="0">
                            <a:solidFill>
                              <a:schemeClr val="tx1"/>
                            </a:solidFill>
                            <a:latin typeface="Cambria Math" panose="02040503050406030204" pitchFamily="18" charset="0"/>
                            <a:ea typeface="Cambria Math" panose="02040503050406030204" pitchFamily="18" charset="0"/>
                          </a:rPr>
                          <m:t>𝒐𝒇</m:t>
                        </m:r>
                        <m:r>
                          <a:rPr lang="en-IN" sz="1600" b="1" i="1" smtClean="0">
                            <a:solidFill>
                              <a:schemeClr val="tx1"/>
                            </a:solidFill>
                            <a:latin typeface="Cambria Math" panose="02040503050406030204" pitchFamily="18" charset="0"/>
                            <a:ea typeface="Cambria Math" panose="02040503050406030204" pitchFamily="18" charset="0"/>
                          </a:rPr>
                          <m:t> </m:t>
                        </m:r>
                        <m:r>
                          <a:rPr lang="en-IN" sz="1600" b="1" i="1" smtClean="0">
                            <a:solidFill>
                              <a:schemeClr val="tx1"/>
                            </a:solidFill>
                            <a:latin typeface="Cambria Math" panose="02040503050406030204" pitchFamily="18" charset="0"/>
                            <a:ea typeface="Cambria Math" panose="02040503050406030204" pitchFamily="18" charset="0"/>
                          </a:rPr>
                          <m:t>𝒊𝒇𝒎𝒂𝒑𝒔</m:t>
                        </m:r>
                        <m:r>
                          <a:rPr lang="en-IN" sz="1600" b="1" i="1" smtClean="0">
                            <a:solidFill>
                              <a:schemeClr val="tx1"/>
                            </a:solidFill>
                            <a:latin typeface="Cambria Math" panose="02040503050406030204" pitchFamily="18" charset="0"/>
                            <a:ea typeface="Cambria Math" panose="02040503050406030204" pitchFamily="18" charset="0"/>
                          </a:rPr>
                          <m:t>(</m:t>
                        </m:r>
                        <m:r>
                          <a:rPr lang="en-IN" sz="1600" b="1" i="1" smtClean="0">
                            <a:solidFill>
                              <a:schemeClr val="tx1"/>
                            </a:solidFill>
                            <a:latin typeface="Cambria Math" panose="02040503050406030204" pitchFamily="18" charset="0"/>
                            <a:ea typeface="Cambria Math" panose="02040503050406030204" pitchFamily="18" charset="0"/>
                          </a:rPr>
                          <m:t>𝒊𝒄</m:t>
                        </m:r>
                        <m:r>
                          <a:rPr lang="en-IN" sz="1600" b="1" i="1" smtClean="0">
                            <a:solidFill>
                              <a:schemeClr val="tx1"/>
                            </a:solidFill>
                            <a:latin typeface="Cambria Math" panose="02040503050406030204" pitchFamily="18" charset="0"/>
                            <a:ea typeface="Cambria Math" panose="02040503050406030204" pitchFamily="18" charset="0"/>
                          </a:rPr>
                          <m:t>)</m:t>
                        </m:r>
                      </m:oMath>
                    </m:oMathPara>
                  </a14:m>
                  <a:endParaRPr lang="en-IN" sz="1600" dirty="0"/>
                </a:p>
              </p:txBody>
            </p:sp>
          </mc:Choice>
          <mc:Fallback xmlns="">
            <p:sp>
              <p:nvSpPr>
                <p:cNvPr id="7" name="TextBox 6">
                  <a:extLst>
                    <a:ext uri="{FF2B5EF4-FFF2-40B4-BE49-F238E27FC236}">
                      <a16:creationId xmlns:a16="http://schemas.microsoft.com/office/drawing/2014/main" id="{D7C22D0E-7E2A-8A38-BBEF-20C4E2B862C5}"/>
                    </a:ext>
                  </a:extLst>
                </p:cNvPr>
                <p:cNvSpPr txBox="1">
                  <a:spLocks noRot="1" noChangeAspect="1" noMove="1" noResize="1" noEditPoints="1" noAdjustHandles="1" noChangeArrowheads="1" noChangeShapeType="1" noTextEdit="1"/>
                </p:cNvSpPr>
                <p:nvPr/>
              </p:nvSpPr>
              <p:spPr>
                <a:xfrm>
                  <a:off x="2669538" y="5927992"/>
                  <a:ext cx="10825480" cy="369332"/>
                </a:xfrm>
                <a:prstGeom prst="rect">
                  <a:avLst/>
                </a:prstGeom>
                <a:blipFill>
                  <a:blip r:embed="rId8"/>
                  <a:stretch>
                    <a:fillRect b="-7018"/>
                  </a:stretch>
                </a:blipFill>
              </p:spPr>
              <p:txBody>
                <a:bodyPr/>
                <a:lstStyle/>
                <a:p>
                  <a:r>
                    <a:rPr lang="en-IN">
                      <a:noFill/>
                    </a:rPr>
                    <a:t> </a:t>
                  </a:r>
                </a:p>
              </p:txBody>
            </p:sp>
          </mc:Fallback>
        </mc:AlternateContent>
      </p:grpSp>
      <p:graphicFrame>
        <p:nvGraphicFramePr>
          <p:cNvPr id="10" name="Diagram 9">
            <a:extLst>
              <a:ext uri="{FF2B5EF4-FFF2-40B4-BE49-F238E27FC236}">
                <a16:creationId xmlns:a16="http://schemas.microsoft.com/office/drawing/2014/main" id="{54E42234-7EE1-ECCC-846E-99E344245ECE}"/>
              </a:ext>
            </a:extLst>
          </p:cNvPr>
          <p:cNvGraphicFramePr/>
          <p:nvPr/>
        </p:nvGraphicFramePr>
        <p:xfrm>
          <a:off x="53064" y="811365"/>
          <a:ext cx="4036262" cy="5640235"/>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
        <p:nvSpPr>
          <p:cNvPr id="12" name="TextBox 11">
            <a:extLst>
              <a:ext uri="{FF2B5EF4-FFF2-40B4-BE49-F238E27FC236}">
                <a16:creationId xmlns:a16="http://schemas.microsoft.com/office/drawing/2014/main" id="{C3672AC9-8F96-0002-41CC-A4ACE9DD79CB}"/>
              </a:ext>
            </a:extLst>
          </p:cNvPr>
          <p:cNvSpPr txBox="1"/>
          <p:nvPr/>
        </p:nvSpPr>
        <p:spPr>
          <a:xfrm>
            <a:off x="4306491" y="5617479"/>
            <a:ext cx="7338749" cy="461665"/>
          </a:xfrm>
          <a:prstGeom prst="rect">
            <a:avLst/>
          </a:prstGeom>
          <a:gradFill flip="none" rotWithShape="1">
            <a:gsLst>
              <a:gs pos="0">
                <a:srgbClr val="7030A0">
                  <a:tint val="66000"/>
                  <a:satMod val="160000"/>
                </a:srgbClr>
              </a:gs>
              <a:gs pos="50000">
                <a:srgbClr val="7030A0">
                  <a:tint val="44500"/>
                  <a:satMod val="160000"/>
                </a:srgbClr>
              </a:gs>
              <a:gs pos="100000">
                <a:srgbClr val="7030A0">
                  <a:tint val="23500"/>
                  <a:satMod val="160000"/>
                </a:srgbClr>
              </a:gs>
            </a:gsLst>
            <a:lin ang="8100000" scaled="1"/>
            <a:tileRect/>
          </a:gradFill>
          <a:ln>
            <a:solidFill>
              <a:srgbClr val="C00000"/>
            </a:solidFill>
          </a:ln>
        </p:spPr>
        <p:txBody>
          <a:bodyPr wrap="square" rtlCol="0">
            <a:spAutoFit/>
          </a:bodyPr>
          <a:lstStyle/>
          <a:p>
            <a:pPr lvl="0"/>
            <a:r>
              <a:rPr lang="en-IN" sz="2400" dirty="0"/>
              <a:t>Achieves high throughput with minimal FPGA resources</a:t>
            </a:r>
          </a:p>
        </p:txBody>
      </p:sp>
      <p:sp>
        <p:nvSpPr>
          <p:cNvPr id="3" name="TextBox 2">
            <a:extLst>
              <a:ext uri="{FF2B5EF4-FFF2-40B4-BE49-F238E27FC236}">
                <a16:creationId xmlns:a16="http://schemas.microsoft.com/office/drawing/2014/main" id="{37AAEDE7-37EA-5C45-994A-07E8A7B83E3B}"/>
              </a:ext>
            </a:extLst>
          </p:cNvPr>
          <p:cNvSpPr txBox="1"/>
          <p:nvPr/>
        </p:nvSpPr>
        <p:spPr>
          <a:xfrm>
            <a:off x="6286211" y="5129066"/>
            <a:ext cx="3796185"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a:t>FWD FFT Module </a:t>
            </a:r>
            <a:endParaRPr lang="en-IN" dirty="0"/>
          </a:p>
        </p:txBody>
      </p:sp>
      <p:sp>
        <p:nvSpPr>
          <p:cNvPr id="15" name="TextBox 14">
            <a:extLst>
              <a:ext uri="{FF2B5EF4-FFF2-40B4-BE49-F238E27FC236}">
                <a16:creationId xmlns:a16="http://schemas.microsoft.com/office/drawing/2014/main" id="{21D5713E-0504-F50E-CDFB-072F535DE4FB}"/>
              </a:ext>
            </a:extLst>
          </p:cNvPr>
          <p:cNvSpPr txBox="1"/>
          <p:nvPr/>
        </p:nvSpPr>
        <p:spPr>
          <a:xfrm>
            <a:off x="0" y="6501468"/>
            <a:ext cx="4261449" cy="400110"/>
          </a:xfrm>
          <a:prstGeom prst="rect">
            <a:avLst/>
          </a:prstGeom>
          <a:noFill/>
        </p:spPr>
        <p:txBody>
          <a:bodyPr wrap="square" rtlCol="0">
            <a:spAutoFit/>
          </a:bodyPr>
          <a:lstStyle/>
          <a:p>
            <a:r>
              <a:rPr lang="en-US" sz="2000" dirty="0">
                <a:solidFill>
                  <a:schemeClr val="bg1"/>
                </a:solidFill>
              </a:rPr>
              <a:t>Proposed System Architecture</a:t>
            </a:r>
            <a:endParaRPr lang="en-IN" sz="2000" dirty="0">
              <a:solidFill>
                <a:schemeClr val="bg1"/>
              </a:solidFill>
            </a:endParaRPr>
          </a:p>
        </p:txBody>
      </p:sp>
      <p:pic>
        <p:nvPicPr>
          <p:cNvPr id="13" name="Audio 12">
            <a:hlinkClick r:id="" action="ppaction://media"/>
            <a:extLst>
              <a:ext uri="{FF2B5EF4-FFF2-40B4-BE49-F238E27FC236}">
                <a16:creationId xmlns:a16="http://schemas.microsoft.com/office/drawing/2014/main" id="{2F6DD539-5071-2EFF-0F6A-6B52C5AA282C}"/>
              </a:ext>
            </a:extLst>
          </p:cNvPr>
          <p:cNvPicPr>
            <a:picLocks noChangeAspect="1"/>
          </p:cNvPicPr>
          <p:nvPr>
            <a:audioFile r:link="rId3"/>
            <p:extLst>
              <p:ext uri="{DAA4B4D4-6D71-4841-9C94-3DE7FCFB9230}">
                <p14:media xmlns:p14="http://schemas.microsoft.com/office/powerpoint/2010/main" r:embed="rId2"/>
              </p:ext>
            </p:extLst>
          </p:nvPr>
        </p:nvPicPr>
        <p:blipFill>
          <a:blip r:embed="rId14"/>
          <a:srcRect l="-262704" t="-125896" r="-262704" b="-125896"/>
          <a:stretch>
            <a:fillRect/>
          </a:stretch>
        </p:blipFill>
        <p:spPr>
          <a:xfrm>
            <a:off x="9144000" y="5143500"/>
            <a:ext cx="3048000" cy="1714500"/>
          </a:xfrm>
          <a:prstGeom prst="rect">
            <a:avLst/>
          </a:prstGeom>
        </p:spPr>
      </p:pic>
    </p:spTree>
    <p:custDataLst>
      <p:tags r:id="rId1"/>
    </p:custDataLst>
    <p:extLst>
      <p:ext uri="{BB962C8B-B14F-4D97-AF65-F5344CB8AC3E}">
        <p14:creationId xmlns:p14="http://schemas.microsoft.com/office/powerpoint/2010/main" val="1561476323"/>
      </p:ext>
    </p:extLst>
  </p:cSld>
  <p:clrMapOvr>
    <a:masterClrMapping/>
  </p:clrMapOvr>
  <mc:AlternateContent xmlns:mc="http://schemas.openxmlformats.org/markup-compatibility/2006">
    <mc:Choice xmlns:p14="http://schemas.microsoft.com/office/powerpoint/2010/main" Requires="p14">
      <p:transition spd="slow" p14:dur="2000" advTm="20880"/>
    </mc:Choice>
    <mc:Fallback>
      <p:transition spd="slow" advTm="208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par>
                          <p:cTn id="11" fill="hold">
                            <p:stCondLst>
                              <p:cond delay="0"/>
                            </p:stCondLst>
                            <p:childTnLst>
                              <p:par>
                                <p:cTn id="12" presetID="26" presetClass="emph" presetSubtype="0" fill="hold" grpId="1" nodeType="afterEffect">
                                  <p:stCondLst>
                                    <p:cond delay="0"/>
                                  </p:stCondLst>
                                  <p:childTnLst>
                                    <p:animEffect transition="out" filter="fade">
                                      <p:cBhvr>
                                        <p:cTn id="13" dur="500" tmFilter="0, 0; .2, .5; .8, .5; 1, 0"/>
                                        <p:tgtEl>
                                          <p:spTgt spid="12"/>
                                        </p:tgtEl>
                                      </p:cBhvr>
                                    </p:animEffect>
                                    <p:animScale>
                                      <p:cBhvr>
                                        <p:cTn id="14" dur="250" autoRev="1" fill="hold"/>
                                        <p:tgtEl>
                                          <p:spTgt spid="1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13"/>
                </p:tgtEl>
              </p:cMediaNode>
            </p:audio>
          </p:childTnLst>
        </p:cTn>
      </p:par>
    </p:tnLst>
    <p:bldLst>
      <p:bldP spid="12" grpId="0" animBg="1"/>
      <p:bldP spid="12" grpId="1" animBg="1"/>
    </p:bldLst>
  </p:timing>
  <p:extLst>
    <p:ext uri="{3A86A75C-4F4B-4683-9AE1-C65F6400EC91}">
      <p14:laserTraceLst xmlns:p14="http://schemas.microsoft.com/office/powerpoint/2010/main">
        <p14:tracePtLst>
          <p14:tracePt t="897" x="5183188" y="3527425"/>
          <p14:tracePt t="909" x="5029200" y="3195638"/>
          <p14:tracePt t="912" x="4884738" y="2863850"/>
          <p14:tracePt t="918" x="4765675" y="2592388"/>
          <p14:tracePt t="935" x="4537075" y="1997075"/>
          <p14:tracePt t="939" x="4443413" y="1758950"/>
          <p14:tracePt t="950" x="4332288" y="1538288"/>
          <p14:tracePt t="969" x="4095750" y="1003300"/>
          <p14:tracePt t="973" x="4060825" y="874713"/>
          <p14:tracePt t="988" x="4027488" y="688975"/>
          <p14:tracePt t="1003" x="4027488" y="569913"/>
          <p14:tracePt t="1007" x="4027488" y="534988"/>
          <p14:tracePt t="1021" x="4027488" y="476250"/>
          <p14:tracePt t="1035" x="4027488" y="425450"/>
          <p14:tracePt t="1040" x="4027488" y="400050"/>
          <p14:tracePt t="1055" x="4027488" y="357188"/>
          <p14:tracePt t="1069" x="4027488" y="306388"/>
          <p14:tracePt t="1075" x="4027488" y="296863"/>
          <p14:tracePt t="1085" x="4017963" y="280988"/>
          <p14:tracePt t="1089" x="4017963" y="255588"/>
          <p14:tracePt t="1946" x="3967163" y="288925"/>
          <p14:tracePt t="1952" x="3916363" y="339725"/>
          <p14:tracePt t="1965" x="3797300" y="466725"/>
          <p14:tracePt t="1982" x="3678238" y="628650"/>
          <p14:tracePt t="2000" x="3551238" y="815975"/>
          <p14:tracePt t="2015" x="3492500" y="917575"/>
          <p14:tracePt t="2035" x="3432175" y="1003300"/>
          <p14:tracePt t="2049" x="3414713" y="1044575"/>
          <p14:tracePt t="2068" x="3381375" y="1138238"/>
          <p14:tracePt t="2083" x="3363913" y="1198563"/>
          <p14:tracePt t="2089" x="3355975" y="1249363"/>
          <p14:tracePt t="2098" x="3348038" y="1282700"/>
          <p14:tracePt t="2117" x="3330575" y="1401763"/>
          <p14:tracePt t="2133" x="3330575" y="1470025"/>
          <p14:tracePt t="2137" x="3330575" y="1487488"/>
          <p14:tracePt t="2151" x="3330575" y="1555750"/>
          <p14:tracePt t="2166" x="3330575" y="1606550"/>
          <p14:tracePt t="2171" x="3330575" y="1639888"/>
          <p14:tracePt t="2185" x="3355975" y="1700213"/>
          <p14:tracePt t="2200" x="3373438" y="1776413"/>
          <p14:tracePt t="2205" x="3389313" y="1809750"/>
          <p14:tracePt t="2216" x="3406775" y="1844675"/>
          <p14:tracePt t="2219" x="3432175" y="1895475"/>
          <p14:tracePt t="2233" x="3482975" y="1963738"/>
          <p14:tracePt t="2249" x="3543300" y="2039938"/>
          <p14:tracePt t="2266" x="3586163" y="2108200"/>
          <p14:tracePt t="2955" x="3763963" y="2082800"/>
          <p14:tracePt t="2961" x="3967163" y="2022475"/>
          <p14:tracePt t="2967" x="4187825" y="1979613"/>
          <p14:tracePt t="2992" x="4833938" y="1920875"/>
          <p14:tracePt t="3009" x="5454650" y="1928813"/>
          <p14:tracePt t="3026" x="5870575" y="1997075"/>
          <p14:tracePt t="3029" x="6100763" y="2055813"/>
          <p14:tracePt t="3042" x="6669088" y="2209800"/>
          <p14:tracePt t="3059" x="7102475" y="2481263"/>
          <p14:tracePt t="3078" x="7875588" y="2974975"/>
          <p14:tracePt t="3094" x="8174038" y="3263900"/>
          <p14:tracePt t="3097" x="8318500" y="3416300"/>
          <p14:tracePt t="3111" x="8521700" y="3619500"/>
          <p14:tracePt t="3126" x="8640763" y="3748088"/>
          <p14:tracePt t="3144" x="8699500" y="3867150"/>
          <p14:tracePt t="3147" x="8716963" y="3908425"/>
          <p14:tracePt t="3159" x="8716963" y="4002088"/>
          <p14:tracePt t="3176" x="8716963" y="4027488"/>
          <p14:tracePt t="3533" x="8777288" y="3697288"/>
          <p14:tracePt t="3539" x="8878888" y="3263900"/>
          <p14:tracePt t="3547" x="9005888" y="2914650"/>
          <p14:tracePt t="3571" x="9345613" y="2268538"/>
          <p14:tracePt t="3589" x="9558338" y="1793875"/>
          <p14:tracePt t="3604" x="9634538" y="1631950"/>
          <p14:tracePt t="3622" x="9720263" y="1401763"/>
          <p14:tracePt t="3638" x="9745663" y="1241425"/>
          <p14:tracePt t="3656" x="9728200" y="1069975"/>
          <p14:tracePt t="3671" x="9694863" y="960438"/>
          <p14:tracePt t="3676" x="9677400" y="925513"/>
          <p14:tracePt t="3689" x="9634538" y="884238"/>
          <p14:tracePt t="3693" x="9583738" y="841375"/>
          <p14:tracePt t="3704" x="9421813" y="781050"/>
          <p14:tracePt t="3721" x="9150350" y="739775"/>
          <p14:tracePt t="3725" x="8997950" y="739775"/>
          <p14:tracePt t="3739" x="8666163" y="798513"/>
          <p14:tracePt t="3754" x="8318500" y="892175"/>
          <p14:tracePt t="3774" x="7943850" y="1044575"/>
          <p14:tracePt t="3787" x="7688263" y="1163638"/>
          <p14:tracePt t="3807" x="7315200" y="1393825"/>
          <p14:tracePt t="3821" x="7085013" y="1571625"/>
          <p14:tracePt t="3837" x="6838950" y="1776413"/>
          <p14:tracePt t="3853" x="6653213" y="1920875"/>
          <p14:tracePt t="3855" x="6584950" y="1979613"/>
          <p14:tracePt t="3871" x="6456363" y="2108200"/>
          <p14:tracePt t="3874" x="6397625" y="2192338"/>
          <p14:tracePt t="3888" x="6296025" y="2293938"/>
          <p14:tracePt t="3904" x="6219825" y="2379663"/>
          <p14:tracePt t="3923" x="6100763" y="2498725"/>
          <p14:tracePt t="3929" x="6075363" y="2524125"/>
          <p14:tracePt t="3939" x="6032500" y="2566988"/>
          <p14:tracePt t="3956" x="6007100" y="2600325"/>
          <p14:tracePt t="4344" x="5989638" y="2592388"/>
          <p14:tracePt t="4350" x="5972175" y="2566988"/>
          <p14:tracePt t="4359" x="5956300" y="2541588"/>
          <p14:tracePt t="4382" x="5930900" y="2405063"/>
          <p14:tracePt t="4398" x="5981700" y="2184400"/>
          <p14:tracePt t="4415" x="6024563" y="2090738"/>
          <p14:tracePt t="4420" x="6049963" y="2065338"/>
          <p14:tracePt t="4435" x="6116638" y="1971675"/>
          <p14:tracePt t="4449" x="6245225" y="1878013"/>
          <p14:tracePt t="4453" x="6346825" y="1809750"/>
          <p14:tracePt t="4467" x="6542088" y="1690688"/>
          <p14:tracePt t="4482" x="6754813" y="1589088"/>
          <p14:tracePt t="4487" x="6856413" y="1546225"/>
          <p14:tracePt t="4498" x="6983413" y="1504950"/>
          <p14:tracePt t="4502" x="7112000" y="1487488"/>
          <p14:tracePt t="4516" x="7366000" y="1462088"/>
          <p14:tracePt t="4521" x="7485063" y="1462088"/>
          <p14:tracePt t="4531" x="7586663" y="1477963"/>
          <p14:tracePt t="4534" x="7697788" y="1512888"/>
          <p14:tracePt t="4550" x="7994650" y="1606550"/>
          <p14:tracePt t="4565" x="8207375" y="1758950"/>
          <p14:tracePt t="4570" x="8301038" y="1819275"/>
          <p14:tracePt t="4583" x="8496300" y="1997075"/>
          <p14:tracePt t="4598" x="8699500" y="2209800"/>
          <p14:tracePt t="4604" x="8802688" y="2328863"/>
          <p14:tracePt t="4614" x="8878888" y="2438400"/>
          <p14:tracePt t="4616" x="8937625" y="2516188"/>
          <p14:tracePt t="4631" x="8997950" y="2643188"/>
          <p14:tracePt t="4648" x="9039225" y="2752725"/>
          <p14:tracePt t="4650" x="9056688" y="2813050"/>
          <p14:tracePt t="4665" x="9056688" y="2922588"/>
          <p14:tracePt t="4682" x="9048750" y="2990850"/>
          <p14:tracePt t="4978" x="9099550" y="2922588"/>
          <p14:tracePt t="4987" x="9175750" y="2846388"/>
          <p14:tracePt t="4991" x="9269413" y="2787650"/>
          <p14:tracePt t="5016" x="9667875" y="2582863"/>
          <p14:tracePt t="5033" x="9923463" y="2506663"/>
          <p14:tracePt t="5050" x="10025063" y="2489200"/>
          <p14:tracePt t="5066" x="10144125" y="2506663"/>
          <p14:tracePt t="5070" x="10204450" y="2516188"/>
          <p14:tracePt t="5073" x="10255250" y="2541588"/>
          <p14:tracePt t="5083" x="10313988" y="2566988"/>
          <p14:tracePt t="5087" x="10348913" y="2592388"/>
          <p14:tracePt t="5100" x="10390188" y="2633663"/>
          <p14:tracePt t="5102" x="10407650" y="2651125"/>
          <p14:tracePt t="5117" x="10450513" y="2727325"/>
          <p14:tracePt t="5135" x="10493375" y="2855913"/>
          <p14:tracePt t="5150" x="10501313" y="2897188"/>
          <p14:tracePt t="5167" x="10509250" y="2940050"/>
          <p14:tracePt t="5171" x="10509250" y="2949575"/>
          <p14:tracePt t="5177" x="10509250" y="2965450"/>
          <p14:tracePt t="5184" x="10509250" y="2974975"/>
          <p14:tracePt t="5203" x="10509250" y="3008313"/>
          <p14:tracePt t="5217" x="10509250" y="3041650"/>
          <p14:tracePt t="5236" x="10493375" y="3119438"/>
          <p14:tracePt t="5250" x="10475913" y="3263900"/>
          <p14:tracePt t="5268" x="10475913" y="3459163"/>
          <p14:tracePt t="5272" x="10467975" y="3535363"/>
          <p14:tracePt t="5286" x="10458450" y="3662363"/>
          <p14:tracePt t="5300" x="10450513" y="3773488"/>
          <p14:tracePt t="5305" x="10450513" y="3798888"/>
          <p14:tracePt t="5318" x="10442575" y="3857625"/>
          <p14:tracePt t="5333" x="10433050" y="3883025"/>
          <p14:tracePt t="5351" x="10425113" y="3900488"/>
          <p14:tracePt t="5354" x="10415588" y="3900488"/>
          <p14:tracePt t="5367" x="10407650" y="3925888"/>
          <p14:tracePt t="5383" x="10374313" y="3943350"/>
          <p14:tracePt t="5386" x="10348913" y="3960813"/>
          <p14:tracePt t="5401" x="10280650" y="3994150"/>
          <p14:tracePt t="5417" x="10204450" y="4011613"/>
          <p14:tracePt t="5940" x="10204450" y="3968750"/>
          <p14:tracePt t="5946" x="10194925" y="3917950"/>
          <p14:tracePt t="5960" x="10186988" y="3875088"/>
          <p14:tracePt t="5962" x="10186988" y="3841750"/>
          <p14:tracePt t="5965" x="10186988" y="3806825"/>
          <p14:tracePt t="5979" x="10186988" y="3763963"/>
          <p14:tracePt t="5995" x="10194925" y="3722688"/>
          <p14:tracePt t="6012" x="10194925" y="3671888"/>
          <p14:tracePt t="6028" x="10194925" y="3594100"/>
          <p14:tracePt t="6045" x="10194925" y="3527425"/>
          <p14:tracePt t="6048" x="10194925" y="3502025"/>
          <p14:tracePt t="6062" x="10194925" y="3449638"/>
          <p14:tracePt t="6068" x="10204450" y="3433763"/>
          <p14:tracePt t="6078" x="10204450" y="3398838"/>
          <p14:tracePt t="6083" x="10204450" y="3373438"/>
          <p14:tracePt t="6089" x="10204450" y="3365500"/>
          <p14:tracePt t="6100" x="10204450" y="3348038"/>
          <p14:tracePt t="6112" x="10212388" y="3314700"/>
          <p14:tracePt t="6118" x="10212388" y="3297238"/>
          <p14:tracePt t="6124" x="10212388" y="3279775"/>
          <p14:tracePt t="6129" x="10212388" y="3271838"/>
          <p14:tracePt t="6136" x="10212388" y="3254375"/>
          <p14:tracePt t="6144" x="10212388" y="3246438"/>
          <p14:tracePt t="6163" x="10212388" y="3211513"/>
          <p14:tracePt t="6178" x="10212388" y="3186113"/>
          <p14:tracePt t="6199" x="10212388" y="3178175"/>
          <p14:tracePt t="6213" x="10212388" y="3170238"/>
          <p14:tracePt t="6231" x="10204450" y="3170238"/>
          <p14:tracePt t="6246" x="10194925" y="3170238"/>
          <p14:tracePt t="6261" x="10144125" y="3186113"/>
          <p14:tracePt t="6280" x="9966325" y="3238500"/>
          <p14:tracePt t="6295" x="9771063" y="3279775"/>
          <p14:tracePt t="6313" x="9472613" y="3340100"/>
          <p14:tracePt t="6327" x="9320213" y="3365500"/>
          <p14:tracePt t="6345" x="9244013" y="3373438"/>
          <p14:tracePt t="6347" x="9209088" y="3382963"/>
          <p14:tracePt t="6361" x="9201150" y="3390900"/>
          <p14:tracePt t="6364" x="9175750" y="3390900"/>
          <p14:tracePt t="6378" x="9158288" y="3398838"/>
          <p14:tracePt t="6381" x="9150350" y="3408363"/>
          <p14:tracePt t="6394" x="9142413" y="3408363"/>
          <p14:tracePt t="6396" x="9132888" y="3408363"/>
          <p14:tracePt t="6411" x="9124950" y="3408363"/>
          <p14:tracePt t="6429" x="9117013" y="3408363"/>
          <p14:tracePt t="6445" x="9107488" y="3408363"/>
          <p14:tracePt t="6532" x="9117013" y="3408363"/>
          <p14:tracePt t="6539" x="9124950" y="3408363"/>
          <p14:tracePt t="6545" x="9132888" y="3408363"/>
          <p14:tracePt t="6561" x="9175750" y="3416300"/>
          <p14:tracePt t="6565" x="9201150" y="3424238"/>
          <p14:tracePt t="6579" x="9251950" y="3441700"/>
          <p14:tracePt t="6594" x="9312275" y="3467100"/>
          <p14:tracePt t="6613" x="9388475" y="3509963"/>
          <p14:tracePt t="6628" x="9439275" y="3535363"/>
          <p14:tracePt t="6648" x="9482138" y="3552825"/>
          <p14:tracePt t="6661" x="9507538" y="3586163"/>
          <p14:tracePt t="6678" x="9532938" y="3603625"/>
          <p14:tracePt t="6681" x="9540875" y="3611563"/>
          <p14:tracePt t="6695" x="9558338" y="3636963"/>
          <p14:tracePt t="6712" x="9575800" y="3654425"/>
          <p14:tracePt t="6716" x="9591675" y="3662363"/>
          <p14:tracePt t="6729" x="9601200" y="3679825"/>
          <p14:tracePt t="6746" x="9626600" y="3697288"/>
          <p14:tracePt t="6764" x="9642475" y="3713163"/>
          <p14:tracePt t="6781" x="9652000" y="3722688"/>
          <p14:tracePt t="6796" x="9677400" y="3738563"/>
          <p14:tracePt t="6811" x="9694863" y="3756025"/>
          <p14:tracePt t="6828" x="9702800" y="3763963"/>
          <p14:tracePt t="6832" x="9710738" y="3781425"/>
          <p14:tracePt t="6844" x="9710738" y="3790950"/>
          <p14:tracePt t="6847" x="9728200" y="3790950"/>
          <p14:tracePt t="6861" x="9736138" y="3806825"/>
          <p14:tracePt t="6865" x="9753600" y="3816350"/>
          <p14:tracePt t="6879" x="9761538" y="3832225"/>
          <p14:tracePt t="6895" x="9779000" y="3849688"/>
          <p14:tracePt t="6898" x="9786938" y="3857625"/>
          <p14:tracePt t="6916" x="9804400" y="3875088"/>
          <p14:tracePt t="6928" x="9821863" y="3892550"/>
          <p14:tracePt t="6932" x="9829800" y="3908425"/>
          <p14:tracePt t="6945" x="9839325" y="3925888"/>
          <p14:tracePt t="6947" x="9855200" y="3935413"/>
          <p14:tracePt t="6963" x="9872663" y="3960813"/>
          <p14:tracePt t="6980" x="9906000" y="3986213"/>
          <p14:tracePt t="6982" x="9915525" y="4002088"/>
          <p14:tracePt t="6994" x="9923463" y="4002088"/>
          <p14:tracePt t="6996" x="9940925" y="4011613"/>
          <p14:tracePt t="7011" x="9983788" y="4027488"/>
          <p14:tracePt t="7014" x="9991725" y="4027488"/>
          <p14:tracePt t="7030" x="10050463" y="4044950"/>
          <p14:tracePt t="7045" x="10144125" y="4044950"/>
          <p14:tracePt t="7048" x="10204450" y="4044950"/>
          <p14:tracePt t="7063" x="10348913" y="4037013"/>
          <p14:tracePt t="7078" x="10442575" y="4011613"/>
          <p14:tracePt t="7095" x="10509250" y="3994150"/>
          <p14:tracePt t="7112" x="10602913" y="3960813"/>
          <p14:tracePt t="7129" x="10645775" y="3951288"/>
          <p14:tracePt t="7133" x="10671175" y="3943350"/>
          <p14:tracePt t="7145" x="10714038" y="3917950"/>
          <p14:tracePt t="7162" x="10756900" y="3883025"/>
          <p14:tracePt t="7166" x="10782300" y="3875088"/>
          <p14:tracePt t="7171" x="10807700" y="3867150"/>
          <p14:tracePt t="7180" x="10823575" y="3849688"/>
          <p14:tracePt t="7195" x="10858500" y="3841750"/>
          <p14:tracePt t="7199" x="10883900" y="3832225"/>
          <p14:tracePt t="7215" x="10909300" y="3806825"/>
          <p14:tracePt t="7228" x="10934700" y="3798888"/>
          <p14:tracePt t="7246" x="10960100" y="3773488"/>
          <p14:tracePt t="7249" x="10968038" y="3763963"/>
          <p14:tracePt t="7262" x="10977563" y="3756025"/>
          <p14:tracePt t="7278" x="10993438" y="3748088"/>
          <p14:tracePt t="7295" x="11002963" y="3738563"/>
          <p14:tracePt t="7312" x="11010900" y="3730625"/>
          <p14:tracePt t="7329" x="11018838" y="3722688"/>
          <p14:tracePt t="7349" x="11018838" y="3713163"/>
          <p14:tracePt t="7363" x="11018838" y="3697288"/>
          <p14:tracePt t="7379" x="11002963" y="3636963"/>
          <p14:tracePt t="7396" x="10968038" y="3467100"/>
          <p14:tracePt t="7411" x="10952163" y="3408363"/>
          <p14:tracePt t="7427" x="10934700" y="3355975"/>
          <p14:tracePt t="7430" x="10926763" y="3340100"/>
          <p14:tracePt t="7446" x="10917238" y="3322638"/>
          <p14:tracePt t="7461" x="10909300" y="3305175"/>
          <p14:tracePt t="7479" x="10883900" y="3271838"/>
          <p14:tracePt t="7495" x="10858500" y="3228975"/>
          <p14:tracePt t="7514" x="10798175" y="3160713"/>
          <p14:tracePt t="7527" x="10747375" y="3084513"/>
          <p14:tracePt t="7546" x="10704513" y="3025775"/>
          <p14:tracePt t="7548" x="10688638" y="3000375"/>
          <p14:tracePt t="7561" x="10671175" y="2990850"/>
          <p14:tracePt t="7563" x="10645775" y="2965450"/>
          <p14:tracePt t="7565" x="10628313" y="2949575"/>
          <p14:tracePt t="7578" x="10612438" y="2932113"/>
          <p14:tracePt t="7580" x="10602913" y="2922588"/>
          <p14:tracePt t="7595" x="10560050" y="2906713"/>
          <p14:tracePt t="7611" x="10518775" y="2889250"/>
          <p14:tracePt t="7614" x="10493375" y="2881313"/>
          <p14:tracePt t="7629" x="10425113" y="2871788"/>
          <p14:tracePt t="7635" x="10399713" y="2871788"/>
          <p14:tracePt t="7644" x="10356850" y="2871788"/>
          <p14:tracePt t="7661" x="10280650" y="2871788"/>
          <p14:tracePt t="7678" x="10179050" y="2881313"/>
          <p14:tracePt t="7696" x="10110788" y="2897188"/>
          <p14:tracePt t="7712" x="10085388" y="2906713"/>
          <p14:tracePt t="7717" x="10067925" y="2906713"/>
          <p14:tracePt t="7731" x="10050463" y="2914650"/>
          <p14:tracePt t="7744" x="10025063" y="2922588"/>
          <p14:tracePt t="7762" x="9999663" y="2940050"/>
          <p14:tracePt t="7765" x="9991725" y="2940050"/>
          <p14:tracePt t="7779" x="9966325" y="2949575"/>
          <p14:tracePt t="7795" x="9940925" y="2974975"/>
          <p14:tracePt t="7797" x="9931400" y="2974975"/>
          <p14:tracePt t="7813" x="9898063" y="3000375"/>
          <p14:tracePt t="7828" x="9872663" y="3016250"/>
          <p14:tracePt t="7845" x="9847263" y="3025775"/>
          <p14:tracePt t="7861" x="9829800" y="3051175"/>
          <p14:tracePt t="7878" x="9812338" y="3076575"/>
          <p14:tracePt t="7880" x="9804400" y="3076575"/>
          <p14:tracePt t="7894" x="9786938" y="3119438"/>
          <p14:tracePt t="7912" x="9779000" y="3144838"/>
          <p14:tracePt t="7914" x="9771063" y="3160713"/>
          <p14:tracePt t="7929" x="9753600" y="3186113"/>
          <p14:tracePt t="7945" x="9753600" y="3221038"/>
          <p14:tracePt t="7950" x="9745663" y="3246438"/>
          <p14:tracePt t="7963" x="9745663" y="3271838"/>
          <p14:tracePt t="7979" x="9745663" y="3305175"/>
          <p14:tracePt t="7983" x="9745663" y="3322638"/>
          <p14:tracePt t="7997" x="9745663" y="3355975"/>
          <p14:tracePt t="8012" x="9745663" y="3398838"/>
          <p14:tracePt t="8030" x="9745663" y="3449638"/>
          <p14:tracePt t="8044" x="9753600" y="3484563"/>
          <p14:tracePt t="8064" x="9771063" y="3543300"/>
          <p14:tracePt t="8079" x="9786938" y="3568700"/>
          <p14:tracePt t="8084" x="9786938" y="3586163"/>
          <p14:tracePt t="8094" x="9796463" y="3603625"/>
          <p14:tracePt t="8112" x="9812338" y="3654425"/>
          <p14:tracePt t="8128" x="9829800" y="3679825"/>
          <p14:tracePt t="8131" x="9839325" y="3697288"/>
          <p14:tracePt t="8148" x="9847263" y="3722688"/>
          <p14:tracePt t="8163" x="9872663" y="3756025"/>
          <p14:tracePt t="8167" x="9880600" y="3773488"/>
          <p14:tracePt t="8180" x="9898063" y="3798888"/>
          <p14:tracePt t="8194" x="9915525" y="3841750"/>
          <p14:tracePt t="8213" x="9940925" y="3867150"/>
          <p14:tracePt t="8214" x="9956800" y="3883025"/>
          <p14:tracePt t="8228" x="9974263" y="3900488"/>
          <p14:tracePt t="8245" x="9999663" y="3935413"/>
          <p14:tracePt t="8248" x="10017125" y="3951288"/>
          <p14:tracePt t="8261" x="10017125" y="3960813"/>
          <p14:tracePt t="8278" x="10067925" y="3994150"/>
          <p14:tracePt t="8296" x="10101263" y="4002088"/>
          <p14:tracePt t="8311" x="10144125" y="4019550"/>
          <p14:tracePt t="8332" x="10237788" y="4037013"/>
          <p14:tracePt t="8346" x="10306050" y="4044950"/>
          <p14:tracePt t="8350" x="10339388" y="4044950"/>
          <p14:tracePt t="8361" x="10364788" y="4044950"/>
          <p14:tracePt t="8365" x="10399713" y="4044950"/>
          <p14:tracePt t="8378" x="10433050" y="4044950"/>
          <p14:tracePt t="8395" x="10475913" y="4037013"/>
          <p14:tracePt t="8398" x="10483850" y="4037013"/>
          <p14:tracePt t="8413" x="10518775" y="4027488"/>
          <p14:tracePt t="8418" x="10526713" y="4019550"/>
          <p14:tracePt t="8428" x="10534650" y="4019550"/>
          <p14:tracePt t="8432" x="10552113" y="4011613"/>
          <p14:tracePt t="8446" x="10577513" y="3994150"/>
          <p14:tracePt t="8463" x="10594975" y="3976688"/>
          <p14:tracePt t="8467" x="10612438" y="3968750"/>
          <p14:tracePt t="8480" x="10637838" y="3951288"/>
          <p14:tracePt t="8494" x="10653713" y="3935413"/>
          <p14:tracePt t="8515" x="10671175" y="3908425"/>
          <p14:tracePt t="8530" x="10679113" y="3892550"/>
          <p14:tracePt t="8544" x="10688638" y="3883025"/>
          <p14:tracePt t="8548" x="10688638" y="3875088"/>
          <p14:tracePt t="8561" x="10696575" y="3857625"/>
          <p14:tracePt t="8578" x="10704513" y="3841750"/>
          <p14:tracePt t="8581" x="10704513" y="3824288"/>
          <p14:tracePt t="8597" x="10714038" y="3798888"/>
          <p14:tracePt t="8611" x="10714038" y="3773488"/>
          <p14:tracePt t="8630" x="10714038" y="3722688"/>
          <p14:tracePt t="8645" x="10704513" y="3687763"/>
          <p14:tracePt t="8664" x="10671175" y="3636963"/>
          <p14:tracePt t="8680" x="10663238" y="3611563"/>
          <p14:tracePt t="8695" x="10637838" y="3578225"/>
          <p14:tracePt t="8698" x="10620375" y="3568700"/>
          <p14:tracePt t="8711" x="10612438" y="3568700"/>
          <p14:tracePt t="8714" x="10602913" y="3560763"/>
          <p14:tracePt t="8728" x="10577513" y="3543300"/>
          <p14:tracePt t="8746" x="10518775" y="3535363"/>
          <p14:tracePt t="8761" x="10450513" y="3535363"/>
          <p14:tracePt t="8766" x="10407650" y="3535363"/>
          <p14:tracePt t="8779" x="10331450" y="3535363"/>
          <p14:tracePt t="8795" x="10255250" y="3527425"/>
          <p14:tracePt t="8814" x="10179050" y="3517900"/>
          <p14:tracePt t="8828" x="10144125" y="3517900"/>
          <p14:tracePt t="9406" x="10034588" y="3502025"/>
          <p14:tracePt t="9412" x="9855200" y="3492500"/>
          <p14:tracePt t="9418" x="9634538" y="3459163"/>
          <p14:tracePt t="9444" x="9193213" y="3416300"/>
          <p14:tracePt t="9460" x="8810625" y="3416300"/>
          <p14:tracePt t="9463" x="8605838" y="3416300"/>
          <p14:tracePt t="9467" x="8453438" y="3433763"/>
          <p14:tracePt t="9477" x="8250238" y="3459163"/>
          <p14:tracePt t="9480" x="7977188" y="3492500"/>
          <p14:tracePt t="9495" x="7586663" y="3517900"/>
          <p14:tracePt t="9510" x="7323138" y="3543300"/>
          <p14:tracePt t="9528" x="6915150" y="3552825"/>
          <p14:tracePt t="9543" x="6719888" y="3517900"/>
          <p14:tracePt t="9560" x="6550025" y="3475038"/>
          <p14:tracePt t="9577" x="6397625" y="3433763"/>
          <p14:tracePt t="9580" x="6321425" y="3416300"/>
          <p14:tracePt t="9593" x="6227763" y="3382963"/>
          <p14:tracePt t="9595" x="6194425" y="3373438"/>
          <p14:tracePt t="9610" x="6176963" y="3365500"/>
          <p14:tracePt t="9613" x="6142038" y="3355975"/>
          <p14:tracePt t="9616" x="6116638" y="3355975"/>
          <p14:tracePt t="9627" x="6091238" y="3340100"/>
          <p14:tracePt t="9630" x="6083300" y="3330575"/>
          <p14:tracePt t="9645" x="6049963" y="3314700"/>
          <p14:tracePt t="9660" x="6024563" y="3289300"/>
          <p14:tracePt t="9677" x="5997575" y="3279775"/>
          <p14:tracePt t="9680" x="5989638" y="3263900"/>
          <p14:tracePt t="9685" x="5972175" y="3254375"/>
          <p14:tracePt t="9695" x="5964238" y="3254375"/>
          <p14:tracePt t="9710" x="5938838" y="3238500"/>
          <p14:tracePt t="9713" x="5921375" y="3228975"/>
          <p14:tracePt t="9728" x="5905500" y="3221038"/>
          <p14:tracePt t="9744" x="5880100" y="3211513"/>
          <p14:tracePt t="9747" x="5870575" y="3203575"/>
          <p14:tracePt t="9761" x="5853113" y="3195638"/>
          <p14:tracePt t="9777" x="5837238" y="3195638"/>
          <p14:tracePt t="9780" x="5827713" y="3186113"/>
          <p14:tracePt t="9795" x="5819775" y="3186113"/>
          <p14:tracePt t="9810" x="5811838" y="3186113"/>
          <p14:tracePt t="9828" x="5786438" y="3186113"/>
          <p14:tracePt t="9849" x="5776913" y="3186113"/>
          <p14:tracePt t="9860" x="5768975" y="3178175"/>
          <p14:tracePt t="9878" x="5751513" y="3178175"/>
          <p14:tracePt t="9894" x="5743575" y="3178175"/>
          <p14:tracePt t="9913" x="5735638" y="3178175"/>
          <p14:tracePt t="9917" x="5726113" y="3178175"/>
          <p14:tracePt t="9938" x="5718175" y="3178175"/>
          <p14:tracePt t="9944" x="5708650" y="3178175"/>
          <p14:tracePt t="9961" x="5700713" y="3178175"/>
          <p14:tracePt t="9964" x="5692775" y="3178175"/>
          <p14:tracePt t="9981" x="5675313" y="3178175"/>
          <p14:tracePt t="9985" x="5667375" y="3178175"/>
          <p14:tracePt t="9993" x="5657850" y="3178175"/>
          <p14:tracePt t="10012" x="5624513" y="3178175"/>
          <p14:tracePt t="10027" x="5599113" y="3178175"/>
          <p14:tracePt t="10046" x="5565775" y="3178175"/>
          <p14:tracePt t="10061" x="5538788" y="3178175"/>
          <p14:tracePt t="10077" x="5513388" y="3178175"/>
          <p14:tracePt t="10081" x="5505450" y="3178175"/>
          <p14:tracePt t="10087" x="5487988" y="3178175"/>
          <p14:tracePt t="10095" x="5480050" y="3178175"/>
          <p14:tracePt t="10111" x="5462588" y="3178175"/>
          <p14:tracePt t="10115" x="5454650" y="3178175"/>
          <p14:tracePt t="10130" x="5437188" y="3178175"/>
          <p14:tracePt t="10145" x="5421313" y="3178175"/>
          <p14:tracePt t="10164" x="5411788" y="3178175"/>
          <p14:tracePt t="10176" x="5403850" y="3178175"/>
          <p14:tracePt t="10180" x="5394325" y="3178175"/>
          <p14:tracePt t="10183" x="5386388" y="3178175"/>
          <p14:tracePt t="10217" x="5378450" y="3178175"/>
          <p14:tracePt t="10313" x="5378450" y="3186113"/>
          <p14:tracePt t="10346" x="5378450" y="3195638"/>
          <p14:tracePt t="10353" x="5386388" y="3195638"/>
          <p14:tracePt t="10363" x="5386388" y="3203575"/>
          <p14:tracePt t="10376" x="5394325" y="3211513"/>
          <p14:tracePt t="10395" x="5403850" y="3211513"/>
          <p14:tracePt t="10414" x="5411788" y="3221038"/>
          <p14:tracePt t="10427" x="5421313" y="3221038"/>
          <p14:tracePt t="10444" x="5429250" y="3228975"/>
          <p14:tracePt t="10448" x="5437188" y="3228975"/>
          <p14:tracePt t="10471" x="5446713" y="3228975"/>
          <p14:tracePt t="10477" x="5446713" y="3238500"/>
          <p14:tracePt t="10496" x="5454650" y="3238500"/>
          <p14:tracePt t="10512" x="5462588" y="3238500"/>
          <p14:tracePt t="10545" x="5472113" y="3238500"/>
          <p14:tracePt t="10564" x="5480050" y="3238500"/>
          <p14:tracePt t="10579" x="5487988" y="3238500"/>
          <p14:tracePt t="10606" x="5497513" y="3246438"/>
          <p14:tracePt t="10628" x="5505450" y="3246438"/>
          <p14:tracePt t="10645" x="5513388" y="3246438"/>
          <p14:tracePt t="10652" x="5522913" y="3246438"/>
          <p14:tracePt t="10666" x="5530850" y="3246438"/>
          <p14:tracePt t="10679" x="5538788" y="3254375"/>
          <p14:tracePt t="10693" x="5556250" y="3254375"/>
          <p14:tracePt t="10710" x="5573713" y="3254375"/>
          <p14:tracePt t="10730" x="5599113" y="3263900"/>
          <p14:tracePt t="10744" x="5616575" y="3271838"/>
          <p14:tracePt t="10760" x="5632450" y="3271838"/>
          <p14:tracePt t="10777" x="5675313" y="3279775"/>
          <p14:tracePt t="10794" x="5718175" y="3289300"/>
          <p14:tracePt t="10811" x="5768975" y="3297238"/>
          <p14:tracePt t="10827" x="5819775" y="3297238"/>
          <p14:tracePt t="10844" x="5921375" y="3314700"/>
          <p14:tracePt t="10861" x="5981700" y="3314700"/>
          <p14:tracePt t="10865" x="6015038" y="3322638"/>
          <p14:tracePt t="10881" x="6065838" y="3322638"/>
          <p14:tracePt t="10886" x="6100763" y="3322638"/>
          <p14:tracePt t="10893" x="6142038" y="3322638"/>
          <p14:tracePt t="10913" x="6338888" y="3322638"/>
          <p14:tracePt t="10928" x="6508750" y="3322638"/>
          <p14:tracePt t="10932" x="6567488" y="3322638"/>
          <p14:tracePt t="10945" x="6686550" y="3322638"/>
          <p14:tracePt t="10960" x="6831013" y="3322638"/>
          <p14:tracePt t="10978" x="6983413" y="3322638"/>
          <p14:tracePt t="10980" x="7085013" y="3322638"/>
          <p14:tracePt t="10994" x="7221538" y="3322638"/>
          <p14:tracePt t="11011" x="7315200" y="3322638"/>
          <p14:tracePt t="11029" x="7400925" y="3322638"/>
          <p14:tracePt t="11044" x="7467600" y="3322638"/>
          <p14:tracePt t="11048" x="7493000" y="3322638"/>
          <p14:tracePt t="11060" x="7553325" y="3322638"/>
          <p14:tracePt t="11077" x="7723188" y="3305175"/>
          <p14:tracePt t="11095" x="7885113" y="3297238"/>
          <p14:tracePt t="11110" x="7994650" y="3271838"/>
          <p14:tracePt t="11130" x="8139113" y="3263900"/>
          <p14:tracePt t="11143" x="8232775" y="3254375"/>
          <p14:tracePt t="11160" x="8308975" y="3254375"/>
          <p14:tracePt t="11164" x="8343900" y="3254375"/>
          <p14:tracePt t="11178" x="8394700" y="3254375"/>
          <p14:tracePt t="11194" x="8435975" y="3254375"/>
          <p14:tracePt t="11198" x="8453438" y="3254375"/>
          <p14:tracePt t="11212" x="8478838" y="3254375"/>
          <p14:tracePt t="11228" x="8513763" y="3254375"/>
          <p14:tracePt t="11232" x="8539163" y="3254375"/>
          <p14:tracePt t="11246" x="8564563" y="3254375"/>
          <p14:tracePt t="11261" x="8597900" y="3254375"/>
          <p14:tracePt t="11266" x="8605838" y="3254375"/>
          <p14:tracePt t="11277" x="8623300" y="3254375"/>
          <p14:tracePt t="11293" x="8648700" y="3254375"/>
          <p14:tracePt t="11311" x="8658225" y="3254375"/>
          <p14:tracePt t="11579" x="8828088" y="3238500"/>
          <p14:tracePt t="11585" x="9039225" y="3211513"/>
          <p14:tracePt t="11600" x="9464675" y="3186113"/>
          <p14:tracePt t="11620" x="9736138" y="3170238"/>
          <p14:tracePt t="11633" x="9864725" y="3170238"/>
          <p14:tracePt t="11650" x="10025063" y="3178175"/>
          <p14:tracePt t="11666" x="10179050" y="3186113"/>
          <p14:tracePt t="11683" x="10364788" y="3228975"/>
          <p14:tracePt t="11700" x="10483850" y="3289300"/>
          <p14:tracePt t="11717" x="10704513" y="3382963"/>
          <p14:tracePt t="11736" x="10891838" y="3502025"/>
          <p14:tracePt t="11750" x="10968038" y="3543300"/>
          <p14:tracePt t="11767" x="11010900" y="3594100"/>
          <p14:tracePt t="11771" x="11028363" y="3611563"/>
          <p14:tracePt t="11783" x="11061700" y="3654425"/>
          <p14:tracePt t="11800" x="11087100" y="3705225"/>
          <p14:tracePt t="11816" x="11112500" y="3763963"/>
          <p14:tracePt t="11833" x="11122025" y="3849688"/>
          <p14:tracePt t="11850" x="11122025" y="3892550"/>
          <p14:tracePt t="11866" x="11122025" y="3943350"/>
          <p14:tracePt t="11883" x="11122025" y="3968750"/>
          <p14:tracePt t="11886" x="11112500" y="3986213"/>
          <p14:tracePt t="11899" x="11112500" y="3994150"/>
          <p14:tracePt t="11902" x="11112500" y="4002088"/>
          <p14:tracePt t="11917" x="11096625" y="4027488"/>
          <p14:tracePt t="11934" x="11087100" y="4044950"/>
          <p14:tracePt t="11950" x="11071225" y="4062413"/>
          <p14:tracePt t="11954" x="11071225" y="4070350"/>
          <p14:tracePt t="11969" x="11053763" y="4087813"/>
          <p14:tracePt t="11984" x="11044238" y="4105275"/>
          <p14:tracePt t="11989" x="11036300" y="4113213"/>
          <p14:tracePt t="12003" x="11010900" y="4138613"/>
          <p14:tracePt t="12016" x="10993438" y="4146550"/>
          <p14:tracePt t="12018" x="10977563" y="4156075"/>
          <p14:tracePt t="12033" x="10917238" y="4197350"/>
          <p14:tracePt t="12036" x="10883900" y="4214813"/>
          <p14:tracePt t="12050" x="10858500" y="4232275"/>
          <p14:tracePt t="12051" x="10833100" y="4257675"/>
          <p14:tracePt t="12069" x="10790238" y="4283075"/>
          <p14:tracePt t="12072" x="10772775" y="4291013"/>
          <p14:tracePt t="12083" x="10739438" y="4300538"/>
          <p14:tracePt t="12100" x="10704513" y="4308475"/>
          <p14:tracePt t="12104" x="10704513" y="4316413"/>
          <p14:tracePt t="12118" x="10671175" y="4325938"/>
          <p14:tracePt t="12134" x="10637838" y="4325938"/>
          <p14:tracePt t="12137" x="10620375" y="4325938"/>
          <p14:tracePt t="12154" x="10560050" y="4325938"/>
          <p14:tracePt t="12167" x="10475913" y="4325938"/>
          <p14:tracePt t="12183" x="10339388" y="4283075"/>
          <p14:tracePt t="12187" x="10263188" y="4257675"/>
          <p14:tracePt t="12200" x="10136188" y="4171950"/>
          <p14:tracePt t="12216" x="10025063" y="4079875"/>
          <p14:tracePt t="12218" x="9956800" y="4002088"/>
          <p14:tracePt t="12233" x="9829800" y="3841750"/>
          <p14:tracePt t="12250" x="9745663" y="3705225"/>
          <p14:tracePt t="12254" x="9728200" y="3646488"/>
          <p14:tracePt t="12266" x="9702800" y="3603625"/>
          <p14:tracePt t="12284" x="9694863" y="3509963"/>
          <p14:tracePt t="12287" x="9685338" y="3484563"/>
          <p14:tracePt t="12300" x="9685338" y="3408363"/>
          <p14:tracePt t="12316" x="9702800" y="3330575"/>
          <p14:tracePt t="12333" x="9728200" y="3238500"/>
          <p14:tracePt t="12336" x="9745663" y="3186113"/>
          <p14:tracePt t="12350" x="9786938" y="3109913"/>
          <p14:tracePt t="12366" x="9829800" y="3033713"/>
          <p14:tracePt t="12370" x="9847263" y="3008313"/>
          <p14:tracePt t="12383" x="9880600" y="2974975"/>
          <p14:tracePt t="12400" x="9923463" y="2932113"/>
          <p14:tracePt t="12404" x="9948863" y="2906713"/>
          <p14:tracePt t="12419" x="10009188" y="2871788"/>
          <p14:tracePt t="12433" x="10101263" y="2838450"/>
          <p14:tracePt t="12438" x="10179050" y="2830513"/>
          <p14:tracePt t="12452" x="10288588" y="2813050"/>
          <p14:tracePt t="12468" x="10382250" y="2813050"/>
          <p14:tracePt t="12473" x="10407650" y="2813050"/>
          <p14:tracePt t="12486" x="10467975" y="2820988"/>
          <p14:tracePt t="12499" x="10526713" y="2846388"/>
          <p14:tracePt t="12516" x="10594975" y="2881313"/>
          <p14:tracePt t="12519" x="10645775" y="2914650"/>
          <p14:tracePt t="12533" x="10747375" y="2990850"/>
          <p14:tracePt t="12550" x="10848975" y="3084513"/>
          <p14:tracePt t="12553" x="10901363" y="3144838"/>
          <p14:tracePt t="12567" x="10968038" y="3211513"/>
          <p14:tracePt t="12584" x="11010900" y="3279775"/>
          <p14:tracePt t="12588" x="11036300" y="3297238"/>
          <p14:tracePt t="12604" x="11061700" y="3365500"/>
          <p14:tracePt t="12608" x="11071225" y="3390900"/>
          <p14:tracePt t="12616" x="11079163" y="3424238"/>
          <p14:tracePt t="12637" x="11087100" y="3527425"/>
          <p14:tracePt t="12650" x="11087100" y="3578225"/>
          <p14:tracePt t="12670" x="11087100" y="3646488"/>
          <p14:tracePt t="12684" x="11071225" y="3697288"/>
          <p14:tracePt t="12700" x="11044238" y="3738563"/>
          <p14:tracePt t="12703" x="11028363" y="3756025"/>
          <p14:tracePt t="12717" x="10977563" y="3806825"/>
          <p14:tracePt t="12733" x="10901363" y="3857625"/>
          <p14:tracePt t="12738" x="10848975" y="3892550"/>
          <p14:tracePt t="12753" x="10764838" y="3951288"/>
          <p14:tracePt t="12767" x="10714038" y="3994150"/>
          <p14:tracePt t="12784" x="10671175" y="4019550"/>
          <p14:tracePt t="12800" x="10653713" y="4037013"/>
          <p14:tracePt t="12816" x="10628313" y="4052888"/>
          <p14:tracePt t="12820" x="10628313" y="4062413"/>
          <p14:tracePt t="12833" x="10602913" y="4079875"/>
          <p14:tracePt t="12851" x="10577513" y="4105275"/>
          <p14:tracePt t="12853" x="10569575" y="4113213"/>
          <p14:tracePt t="12868" x="10544175" y="4138613"/>
          <p14:tracePt t="12884" x="10493375" y="4156075"/>
          <p14:tracePt t="12887" x="10458450" y="4171950"/>
          <p14:tracePt t="12901" x="10399713" y="4206875"/>
          <p14:tracePt t="12916" x="10348913" y="4232275"/>
          <p14:tracePt t="12934" x="10263188" y="4257675"/>
          <p14:tracePt t="12950" x="10220325" y="4275138"/>
          <p14:tracePt t="12967" x="10179050" y="4291013"/>
          <p14:tracePt t="12983" x="10136188" y="4300538"/>
          <p14:tracePt t="13343" x="10118725" y="4300538"/>
          <p14:tracePt t="13350" x="10093325" y="4300538"/>
          <p14:tracePt t="13366" x="9966325" y="4308475"/>
          <p14:tracePt t="13380" x="9710738" y="4308475"/>
          <p14:tracePt t="13384" x="9583738" y="4308475"/>
          <p14:tracePt t="13399" x="9482138" y="4308475"/>
          <p14:tracePt t="13402" x="9396413" y="4308475"/>
          <p14:tracePt t="13413" x="9251950" y="4308475"/>
          <p14:tracePt t="13431" x="8912225" y="4283075"/>
          <p14:tracePt t="13448" x="8709025" y="4257675"/>
          <p14:tracePt t="13464" x="8539163" y="4240213"/>
          <p14:tracePt t="13467" x="8453438" y="4224338"/>
          <p14:tracePt t="13480" x="8369300" y="4214813"/>
          <p14:tracePt t="13481" x="8291513" y="4206875"/>
          <p14:tracePt t="13497" x="8174038" y="4197350"/>
          <p14:tracePt t="13499" x="8131175" y="4189413"/>
          <p14:tracePt t="13513" x="8037513" y="4156075"/>
          <p14:tracePt t="13530" x="7943850" y="4138613"/>
          <p14:tracePt t="13549" x="7766050" y="4113213"/>
          <p14:tracePt t="13563" x="7629525" y="4095750"/>
          <p14:tracePt t="13580" x="7527925" y="4079875"/>
          <p14:tracePt t="13597" x="7416800" y="4052888"/>
          <p14:tracePt t="13613" x="7348538" y="4052888"/>
          <p14:tracePt t="13617" x="7323138" y="4052888"/>
          <p14:tracePt t="13630" x="7289800" y="4052888"/>
          <p14:tracePt t="13632" x="7256463" y="4052888"/>
          <p14:tracePt t="13646" x="7127875" y="4070350"/>
          <p14:tracePt t="13650" x="7059613" y="4070350"/>
          <p14:tracePt t="13664" x="6992938" y="4087813"/>
          <p14:tracePt t="14074" x="6907213" y="4095750"/>
          <p14:tracePt t="14081" x="6780213" y="4113213"/>
          <p14:tracePt t="14097" x="6542088" y="4130675"/>
          <p14:tracePt t="14098" x="6440488" y="4146550"/>
          <p14:tracePt t="14113" x="6321425" y="4146550"/>
          <p14:tracePt t="14130" x="6245225" y="4146550"/>
          <p14:tracePt t="14135" x="6227763" y="4146550"/>
          <p14:tracePt t="14150" x="6167438" y="4146550"/>
          <p14:tracePt t="14165" x="6108700" y="4146550"/>
          <p14:tracePt t="14169" x="6075363" y="4156075"/>
          <p14:tracePt t="14180" x="5989638" y="4156075"/>
          <p14:tracePt t="14197" x="5888038" y="4156075"/>
          <p14:tracePt t="14214" x="5802313" y="4156075"/>
          <p14:tracePt t="14216" x="5768975" y="4156075"/>
          <p14:tracePt t="14230" x="5708650" y="4156075"/>
          <p14:tracePt t="14247" x="5667375" y="4156075"/>
          <p14:tracePt t="14249" x="5641975" y="4146550"/>
          <p14:tracePt t="14263" x="5624513" y="4146550"/>
          <p14:tracePt t="14265" x="5599113" y="4146550"/>
          <p14:tracePt t="14280" x="5556250" y="4138613"/>
          <p14:tracePt t="14283" x="5530850" y="4130675"/>
          <p14:tracePt t="14297" x="5487988" y="4130675"/>
          <p14:tracePt t="14313" x="5429250" y="4121150"/>
          <p14:tracePt t="14332" x="5360988" y="4113213"/>
          <p14:tracePt t="14348" x="5327650" y="4113213"/>
          <p14:tracePt t="14352" x="5310188" y="4105275"/>
          <p14:tracePt t="14363" x="5292725" y="4095750"/>
          <p14:tracePt t="14365" x="5284788" y="4095750"/>
          <p14:tracePt t="14380" x="5259388" y="4087813"/>
          <p14:tracePt t="14397" x="5249863" y="4070350"/>
          <p14:tracePt t="15916" x="5029200" y="4037013"/>
          <p14:tracePt t="15936" x="3900488" y="3790950"/>
          <p14:tracePt t="15952" x="3508375" y="3646488"/>
          <p14:tracePt t="15968" x="2940050" y="3449638"/>
          <p14:tracePt t="15986" x="2701925" y="3340100"/>
          <p14:tracePt t="15988" x="2616200" y="3297238"/>
          <p14:tracePt t="16000" x="2405063" y="3221038"/>
          <p14:tracePt t="16017" x="2174875" y="3152775"/>
          <p14:tracePt t="16020" x="2073275" y="3127375"/>
          <p14:tracePt t="16035" x="1920875" y="3076575"/>
          <p14:tracePt t="16050" x="1801813" y="3033713"/>
          <p14:tracePt t="17283" x="1801813" y="2990850"/>
          <p14:tracePt t="17288" x="1817688" y="2897188"/>
          <p14:tracePt t="17295" x="1852613" y="2787650"/>
          <p14:tracePt t="17321" x="2038350" y="2430463"/>
          <p14:tracePt t="17337" x="2276475" y="2209800"/>
          <p14:tracePt t="17339" x="2395538" y="2108200"/>
          <p14:tracePt t="17353" x="2600325" y="1938338"/>
          <p14:tracePt t="17355" x="2701925" y="1870075"/>
          <p14:tracePt t="17370" x="2820988" y="1809750"/>
          <p14:tracePt t="17371" x="2940050" y="1766888"/>
          <p14:tracePt t="17387" x="3100388" y="1690688"/>
          <p14:tracePt t="17389" x="3168650" y="1665288"/>
          <p14:tracePt t="17403" x="3194050" y="1657350"/>
          <p14:tracePt t="17404" x="3219450" y="1649413"/>
          <p14:tracePt t="17420" x="3262313" y="1639888"/>
          <p14:tracePt t="17437" x="3279775" y="1631950"/>
          <p14:tracePt t="17438" x="3287713" y="1631950"/>
          <p14:tracePt t="17453" x="3287713" y="1622425"/>
          <p14:tracePt t="17994" x="3619500" y="1571625"/>
          <p14:tracePt t="17999" x="4179888" y="1487488"/>
          <p14:tracePt t="18015" x="5199063" y="1477963"/>
          <p14:tracePt t="18017" x="5811838" y="1546225"/>
          <p14:tracePt t="18031" x="6405563" y="1690688"/>
          <p14:tracePt t="18033" x="7102475" y="1911350"/>
          <p14:tracePt t="18048" x="8359775" y="2489200"/>
          <p14:tracePt t="18049" x="8963025" y="2914650"/>
          <p14:tracePt t="18064" x="9405938" y="3297238"/>
          <p14:tracePt t="18066" x="9855200" y="3697288"/>
          <p14:tracePt t="18082" x="10450513" y="4333875"/>
          <p14:tracePt t="18084" x="10612438" y="4546600"/>
          <p14:tracePt t="18098" x="10704513" y="4691063"/>
          <p14:tracePt t="18100" x="10782300" y="4827588"/>
          <p14:tracePt t="18115" x="10815638" y="4987925"/>
          <p14:tracePt t="18132" x="10815638" y="5048250"/>
          <p14:tracePt t="18351" x="10934700" y="4903788"/>
          <p14:tracePt t="18358" x="11137900" y="4691063"/>
          <p14:tracePt t="18373" x="11555413" y="4368800"/>
          <p14:tracePt t="18389" x="11826875" y="4214813"/>
          <p14:tracePt t="18405" x="12047538" y="4044950"/>
        </p14:tracePtLst>
      </p14:laserTraceLst>
    </p:ext>
  </p:extLs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30E74-6BA8-3F24-E5EA-5BFA01336609}"/>
              </a:ext>
            </a:extLst>
          </p:cNvPr>
          <p:cNvSpPr>
            <a:spLocks noGrp="1"/>
          </p:cNvSpPr>
          <p:nvPr>
            <p:ph type="title"/>
          </p:nvPr>
        </p:nvSpPr>
        <p:spPr/>
        <p:txBody>
          <a:bodyPr>
            <a:normAutofit/>
          </a:bodyPr>
          <a:lstStyle/>
          <a:p>
            <a:r>
              <a:rPr lang="en-IN" dirty="0"/>
              <a:t>Process of FWD FFT</a:t>
            </a:r>
          </a:p>
        </p:txBody>
      </p:sp>
      <p:sp>
        <p:nvSpPr>
          <p:cNvPr id="3" name="TextBox 2">
            <a:extLst>
              <a:ext uri="{FF2B5EF4-FFF2-40B4-BE49-F238E27FC236}">
                <a16:creationId xmlns:a16="http://schemas.microsoft.com/office/drawing/2014/main" id="{C47636DA-E0D9-95CE-8554-793DA0D0DFD0}"/>
              </a:ext>
            </a:extLst>
          </p:cNvPr>
          <p:cNvSpPr txBox="1"/>
          <p:nvPr/>
        </p:nvSpPr>
        <p:spPr>
          <a:xfrm>
            <a:off x="0" y="6501468"/>
            <a:ext cx="4261449" cy="400110"/>
          </a:xfrm>
          <a:prstGeom prst="rect">
            <a:avLst/>
          </a:prstGeom>
          <a:noFill/>
        </p:spPr>
        <p:txBody>
          <a:bodyPr wrap="square" rtlCol="0">
            <a:spAutoFit/>
          </a:bodyPr>
          <a:lstStyle/>
          <a:p>
            <a:r>
              <a:rPr lang="en-US" sz="2000" dirty="0">
                <a:solidFill>
                  <a:schemeClr val="bg1"/>
                </a:solidFill>
              </a:rPr>
              <a:t>Proposed System Architecture</a:t>
            </a:r>
            <a:endParaRPr lang="en-IN" sz="2000" dirty="0">
              <a:solidFill>
                <a:schemeClr val="bg1"/>
              </a:solidFill>
            </a:endParaRPr>
          </a:p>
        </p:txBody>
      </p:sp>
      <p:pic>
        <p:nvPicPr>
          <p:cNvPr id="32" name="Picture 31" descr="They're All Good Dogs, and It Has Nothing to Do With Their Breed - The New  York Times">
            <a:extLst>
              <a:ext uri="{FF2B5EF4-FFF2-40B4-BE49-F238E27FC236}">
                <a16:creationId xmlns:a16="http://schemas.microsoft.com/office/drawing/2014/main" id="{502704FC-F07E-EA4C-1D79-BD5FA207D1FC}"/>
              </a:ext>
            </a:extLst>
          </p:cNvPr>
          <p:cNvPicPr>
            <a:picLocks noChangeAspect="1" noChangeArrowheads="1"/>
          </p:cNvPicPr>
          <p:nvPr/>
        </p:nvPicPr>
        <p:blipFill rotWithShape="1">
          <a:blip r:embed="rId5">
            <a:alphaModFix amt="47000"/>
            <a:extLst>
              <a:ext uri="{28A0092B-C50C-407E-A947-70E740481C1C}">
                <a14:useLocalDpi xmlns:a14="http://schemas.microsoft.com/office/drawing/2010/main" val="0"/>
              </a:ext>
            </a:extLst>
          </a:blip>
          <a:srcRect l="75000" b="75000"/>
          <a:stretch/>
        </p:blipFill>
        <p:spPr bwMode="auto">
          <a:xfrm>
            <a:off x="8809114" y="1189937"/>
            <a:ext cx="757643" cy="733976"/>
          </a:xfrm>
          <a:prstGeom prst="rect">
            <a:avLst/>
          </a:prstGeom>
          <a:noFill/>
          <a:ln>
            <a:solidFill>
              <a:schemeClr val="bg2">
                <a:lumMod val="75000"/>
              </a:schemeClr>
            </a:solidFill>
          </a:ln>
          <a:extLst>
            <a:ext uri="{909E8E84-426E-40DD-AFC4-6F175D3DCCD1}">
              <a14:hiddenFill xmlns:a14="http://schemas.microsoft.com/office/drawing/2010/main">
                <a:solidFill>
                  <a:srgbClr val="FFFFFF"/>
                </a:solidFill>
              </a14:hiddenFill>
            </a:ext>
          </a:extLst>
        </p:spPr>
      </p:pic>
      <p:pic>
        <p:nvPicPr>
          <p:cNvPr id="1047" name="Picture 1046" descr="They're All Good Dogs, and It Has Nothing to Do With Their Breed - The New  York Times">
            <a:extLst>
              <a:ext uri="{FF2B5EF4-FFF2-40B4-BE49-F238E27FC236}">
                <a16:creationId xmlns:a16="http://schemas.microsoft.com/office/drawing/2014/main" id="{2B286419-838C-2C1E-989D-18601CB4D416}"/>
              </a:ext>
            </a:extLst>
          </p:cNvPr>
          <p:cNvPicPr>
            <a:picLocks noChangeAspect="1" noChangeArrowheads="1"/>
          </p:cNvPicPr>
          <p:nvPr/>
        </p:nvPicPr>
        <p:blipFill rotWithShape="1">
          <a:blip r:embed="rId5">
            <a:alphaModFix amt="47000"/>
            <a:extLst>
              <a:ext uri="{28A0092B-C50C-407E-A947-70E740481C1C}">
                <a14:useLocalDpi xmlns:a14="http://schemas.microsoft.com/office/drawing/2010/main" val="0"/>
              </a:ext>
            </a:extLst>
          </a:blip>
          <a:srcRect l="85658" t="83772"/>
          <a:stretch/>
        </p:blipFill>
        <p:spPr bwMode="auto">
          <a:xfrm>
            <a:off x="8826336" y="2307651"/>
            <a:ext cx="736181" cy="705874"/>
          </a:xfrm>
          <a:prstGeom prst="rect">
            <a:avLst/>
          </a:prstGeom>
          <a:noFill/>
          <a:ln>
            <a:solidFill>
              <a:schemeClr val="bg2">
                <a:lumMod val="75000"/>
              </a:schemeClr>
            </a:solidFill>
          </a:ln>
          <a:extLst>
            <a:ext uri="{909E8E84-426E-40DD-AFC4-6F175D3DCCD1}">
              <a14:hiddenFill xmlns:a14="http://schemas.microsoft.com/office/drawing/2010/main">
                <a:solidFill>
                  <a:srgbClr val="FFFFFF"/>
                </a:solidFill>
              </a14:hiddenFill>
            </a:ext>
          </a:extLst>
        </p:spPr>
      </p:pic>
      <p:sp>
        <p:nvSpPr>
          <p:cNvPr id="1051" name="Rectangle 1050">
            <a:extLst>
              <a:ext uri="{FF2B5EF4-FFF2-40B4-BE49-F238E27FC236}">
                <a16:creationId xmlns:a16="http://schemas.microsoft.com/office/drawing/2014/main" id="{4E63163A-7227-B351-57EF-E65B3D70BDFE}"/>
              </a:ext>
            </a:extLst>
          </p:cNvPr>
          <p:cNvSpPr/>
          <p:nvPr/>
        </p:nvSpPr>
        <p:spPr>
          <a:xfrm>
            <a:off x="7570543" y="1176358"/>
            <a:ext cx="186389" cy="176469"/>
          </a:xfrm>
          <a:prstGeom prst="rect">
            <a:avLst/>
          </a:pr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500" b="1"/>
          </a:p>
        </p:txBody>
      </p:sp>
      <p:sp>
        <p:nvSpPr>
          <p:cNvPr id="1054" name="Rectangle 1053">
            <a:extLst>
              <a:ext uri="{FF2B5EF4-FFF2-40B4-BE49-F238E27FC236}">
                <a16:creationId xmlns:a16="http://schemas.microsoft.com/office/drawing/2014/main" id="{B84A20E5-DA47-9376-8F6A-47CCCC77EF84}"/>
              </a:ext>
            </a:extLst>
          </p:cNvPr>
          <p:cNvSpPr/>
          <p:nvPr/>
        </p:nvSpPr>
        <p:spPr>
          <a:xfrm>
            <a:off x="7756932" y="1176358"/>
            <a:ext cx="186389" cy="176469"/>
          </a:xfrm>
          <a:prstGeom prst="rect">
            <a:avLst/>
          </a:pr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500" b="1"/>
          </a:p>
        </p:txBody>
      </p:sp>
      <p:sp>
        <p:nvSpPr>
          <p:cNvPr id="1055" name="Rectangle 1054">
            <a:extLst>
              <a:ext uri="{FF2B5EF4-FFF2-40B4-BE49-F238E27FC236}">
                <a16:creationId xmlns:a16="http://schemas.microsoft.com/office/drawing/2014/main" id="{BB0EEBC0-500A-DFA0-56E6-AE7B05EB737F}"/>
              </a:ext>
            </a:extLst>
          </p:cNvPr>
          <p:cNvSpPr/>
          <p:nvPr/>
        </p:nvSpPr>
        <p:spPr>
          <a:xfrm>
            <a:off x="7943320" y="1176358"/>
            <a:ext cx="186389" cy="176469"/>
          </a:xfrm>
          <a:prstGeom prst="rect">
            <a:avLst/>
          </a:pr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500" b="1"/>
          </a:p>
        </p:txBody>
      </p:sp>
      <p:sp>
        <p:nvSpPr>
          <p:cNvPr id="1056" name="Rectangle 1055">
            <a:extLst>
              <a:ext uri="{FF2B5EF4-FFF2-40B4-BE49-F238E27FC236}">
                <a16:creationId xmlns:a16="http://schemas.microsoft.com/office/drawing/2014/main" id="{15F8D79D-830A-C30D-9897-08D9BB626681}"/>
              </a:ext>
            </a:extLst>
          </p:cNvPr>
          <p:cNvSpPr/>
          <p:nvPr/>
        </p:nvSpPr>
        <p:spPr>
          <a:xfrm>
            <a:off x="8129709" y="1176358"/>
            <a:ext cx="186389" cy="176469"/>
          </a:xfrm>
          <a:prstGeom prst="rect">
            <a:avLst/>
          </a:pr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500" b="1"/>
          </a:p>
        </p:txBody>
      </p:sp>
      <p:sp>
        <p:nvSpPr>
          <p:cNvPr id="1057" name="Rectangle 1056">
            <a:extLst>
              <a:ext uri="{FF2B5EF4-FFF2-40B4-BE49-F238E27FC236}">
                <a16:creationId xmlns:a16="http://schemas.microsoft.com/office/drawing/2014/main" id="{52A6BE1D-9B65-B5A0-AAA0-2ACB13A0C98D}"/>
              </a:ext>
            </a:extLst>
          </p:cNvPr>
          <p:cNvSpPr/>
          <p:nvPr/>
        </p:nvSpPr>
        <p:spPr>
          <a:xfrm>
            <a:off x="7570543" y="1358314"/>
            <a:ext cx="186389" cy="176469"/>
          </a:xfrm>
          <a:prstGeom prst="rect">
            <a:avLst/>
          </a:pr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500" b="1"/>
          </a:p>
        </p:txBody>
      </p:sp>
      <p:sp>
        <p:nvSpPr>
          <p:cNvPr id="1058" name="Rectangle 1057">
            <a:extLst>
              <a:ext uri="{FF2B5EF4-FFF2-40B4-BE49-F238E27FC236}">
                <a16:creationId xmlns:a16="http://schemas.microsoft.com/office/drawing/2014/main" id="{55E13B39-6E2B-11F7-DA96-C2B3241174E7}"/>
              </a:ext>
            </a:extLst>
          </p:cNvPr>
          <p:cNvSpPr/>
          <p:nvPr/>
        </p:nvSpPr>
        <p:spPr>
          <a:xfrm>
            <a:off x="7756932" y="1358314"/>
            <a:ext cx="186389" cy="176469"/>
          </a:xfrm>
          <a:prstGeom prst="rect">
            <a:avLst/>
          </a:pr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500" b="1"/>
          </a:p>
        </p:txBody>
      </p:sp>
      <p:sp>
        <p:nvSpPr>
          <p:cNvPr id="1060" name="Rectangle 1059">
            <a:extLst>
              <a:ext uri="{FF2B5EF4-FFF2-40B4-BE49-F238E27FC236}">
                <a16:creationId xmlns:a16="http://schemas.microsoft.com/office/drawing/2014/main" id="{CE9B632B-91B1-D38E-9CFE-38FD5949675C}"/>
              </a:ext>
            </a:extLst>
          </p:cNvPr>
          <p:cNvSpPr/>
          <p:nvPr/>
        </p:nvSpPr>
        <p:spPr>
          <a:xfrm>
            <a:off x="7943320" y="1358314"/>
            <a:ext cx="186389" cy="176469"/>
          </a:xfrm>
          <a:prstGeom prst="rect">
            <a:avLst/>
          </a:pr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500" b="1"/>
          </a:p>
        </p:txBody>
      </p:sp>
      <p:sp>
        <p:nvSpPr>
          <p:cNvPr id="1061" name="Rectangle 1060">
            <a:extLst>
              <a:ext uri="{FF2B5EF4-FFF2-40B4-BE49-F238E27FC236}">
                <a16:creationId xmlns:a16="http://schemas.microsoft.com/office/drawing/2014/main" id="{3684E552-698A-E85D-BDC7-B2B465231F3C}"/>
              </a:ext>
            </a:extLst>
          </p:cNvPr>
          <p:cNvSpPr/>
          <p:nvPr/>
        </p:nvSpPr>
        <p:spPr>
          <a:xfrm>
            <a:off x="8129709" y="1358314"/>
            <a:ext cx="186389" cy="176469"/>
          </a:xfrm>
          <a:prstGeom prst="rect">
            <a:avLst/>
          </a:pr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500" b="1"/>
          </a:p>
        </p:txBody>
      </p:sp>
      <p:sp>
        <p:nvSpPr>
          <p:cNvPr id="1079" name="Rectangle 1078">
            <a:extLst>
              <a:ext uri="{FF2B5EF4-FFF2-40B4-BE49-F238E27FC236}">
                <a16:creationId xmlns:a16="http://schemas.microsoft.com/office/drawing/2014/main" id="{DEBD51E2-7993-26B5-F664-1E5A82D4C397}"/>
              </a:ext>
            </a:extLst>
          </p:cNvPr>
          <p:cNvSpPr/>
          <p:nvPr/>
        </p:nvSpPr>
        <p:spPr>
          <a:xfrm>
            <a:off x="7570543" y="1534784"/>
            <a:ext cx="186389" cy="176469"/>
          </a:xfrm>
          <a:prstGeom prst="rect">
            <a:avLst/>
          </a:pr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500" b="1"/>
          </a:p>
        </p:txBody>
      </p:sp>
      <p:sp>
        <p:nvSpPr>
          <p:cNvPr id="1081" name="Rectangle 1080">
            <a:extLst>
              <a:ext uri="{FF2B5EF4-FFF2-40B4-BE49-F238E27FC236}">
                <a16:creationId xmlns:a16="http://schemas.microsoft.com/office/drawing/2014/main" id="{87E6BBBE-4DC8-FFFC-2A1F-94868957836E}"/>
              </a:ext>
            </a:extLst>
          </p:cNvPr>
          <p:cNvSpPr/>
          <p:nvPr/>
        </p:nvSpPr>
        <p:spPr>
          <a:xfrm>
            <a:off x="7756932" y="1534784"/>
            <a:ext cx="186389" cy="176469"/>
          </a:xfrm>
          <a:prstGeom prst="rect">
            <a:avLst/>
          </a:pr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500" b="1"/>
          </a:p>
        </p:txBody>
      </p:sp>
      <p:sp>
        <p:nvSpPr>
          <p:cNvPr id="1082" name="Rectangle 1081">
            <a:extLst>
              <a:ext uri="{FF2B5EF4-FFF2-40B4-BE49-F238E27FC236}">
                <a16:creationId xmlns:a16="http://schemas.microsoft.com/office/drawing/2014/main" id="{70E8BFF1-3A19-BF5D-F00B-604C08D94502}"/>
              </a:ext>
            </a:extLst>
          </p:cNvPr>
          <p:cNvSpPr/>
          <p:nvPr/>
        </p:nvSpPr>
        <p:spPr>
          <a:xfrm>
            <a:off x="7943320" y="1534784"/>
            <a:ext cx="186389" cy="176469"/>
          </a:xfrm>
          <a:prstGeom prst="rect">
            <a:avLst/>
          </a:pr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500" b="1"/>
          </a:p>
        </p:txBody>
      </p:sp>
      <p:sp>
        <p:nvSpPr>
          <p:cNvPr id="1088" name="Rectangle 1087">
            <a:extLst>
              <a:ext uri="{FF2B5EF4-FFF2-40B4-BE49-F238E27FC236}">
                <a16:creationId xmlns:a16="http://schemas.microsoft.com/office/drawing/2014/main" id="{CD7AF96C-ED5F-EB64-F117-5AFD751364A7}"/>
              </a:ext>
            </a:extLst>
          </p:cNvPr>
          <p:cNvSpPr/>
          <p:nvPr/>
        </p:nvSpPr>
        <p:spPr>
          <a:xfrm>
            <a:off x="8129709" y="1534784"/>
            <a:ext cx="186389" cy="176469"/>
          </a:xfrm>
          <a:prstGeom prst="rect">
            <a:avLst/>
          </a:pr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500" b="1"/>
          </a:p>
        </p:txBody>
      </p:sp>
      <p:sp>
        <p:nvSpPr>
          <p:cNvPr id="1090" name="Rectangle 1089">
            <a:extLst>
              <a:ext uri="{FF2B5EF4-FFF2-40B4-BE49-F238E27FC236}">
                <a16:creationId xmlns:a16="http://schemas.microsoft.com/office/drawing/2014/main" id="{B6E8475E-3785-52DC-8ECA-01D722B8608C}"/>
              </a:ext>
            </a:extLst>
          </p:cNvPr>
          <p:cNvSpPr/>
          <p:nvPr/>
        </p:nvSpPr>
        <p:spPr>
          <a:xfrm>
            <a:off x="7570543" y="1711252"/>
            <a:ext cx="186389" cy="176469"/>
          </a:xfrm>
          <a:prstGeom prst="rect">
            <a:avLst/>
          </a:pr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500" b="1"/>
          </a:p>
        </p:txBody>
      </p:sp>
      <p:sp>
        <p:nvSpPr>
          <p:cNvPr id="1091" name="Rectangle 1090">
            <a:extLst>
              <a:ext uri="{FF2B5EF4-FFF2-40B4-BE49-F238E27FC236}">
                <a16:creationId xmlns:a16="http://schemas.microsoft.com/office/drawing/2014/main" id="{7BE2ED87-0A96-39B3-D076-D0C11D70C9D9}"/>
              </a:ext>
            </a:extLst>
          </p:cNvPr>
          <p:cNvSpPr/>
          <p:nvPr/>
        </p:nvSpPr>
        <p:spPr>
          <a:xfrm>
            <a:off x="7756932" y="1711252"/>
            <a:ext cx="186389" cy="176469"/>
          </a:xfrm>
          <a:prstGeom prst="rect">
            <a:avLst/>
          </a:pr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500" b="1"/>
          </a:p>
        </p:txBody>
      </p:sp>
      <p:sp>
        <p:nvSpPr>
          <p:cNvPr id="1092" name="Rectangle 1091">
            <a:extLst>
              <a:ext uri="{FF2B5EF4-FFF2-40B4-BE49-F238E27FC236}">
                <a16:creationId xmlns:a16="http://schemas.microsoft.com/office/drawing/2014/main" id="{34116891-ABA1-CD27-8059-964E2C6D0437}"/>
              </a:ext>
            </a:extLst>
          </p:cNvPr>
          <p:cNvSpPr/>
          <p:nvPr/>
        </p:nvSpPr>
        <p:spPr>
          <a:xfrm>
            <a:off x="7943320" y="1711252"/>
            <a:ext cx="186389" cy="176469"/>
          </a:xfrm>
          <a:prstGeom prst="rect">
            <a:avLst/>
          </a:pr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500" b="1"/>
          </a:p>
        </p:txBody>
      </p:sp>
      <p:sp>
        <p:nvSpPr>
          <p:cNvPr id="1097" name="Rectangle 1096">
            <a:extLst>
              <a:ext uri="{FF2B5EF4-FFF2-40B4-BE49-F238E27FC236}">
                <a16:creationId xmlns:a16="http://schemas.microsoft.com/office/drawing/2014/main" id="{7DC682DA-A92B-4377-454B-31A4E1BC10B7}"/>
              </a:ext>
            </a:extLst>
          </p:cNvPr>
          <p:cNvSpPr/>
          <p:nvPr/>
        </p:nvSpPr>
        <p:spPr>
          <a:xfrm>
            <a:off x="8129709" y="1711252"/>
            <a:ext cx="186389" cy="176469"/>
          </a:xfrm>
          <a:prstGeom prst="rect">
            <a:avLst/>
          </a:pr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500" b="1"/>
          </a:p>
        </p:txBody>
      </p:sp>
      <p:pic>
        <p:nvPicPr>
          <p:cNvPr id="1099" name="Picture 1098" descr="They're All Good Dogs, and It Has Nothing to Do With Their Breed - The New  York Times">
            <a:extLst>
              <a:ext uri="{FF2B5EF4-FFF2-40B4-BE49-F238E27FC236}">
                <a16:creationId xmlns:a16="http://schemas.microsoft.com/office/drawing/2014/main" id="{0682A821-DC34-D368-F1A5-3EB89BA35B65}"/>
              </a:ext>
            </a:extLst>
          </p:cNvPr>
          <p:cNvPicPr>
            <a:picLocks noChangeAspect="1" noChangeArrowheads="1"/>
          </p:cNvPicPr>
          <p:nvPr/>
        </p:nvPicPr>
        <p:blipFill rotWithShape="1">
          <a:blip r:embed="rId5">
            <a:alphaModFix amt="47000"/>
            <a:extLst>
              <a:ext uri="{28A0092B-C50C-407E-A947-70E740481C1C}">
                <a14:useLocalDpi xmlns:a14="http://schemas.microsoft.com/office/drawing/2010/main" val="0"/>
              </a:ext>
            </a:extLst>
          </a:blip>
          <a:srcRect r="75000" b="75000"/>
          <a:stretch/>
        </p:blipFill>
        <p:spPr bwMode="auto">
          <a:xfrm>
            <a:off x="7570542" y="1170872"/>
            <a:ext cx="745555" cy="728453"/>
          </a:xfrm>
          <a:prstGeom prst="rect">
            <a:avLst/>
          </a:prstGeom>
          <a:noFill/>
          <a:ln>
            <a:solidFill>
              <a:schemeClr val="bg2">
                <a:lumMod val="75000"/>
              </a:schemeClr>
            </a:solidFill>
          </a:ln>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102" name="TextBox 1101">
                <a:extLst>
                  <a:ext uri="{FF2B5EF4-FFF2-40B4-BE49-F238E27FC236}">
                    <a16:creationId xmlns:a16="http://schemas.microsoft.com/office/drawing/2014/main" id="{BFCD8803-96C1-85EB-B2AA-D2D6C23F166A}"/>
                  </a:ext>
                </a:extLst>
              </p:cNvPr>
              <p:cNvSpPr txBox="1"/>
              <p:nvPr/>
            </p:nvSpPr>
            <p:spPr>
              <a:xfrm>
                <a:off x="7528944" y="1183524"/>
                <a:ext cx="111923" cy="160212"/>
              </a:xfrm>
              <a:prstGeom prst="rect">
                <a:avLst/>
              </a:prstGeom>
              <a:noFill/>
              <a:ln>
                <a:no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IN" sz="600" b="1" i="1" smtClean="0">
                              <a:latin typeface="Cambria Math" panose="02040503050406030204" pitchFamily="18" charset="0"/>
                            </a:rPr>
                          </m:ctrlPr>
                        </m:sSubPr>
                        <m:e>
                          <m:r>
                            <a:rPr lang="en-IN" sz="600" b="1" i="1" smtClean="0">
                              <a:latin typeface="Cambria Math" panose="02040503050406030204" pitchFamily="18" charset="0"/>
                            </a:rPr>
                            <m:t>𝒑𝒊𝒙</m:t>
                          </m:r>
                        </m:e>
                        <m:sub>
                          <m:r>
                            <a:rPr lang="en-IN" sz="600" b="1" i="1" smtClean="0">
                              <a:latin typeface="Cambria Math" panose="02040503050406030204" pitchFamily="18" charset="0"/>
                            </a:rPr>
                            <m:t>𝟏𝟏</m:t>
                          </m:r>
                        </m:sub>
                      </m:sSub>
                    </m:oMath>
                  </m:oMathPara>
                </a14:m>
                <a:endParaRPr lang="en-IN" sz="600" b="1" dirty="0"/>
              </a:p>
            </p:txBody>
          </p:sp>
        </mc:Choice>
        <mc:Fallback xmlns="">
          <p:sp>
            <p:nvSpPr>
              <p:cNvPr id="1102" name="TextBox 1101">
                <a:extLst>
                  <a:ext uri="{FF2B5EF4-FFF2-40B4-BE49-F238E27FC236}">
                    <a16:creationId xmlns:a16="http://schemas.microsoft.com/office/drawing/2014/main" id="{BFCD8803-96C1-85EB-B2AA-D2D6C23F166A}"/>
                  </a:ext>
                </a:extLst>
              </p:cNvPr>
              <p:cNvSpPr txBox="1">
                <a:spLocks noRot="1" noChangeAspect="1" noMove="1" noResize="1" noEditPoints="1" noAdjustHandles="1" noChangeArrowheads="1" noChangeShapeType="1" noTextEdit="1"/>
              </p:cNvSpPr>
              <p:nvPr/>
            </p:nvSpPr>
            <p:spPr>
              <a:xfrm>
                <a:off x="7528944" y="1183524"/>
                <a:ext cx="111923" cy="160212"/>
              </a:xfrm>
              <a:prstGeom prst="rect">
                <a:avLst/>
              </a:prstGeom>
              <a:blipFill>
                <a:blip r:embed="rId6"/>
                <a:stretch>
                  <a:fillRect r="-144444" b="-11538"/>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106" name="TextBox 1105">
                <a:extLst>
                  <a:ext uri="{FF2B5EF4-FFF2-40B4-BE49-F238E27FC236}">
                    <a16:creationId xmlns:a16="http://schemas.microsoft.com/office/drawing/2014/main" id="{79730DB4-EC96-9D4A-CECB-1F0FE0DB8C86}"/>
                  </a:ext>
                </a:extLst>
              </p:cNvPr>
              <p:cNvSpPr txBox="1"/>
              <p:nvPr/>
            </p:nvSpPr>
            <p:spPr>
              <a:xfrm>
                <a:off x="8040771" y="1709693"/>
                <a:ext cx="186369" cy="160212"/>
              </a:xfrm>
              <a:prstGeom prst="rect">
                <a:avLst/>
              </a:prstGeom>
              <a:noFill/>
              <a:ln>
                <a:no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IN" sz="600" b="1" i="1" smtClean="0">
                              <a:latin typeface="Cambria Math" panose="02040503050406030204" pitchFamily="18" charset="0"/>
                            </a:rPr>
                          </m:ctrlPr>
                        </m:sSubPr>
                        <m:e>
                          <m:r>
                            <a:rPr lang="en-IN" sz="600" b="1" i="1" smtClean="0">
                              <a:latin typeface="Cambria Math" panose="02040503050406030204" pitchFamily="18" charset="0"/>
                            </a:rPr>
                            <m:t>𝒑𝒊𝒙</m:t>
                          </m:r>
                        </m:e>
                        <m:sub>
                          <m:r>
                            <a:rPr lang="en-IN" sz="600" b="1" i="1" smtClean="0">
                              <a:latin typeface="Cambria Math" panose="02040503050406030204" pitchFamily="18" charset="0"/>
                            </a:rPr>
                            <m:t>𝟒𝟒</m:t>
                          </m:r>
                        </m:sub>
                      </m:sSub>
                    </m:oMath>
                  </m:oMathPara>
                </a14:m>
                <a:endParaRPr lang="en-IN" sz="600" b="1" dirty="0"/>
              </a:p>
            </p:txBody>
          </p:sp>
        </mc:Choice>
        <mc:Fallback xmlns="">
          <p:sp>
            <p:nvSpPr>
              <p:cNvPr id="1106" name="TextBox 1105">
                <a:extLst>
                  <a:ext uri="{FF2B5EF4-FFF2-40B4-BE49-F238E27FC236}">
                    <a16:creationId xmlns:a16="http://schemas.microsoft.com/office/drawing/2014/main" id="{79730DB4-EC96-9D4A-CECB-1F0FE0DB8C86}"/>
                  </a:ext>
                </a:extLst>
              </p:cNvPr>
              <p:cNvSpPr txBox="1">
                <a:spLocks noRot="1" noChangeAspect="1" noMove="1" noResize="1" noEditPoints="1" noAdjustHandles="1" noChangeArrowheads="1" noChangeShapeType="1" noTextEdit="1"/>
              </p:cNvSpPr>
              <p:nvPr/>
            </p:nvSpPr>
            <p:spPr>
              <a:xfrm>
                <a:off x="8040771" y="1709693"/>
                <a:ext cx="186369" cy="160212"/>
              </a:xfrm>
              <a:prstGeom prst="rect">
                <a:avLst/>
              </a:prstGeom>
              <a:blipFill>
                <a:blip r:embed="rId7"/>
                <a:stretch>
                  <a:fillRect r="-61290" b="-7407"/>
                </a:stretch>
              </a:blipFill>
              <a:ln>
                <a:noFill/>
              </a:ln>
            </p:spPr>
            <p:txBody>
              <a:bodyPr/>
              <a:lstStyle/>
              <a:p>
                <a:r>
                  <a:rPr lang="en-IN">
                    <a:noFill/>
                  </a:rPr>
                  <a:t> </a:t>
                </a:r>
              </a:p>
            </p:txBody>
          </p:sp>
        </mc:Fallback>
      </mc:AlternateContent>
      <p:pic>
        <p:nvPicPr>
          <p:cNvPr id="1107" name="Picture 1106">
            <a:extLst>
              <a:ext uri="{FF2B5EF4-FFF2-40B4-BE49-F238E27FC236}">
                <a16:creationId xmlns:a16="http://schemas.microsoft.com/office/drawing/2014/main" id="{C2262819-AA83-4FCB-43B4-C5AD39DED43B}"/>
              </a:ext>
            </a:extLst>
          </p:cNvPr>
          <p:cNvPicPr>
            <a:picLocks noChangeAspect="1"/>
          </p:cNvPicPr>
          <p:nvPr/>
        </p:nvPicPr>
        <p:blipFill>
          <a:blip r:embed="rId8"/>
          <a:stretch>
            <a:fillRect/>
          </a:stretch>
        </p:blipFill>
        <p:spPr>
          <a:xfrm>
            <a:off x="7599322" y="2319283"/>
            <a:ext cx="731740" cy="713916"/>
          </a:xfrm>
          <a:prstGeom prst="rect">
            <a:avLst/>
          </a:prstGeom>
          <a:ln>
            <a:solidFill>
              <a:schemeClr val="bg2">
                <a:lumMod val="75000"/>
              </a:schemeClr>
            </a:solidFill>
          </a:ln>
        </p:spPr>
      </p:pic>
      <p:sp>
        <p:nvSpPr>
          <p:cNvPr id="1108" name="Rectangle 1107">
            <a:extLst>
              <a:ext uri="{FF2B5EF4-FFF2-40B4-BE49-F238E27FC236}">
                <a16:creationId xmlns:a16="http://schemas.microsoft.com/office/drawing/2014/main" id="{AA6232EA-9AAF-3515-35A7-68ED9DAACA19}"/>
              </a:ext>
            </a:extLst>
          </p:cNvPr>
          <p:cNvSpPr/>
          <p:nvPr/>
        </p:nvSpPr>
        <p:spPr>
          <a:xfrm>
            <a:off x="7592689" y="2318491"/>
            <a:ext cx="186389" cy="176469"/>
          </a:xfrm>
          <a:prstGeom prst="rect">
            <a:avLst/>
          </a:pr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500" b="1"/>
          </a:p>
        </p:txBody>
      </p:sp>
      <p:sp>
        <p:nvSpPr>
          <p:cNvPr id="1109" name="Rectangle 1108">
            <a:extLst>
              <a:ext uri="{FF2B5EF4-FFF2-40B4-BE49-F238E27FC236}">
                <a16:creationId xmlns:a16="http://schemas.microsoft.com/office/drawing/2014/main" id="{DF6626EA-8FF6-35BE-2364-BB5763D368A2}"/>
              </a:ext>
            </a:extLst>
          </p:cNvPr>
          <p:cNvSpPr/>
          <p:nvPr/>
        </p:nvSpPr>
        <p:spPr>
          <a:xfrm>
            <a:off x="7779077" y="2318491"/>
            <a:ext cx="186389" cy="176469"/>
          </a:xfrm>
          <a:prstGeom prst="rect">
            <a:avLst/>
          </a:pr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500" b="1"/>
          </a:p>
        </p:txBody>
      </p:sp>
      <p:sp>
        <p:nvSpPr>
          <p:cNvPr id="1110" name="Rectangle 1109">
            <a:extLst>
              <a:ext uri="{FF2B5EF4-FFF2-40B4-BE49-F238E27FC236}">
                <a16:creationId xmlns:a16="http://schemas.microsoft.com/office/drawing/2014/main" id="{B59E3D7D-8D9F-729C-D2D9-4F833AA34449}"/>
              </a:ext>
            </a:extLst>
          </p:cNvPr>
          <p:cNvSpPr/>
          <p:nvPr/>
        </p:nvSpPr>
        <p:spPr>
          <a:xfrm>
            <a:off x="7965466" y="2318491"/>
            <a:ext cx="186389" cy="176469"/>
          </a:xfrm>
          <a:prstGeom prst="rect">
            <a:avLst/>
          </a:pr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500" b="1"/>
          </a:p>
        </p:txBody>
      </p:sp>
      <p:sp>
        <p:nvSpPr>
          <p:cNvPr id="1111" name="Rectangle 1110">
            <a:extLst>
              <a:ext uri="{FF2B5EF4-FFF2-40B4-BE49-F238E27FC236}">
                <a16:creationId xmlns:a16="http://schemas.microsoft.com/office/drawing/2014/main" id="{E4A76CEB-2498-D58F-5A8E-A1309DF0F208}"/>
              </a:ext>
            </a:extLst>
          </p:cNvPr>
          <p:cNvSpPr/>
          <p:nvPr/>
        </p:nvSpPr>
        <p:spPr>
          <a:xfrm>
            <a:off x="8151855" y="2318491"/>
            <a:ext cx="186389" cy="176469"/>
          </a:xfrm>
          <a:prstGeom prst="rect">
            <a:avLst/>
          </a:pr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500" b="1"/>
          </a:p>
        </p:txBody>
      </p:sp>
      <p:sp>
        <p:nvSpPr>
          <p:cNvPr id="1112" name="Rectangle 1111">
            <a:extLst>
              <a:ext uri="{FF2B5EF4-FFF2-40B4-BE49-F238E27FC236}">
                <a16:creationId xmlns:a16="http://schemas.microsoft.com/office/drawing/2014/main" id="{62CB1FC3-D286-DC06-3585-7D1C9B78A837}"/>
              </a:ext>
            </a:extLst>
          </p:cNvPr>
          <p:cNvSpPr/>
          <p:nvPr/>
        </p:nvSpPr>
        <p:spPr>
          <a:xfrm>
            <a:off x="7592689" y="2500446"/>
            <a:ext cx="186389" cy="176469"/>
          </a:xfrm>
          <a:prstGeom prst="rect">
            <a:avLst/>
          </a:pr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500" b="1"/>
          </a:p>
        </p:txBody>
      </p:sp>
      <p:sp>
        <p:nvSpPr>
          <p:cNvPr id="1113" name="Rectangle 1112">
            <a:extLst>
              <a:ext uri="{FF2B5EF4-FFF2-40B4-BE49-F238E27FC236}">
                <a16:creationId xmlns:a16="http://schemas.microsoft.com/office/drawing/2014/main" id="{66FD8938-A7BD-06E7-FB6E-3D35E10284A8}"/>
              </a:ext>
            </a:extLst>
          </p:cNvPr>
          <p:cNvSpPr/>
          <p:nvPr/>
        </p:nvSpPr>
        <p:spPr>
          <a:xfrm>
            <a:off x="7779077" y="2500446"/>
            <a:ext cx="186389" cy="176469"/>
          </a:xfrm>
          <a:prstGeom prst="rect">
            <a:avLst/>
          </a:pr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500" b="1"/>
          </a:p>
        </p:txBody>
      </p:sp>
      <p:sp>
        <p:nvSpPr>
          <p:cNvPr id="1114" name="Rectangle 1113">
            <a:extLst>
              <a:ext uri="{FF2B5EF4-FFF2-40B4-BE49-F238E27FC236}">
                <a16:creationId xmlns:a16="http://schemas.microsoft.com/office/drawing/2014/main" id="{878D42D7-D159-BCD0-4EA3-74DFA7A73DB5}"/>
              </a:ext>
            </a:extLst>
          </p:cNvPr>
          <p:cNvSpPr/>
          <p:nvPr/>
        </p:nvSpPr>
        <p:spPr>
          <a:xfrm>
            <a:off x="7965466" y="2500446"/>
            <a:ext cx="186389" cy="176469"/>
          </a:xfrm>
          <a:prstGeom prst="rect">
            <a:avLst/>
          </a:pr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500" b="1"/>
          </a:p>
        </p:txBody>
      </p:sp>
      <p:sp>
        <p:nvSpPr>
          <p:cNvPr id="1115" name="Rectangle 1114">
            <a:extLst>
              <a:ext uri="{FF2B5EF4-FFF2-40B4-BE49-F238E27FC236}">
                <a16:creationId xmlns:a16="http://schemas.microsoft.com/office/drawing/2014/main" id="{A13BF01A-042E-B031-E9EA-AACB560E314D}"/>
              </a:ext>
            </a:extLst>
          </p:cNvPr>
          <p:cNvSpPr/>
          <p:nvPr/>
        </p:nvSpPr>
        <p:spPr>
          <a:xfrm>
            <a:off x="8151855" y="2500446"/>
            <a:ext cx="186389" cy="176469"/>
          </a:xfrm>
          <a:prstGeom prst="rect">
            <a:avLst/>
          </a:pr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500" b="1"/>
          </a:p>
        </p:txBody>
      </p:sp>
      <p:sp>
        <p:nvSpPr>
          <p:cNvPr id="1116" name="Rectangle 1115">
            <a:extLst>
              <a:ext uri="{FF2B5EF4-FFF2-40B4-BE49-F238E27FC236}">
                <a16:creationId xmlns:a16="http://schemas.microsoft.com/office/drawing/2014/main" id="{903349A2-2E97-36AD-B178-6ACD4DBC5C8B}"/>
              </a:ext>
            </a:extLst>
          </p:cNvPr>
          <p:cNvSpPr/>
          <p:nvPr/>
        </p:nvSpPr>
        <p:spPr>
          <a:xfrm>
            <a:off x="7592689" y="2676915"/>
            <a:ext cx="186389" cy="176469"/>
          </a:xfrm>
          <a:prstGeom prst="rect">
            <a:avLst/>
          </a:pr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500" b="1"/>
          </a:p>
        </p:txBody>
      </p:sp>
      <p:sp>
        <p:nvSpPr>
          <p:cNvPr id="1117" name="Rectangle 1116">
            <a:extLst>
              <a:ext uri="{FF2B5EF4-FFF2-40B4-BE49-F238E27FC236}">
                <a16:creationId xmlns:a16="http://schemas.microsoft.com/office/drawing/2014/main" id="{70762E9F-30D6-E7BF-5A4C-3EC09272DB3E}"/>
              </a:ext>
            </a:extLst>
          </p:cNvPr>
          <p:cNvSpPr/>
          <p:nvPr/>
        </p:nvSpPr>
        <p:spPr>
          <a:xfrm>
            <a:off x="7779077" y="2676915"/>
            <a:ext cx="186389" cy="176469"/>
          </a:xfrm>
          <a:prstGeom prst="rect">
            <a:avLst/>
          </a:pr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500" b="1"/>
          </a:p>
        </p:txBody>
      </p:sp>
      <p:sp>
        <p:nvSpPr>
          <p:cNvPr id="1118" name="Rectangle 1117">
            <a:extLst>
              <a:ext uri="{FF2B5EF4-FFF2-40B4-BE49-F238E27FC236}">
                <a16:creationId xmlns:a16="http://schemas.microsoft.com/office/drawing/2014/main" id="{FBF06E0A-8B4C-B59D-C559-30E643366009}"/>
              </a:ext>
            </a:extLst>
          </p:cNvPr>
          <p:cNvSpPr/>
          <p:nvPr/>
        </p:nvSpPr>
        <p:spPr>
          <a:xfrm>
            <a:off x="7965466" y="2676915"/>
            <a:ext cx="186389" cy="176469"/>
          </a:xfrm>
          <a:prstGeom prst="rect">
            <a:avLst/>
          </a:pr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500" b="1"/>
          </a:p>
        </p:txBody>
      </p:sp>
      <p:sp>
        <p:nvSpPr>
          <p:cNvPr id="1119" name="Rectangle 1118">
            <a:extLst>
              <a:ext uri="{FF2B5EF4-FFF2-40B4-BE49-F238E27FC236}">
                <a16:creationId xmlns:a16="http://schemas.microsoft.com/office/drawing/2014/main" id="{2F95D2D3-83E6-0C66-BEC2-2441D0D0EA34}"/>
              </a:ext>
            </a:extLst>
          </p:cNvPr>
          <p:cNvSpPr/>
          <p:nvPr/>
        </p:nvSpPr>
        <p:spPr>
          <a:xfrm>
            <a:off x="8151855" y="2676915"/>
            <a:ext cx="186389" cy="176469"/>
          </a:xfrm>
          <a:prstGeom prst="rect">
            <a:avLst/>
          </a:pr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500" b="1"/>
          </a:p>
        </p:txBody>
      </p:sp>
      <p:sp>
        <p:nvSpPr>
          <p:cNvPr id="1120" name="Rectangle 1119">
            <a:extLst>
              <a:ext uri="{FF2B5EF4-FFF2-40B4-BE49-F238E27FC236}">
                <a16:creationId xmlns:a16="http://schemas.microsoft.com/office/drawing/2014/main" id="{602E2232-566D-1AF7-07BC-1A4C158E4954}"/>
              </a:ext>
            </a:extLst>
          </p:cNvPr>
          <p:cNvSpPr/>
          <p:nvPr/>
        </p:nvSpPr>
        <p:spPr>
          <a:xfrm>
            <a:off x="7592689" y="2853384"/>
            <a:ext cx="186389" cy="176469"/>
          </a:xfrm>
          <a:prstGeom prst="rect">
            <a:avLst/>
          </a:pr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500" b="1"/>
          </a:p>
        </p:txBody>
      </p:sp>
      <p:sp>
        <p:nvSpPr>
          <p:cNvPr id="1121" name="Rectangle 1120">
            <a:extLst>
              <a:ext uri="{FF2B5EF4-FFF2-40B4-BE49-F238E27FC236}">
                <a16:creationId xmlns:a16="http://schemas.microsoft.com/office/drawing/2014/main" id="{1728E1E2-71B1-2EFC-22BD-DFD6EEE729B2}"/>
              </a:ext>
            </a:extLst>
          </p:cNvPr>
          <p:cNvSpPr/>
          <p:nvPr/>
        </p:nvSpPr>
        <p:spPr>
          <a:xfrm>
            <a:off x="7779077" y="2853384"/>
            <a:ext cx="186389" cy="176469"/>
          </a:xfrm>
          <a:prstGeom prst="rect">
            <a:avLst/>
          </a:pr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500" b="1"/>
          </a:p>
        </p:txBody>
      </p:sp>
      <p:sp>
        <p:nvSpPr>
          <p:cNvPr id="1122" name="Rectangle 1121">
            <a:extLst>
              <a:ext uri="{FF2B5EF4-FFF2-40B4-BE49-F238E27FC236}">
                <a16:creationId xmlns:a16="http://schemas.microsoft.com/office/drawing/2014/main" id="{9BE01E7F-C6CD-1D33-152F-5FCA7B55A45F}"/>
              </a:ext>
            </a:extLst>
          </p:cNvPr>
          <p:cNvSpPr/>
          <p:nvPr/>
        </p:nvSpPr>
        <p:spPr>
          <a:xfrm>
            <a:off x="7965466" y="2853384"/>
            <a:ext cx="186389" cy="176469"/>
          </a:xfrm>
          <a:prstGeom prst="rect">
            <a:avLst/>
          </a:pr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500" b="1"/>
          </a:p>
        </p:txBody>
      </p:sp>
      <p:sp>
        <p:nvSpPr>
          <p:cNvPr id="1123" name="Rectangle 1122">
            <a:extLst>
              <a:ext uri="{FF2B5EF4-FFF2-40B4-BE49-F238E27FC236}">
                <a16:creationId xmlns:a16="http://schemas.microsoft.com/office/drawing/2014/main" id="{5299BC9F-8B79-736B-84ED-D69C254F0231}"/>
              </a:ext>
            </a:extLst>
          </p:cNvPr>
          <p:cNvSpPr/>
          <p:nvPr/>
        </p:nvSpPr>
        <p:spPr>
          <a:xfrm>
            <a:off x="8151855" y="2853384"/>
            <a:ext cx="186389" cy="176469"/>
          </a:xfrm>
          <a:prstGeom prst="rect">
            <a:avLst/>
          </a:pr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500" b="1"/>
          </a:p>
        </p:txBody>
      </p:sp>
      <mc:AlternateContent xmlns:mc="http://schemas.openxmlformats.org/markup-compatibility/2006" xmlns:a14="http://schemas.microsoft.com/office/drawing/2010/main">
        <mc:Choice Requires="a14">
          <p:sp>
            <p:nvSpPr>
              <p:cNvPr id="1124" name="TextBox 1123">
                <a:extLst>
                  <a:ext uri="{FF2B5EF4-FFF2-40B4-BE49-F238E27FC236}">
                    <a16:creationId xmlns:a16="http://schemas.microsoft.com/office/drawing/2014/main" id="{B25EF988-2DD4-A6CA-D1B8-5F3A3E0C0772}"/>
                  </a:ext>
                </a:extLst>
              </p:cNvPr>
              <p:cNvSpPr txBox="1"/>
              <p:nvPr/>
            </p:nvSpPr>
            <p:spPr>
              <a:xfrm>
                <a:off x="7509345" y="2345036"/>
                <a:ext cx="186369" cy="160212"/>
              </a:xfrm>
              <a:prstGeom prst="rect">
                <a:avLst/>
              </a:prstGeom>
              <a:noFill/>
              <a:ln>
                <a:no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IN" sz="600" b="1" i="1" smtClean="0">
                              <a:latin typeface="Cambria Math" panose="02040503050406030204" pitchFamily="18" charset="0"/>
                            </a:rPr>
                          </m:ctrlPr>
                        </m:sSubPr>
                        <m:e>
                          <m:r>
                            <a:rPr lang="en-IN" sz="600" b="1" i="1" smtClean="0">
                              <a:latin typeface="Cambria Math" panose="02040503050406030204" pitchFamily="18" charset="0"/>
                            </a:rPr>
                            <m:t>𝒑𝒊𝒙</m:t>
                          </m:r>
                        </m:e>
                        <m:sub>
                          <m:r>
                            <a:rPr lang="en-IN" sz="600" b="1" i="1" smtClean="0">
                              <a:latin typeface="Cambria Math" panose="02040503050406030204" pitchFamily="18" charset="0"/>
                            </a:rPr>
                            <m:t>𝟏𝟏</m:t>
                          </m:r>
                        </m:sub>
                      </m:sSub>
                    </m:oMath>
                  </m:oMathPara>
                </a14:m>
                <a:endParaRPr lang="en-IN" sz="600" b="1" dirty="0"/>
              </a:p>
            </p:txBody>
          </p:sp>
        </mc:Choice>
        <mc:Fallback xmlns="">
          <p:sp>
            <p:nvSpPr>
              <p:cNvPr id="1124" name="TextBox 1123">
                <a:extLst>
                  <a:ext uri="{FF2B5EF4-FFF2-40B4-BE49-F238E27FC236}">
                    <a16:creationId xmlns:a16="http://schemas.microsoft.com/office/drawing/2014/main" id="{B25EF988-2DD4-A6CA-D1B8-5F3A3E0C0772}"/>
                  </a:ext>
                </a:extLst>
              </p:cNvPr>
              <p:cNvSpPr txBox="1">
                <a:spLocks noRot="1" noChangeAspect="1" noMove="1" noResize="1" noEditPoints="1" noAdjustHandles="1" noChangeArrowheads="1" noChangeShapeType="1" noTextEdit="1"/>
              </p:cNvSpPr>
              <p:nvPr/>
            </p:nvSpPr>
            <p:spPr>
              <a:xfrm>
                <a:off x="7509345" y="2345036"/>
                <a:ext cx="186369" cy="160212"/>
              </a:xfrm>
              <a:prstGeom prst="rect">
                <a:avLst/>
              </a:prstGeom>
              <a:blipFill>
                <a:blip r:embed="rId9"/>
                <a:stretch>
                  <a:fillRect r="-66667" b="-11538"/>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125" name="TextBox 1124">
                <a:extLst>
                  <a:ext uri="{FF2B5EF4-FFF2-40B4-BE49-F238E27FC236}">
                    <a16:creationId xmlns:a16="http://schemas.microsoft.com/office/drawing/2014/main" id="{F431EB24-F39A-6237-202E-D5381CDA2F02}"/>
                  </a:ext>
                </a:extLst>
              </p:cNvPr>
              <p:cNvSpPr txBox="1"/>
              <p:nvPr/>
            </p:nvSpPr>
            <p:spPr>
              <a:xfrm>
                <a:off x="8062843" y="2867848"/>
                <a:ext cx="186369" cy="160212"/>
              </a:xfrm>
              <a:prstGeom prst="rect">
                <a:avLst/>
              </a:prstGeom>
              <a:noFill/>
              <a:ln>
                <a:no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IN" sz="600" b="1" i="1" smtClean="0">
                              <a:latin typeface="Cambria Math" panose="02040503050406030204" pitchFamily="18" charset="0"/>
                            </a:rPr>
                          </m:ctrlPr>
                        </m:sSubPr>
                        <m:e>
                          <m:r>
                            <a:rPr lang="en-IN" sz="600" b="1" i="1" smtClean="0">
                              <a:latin typeface="Cambria Math" panose="02040503050406030204" pitchFamily="18" charset="0"/>
                            </a:rPr>
                            <m:t>𝒑𝒊𝒙</m:t>
                          </m:r>
                        </m:e>
                        <m:sub>
                          <m:r>
                            <a:rPr lang="en-IN" sz="600" b="1" i="1" smtClean="0">
                              <a:latin typeface="Cambria Math" panose="02040503050406030204" pitchFamily="18" charset="0"/>
                            </a:rPr>
                            <m:t>𝟒𝟒</m:t>
                          </m:r>
                        </m:sub>
                      </m:sSub>
                    </m:oMath>
                  </m:oMathPara>
                </a14:m>
                <a:endParaRPr lang="en-IN" sz="600" b="1" dirty="0"/>
              </a:p>
            </p:txBody>
          </p:sp>
        </mc:Choice>
        <mc:Fallback xmlns="">
          <p:sp>
            <p:nvSpPr>
              <p:cNvPr id="1125" name="TextBox 1124">
                <a:extLst>
                  <a:ext uri="{FF2B5EF4-FFF2-40B4-BE49-F238E27FC236}">
                    <a16:creationId xmlns:a16="http://schemas.microsoft.com/office/drawing/2014/main" id="{F431EB24-F39A-6237-202E-D5381CDA2F02}"/>
                  </a:ext>
                </a:extLst>
              </p:cNvPr>
              <p:cNvSpPr txBox="1">
                <a:spLocks noRot="1" noChangeAspect="1" noMove="1" noResize="1" noEditPoints="1" noAdjustHandles="1" noChangeArrowheads="1" noChangeShapeType="1" noTextEdit="1"/>
              </p:cNvSpPr>
              <p:nvPr/>
            </p:nvSpPr>
            <p:spPr>
              <a:xfrm>
                <a:off x="8062843" y="2867848"/>
                <a:ext cx="186369" cy="160212"/>
              </a:xfrm>
              <a:prstGeom prst="rect">
                <a:avLst/>
              </a:prstGeom>
              <a:blipFill>
                <a:blip r:embed="rId7"/>
                <a:stretch>
                  <a:fillRect r="-66667" b="-7407"/>
                </a:stretch>
              </a:blipFill>
              <a:ln>
                <a:noFill/>
              </a:ln>
            </p:spPr>
            <p:txBody>
              <a:bodyPr/>
              <a:lstStyle/>
              <a:p>
                <a:r>
                  <a:rPr lang="en-IN">
                    <a:noFill/>
                  </a:rPr>
                  <a:t> </a:t>
                </a:r>
              </a:p>
            </p:txBody>
          </p:sp>
        </mc:Fallback>
      </mc:AlternateContent>
      <p:sp>
        <p:nvSpPr>
          <p:cNvPr id="1126" name="Rectangle 1125">
            <a:extLst>
              <a:ext uri="{FF2B5EF4-FFF2-40B4-BE49-F238E27FC236}">
                <a16:creationId xmlns:a16="http://schemas.microsoft.com/office/drawing/2014/main" id="{CFE81B0D-4D1F-1887-B6D5-9103044C483E}"/>
              </a:ext>
            </a:extLst>
          </p:cNvPr>
          <p:cNvSpPr/>
          <p:nvPr/>
        </p:nvSpPr>
        <p:spPr>
          <a:xfrm>
            <a:off x="8801020" y="1200391"/>
            <a:ext cx="186389" cy="176469"/>
          </a:xfrm>
          <a:prstGeom prst="rect">
            <a:avLst/>
          </a:pr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500" b="1"/>
          </a:p>
        </p:txBody>
      </p:sp>
      <p:sp>
        <p:nvSpPr>
          <p:cNvPr id="1127" name="Rectangle 1126">
            <a:extLst>
              <a:ext uri="{FF2B5EF4-FFF2-40B4-BE49-F238E27FC236}">
                <a16:creationId xmlns:a16="http://schemas.microsoft.com/office/drawing/2014/main" id="{2A9E5C46-C171-7893-5E2D-D4024C047725}"/>
              </a:ext>
            </a:extLst>
          </p:cNvPr>
          <p:cNvSpPr/>
          <p:nvPr/>
        </p:nvSpPr>
        <p:spPr>
          <a:xfrm>
            <a:off x="8987409" y="1200391"/>
            <a:ext cx="186389" cy="176469"/>
          </a:xfrm>
          <a:prstGeom prst="rect">
            <a:avLst/>
          </a:pr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500" b="1"/>
          </a:p>
        </p:txBody>
      </p:sp>
      <p:sp>
        <p:nvSpPr>
          <p:cNvPr id="1128" name="Rectangle 1127">
            <a:extLst>
              <a:ext uri="{FF2B5EF4-FFF2-40B4-BE49-F238E27FC236}">
                <a16:creationId xmlns:a16="http://schemas.microsoft.com/office/drawing/2014/main" id="{EA12EDF0-41D2-2F2F-5477-8A01E49CADCA}"/>
              </a:ext>
            </a:extLst>
          </p:cNvPr>
          <p:cNvSpPr/>
          <p:nvPr/>
        </p:nvSpPr>
        <p:spPr>
          <a:xfrm>
            <a:off x="9173798" y="1200391"/>
            <a:ext cx="186389" cy="176469"/>
          </a:xfrm>
          <a:prstGeom prst="rect">
            <a:avLst/>
          </a:pr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500" b="1"/>
          </a:p>
        </p:txBody>
      </p:sp>
      <p:sp>
        <p:nvSpPr>
          <p:cNvPr id="1129" name="Rectangle 1128">
            <a:extLst>
              <a:ext uri="{FF2B5EF4-FFF2-40B4-BE49-F238E27FC236}">
                <a16:creationId xmlns:a16="http://schemas.microsoft.com/office/drawing/2014/main" id="{0C21D4D9-DE6A-E70D-8598-64C51EBDD0B7}"/>
              </a:ext>
            </a:extLst>
          </p:cNvPr>
          <p:cNvSpPr/>
          <p:nvPr/>
        </p:nvSpPr>
        <p:spPr>
          <a:xfrm>
            <a:off x="9360186" y="1200391"/>
            <a:ext cx="186389" cy="176469"/>
          </a:xfrm>
          <a:prstGeom prst="rect">
            <a:avLst/>
          </a:pr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500" b="1"/>
          </a:p>
        </p:txBody>
      </p:sp>
      <p:sp>
        <p:nvSpPr>
          <p:cNvPr id="1130" name="Rectangle 1129">
            <a:extLst>
              <a:ext uri="{FF2B5EF4-FFF2-40B4-BE49-F238E27FC236}">
                <a16:creationId xmlns:a16="http://schemas.microsoft.com/office/drawing/2014/main" id="{0009B29F-5268-5817-E68A-498A56864CF4}"/>
              </a:ext>
            </a:extLst>
          </p:cNvPr>
          <p:cNvSpPr/>
          <p:nvPr/>
        </p:nvSpPr>
        <p:spPr>
          <a:xfrm>
            <a:off x="8801020" y="1382346"/>
            <a:ext cx="186389" cy="176469"/>
          </a:xfrm>
          <a:prstGeom prst="rect">
            <a:avLst/>
          </a:pr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500" b="1"/>
          </a:p>
        </p:txBody>
      </p:sp>
      <p:sp>
        <p:nvSpPr>
          <p:cNvPr id="1131" name="Rectangle 1130">
            <a:extLst>
              <a:ext uri="{FF2B5EF4-FFF2-40B4-BE49-F238E27FC236}">
                <a16:creationId xmlns:a16="http://schemas.microsoft.com/office/drawing/2014/main" id="{0A6B142D-56B3-38C8-42F7-CFF1059CD62F}"/>
              </a:ext>
            </a:extLst>
          </p:cNvPr>
          <p:cNvSpPr/>
          <p:nvPr/>
        </p:nvSpPr>
        <p:spPr>
          <a:xfrm>
            <a:off x="8987409" y="1382346"/>
            <a:ext cx="186389" cy="176469"/>
          </a:xfrm>
          <a:prstGeom prst="rect">
            <a:avLst/>
          </a:pr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500" b="1"/>
          </a:p>
        </p:txBody>
      </p:sp>
      <p:sp>
        <p:nvSpPr>
          <p:cNvPr id="1132" name="Rectangle 1131">
            <a:extLst>
              <a:ext uri="{FF2B5EF4-FFF2-40B4-BE49-F238E27FC236}">
                <a16:creationId xmlns:a16="http://schemas.microsoft.com/office/drawing/2014/main" id="{DA0BC171-19D0-B885-3C9B-33A4AC8C0B19}"/>
              </a:ext>
            </a:extLst>
          </p:cNvPr>
          <p:cNvSpPr/>
          <p:nvPr/>
        </p:nvSpPr>
        <p:spPr>
          <a:xfrm>
            <a:off x="9173798" y="1382346"/>
            <a:ext cx="186389" cy="176469"/>
          </a:xfrm>
          <a:prstGeom prst="rect">
            <a:avLst/>
          </a:pr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500" b="1"/>
          </a:p>
        </p:txBody>
      </p:sp>
      <p:sp>
        <p:nvSpPr>
          <p:cNvPr id="1133" name="Rectangle 1132">
            <a:extLst>
              <a:ext uri="{FF2B5EF4-FFF2-40B4-BE49-F238E27FC236}">
                <a16:creationId xmlns:a16="http://schemas.microsoft.com/office/drawing/2014/main" id="{9A6F342F-2033-E933-21F2-9CB9B36EA734}"/>
              </a:ext>
            </a:extLst>
          </p:cNvPr>
          <p:cNvSpPr/>
          <p:nvPr/>
        </p:nvSpPr>
        <p:spPr>
          <a:xfrm>
            <a:off x="9360186" y="1382346"/>
            <a:ext cx="186389" cy="176469"/>
          </a:xfrm>
          <a:prstGeom prst="rect">
            <a:avLst/>
          </a:pr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500" b="1"/>
          </a:p>
        </p:txBody>
      </p:sp>
      <p:sp>
        <p:nvSpPr>
          <p:cNvPr id="1134" name="Rectangle 1133">
            <a:extLst>
              <a:ext uri="{FF2B5EF4-FFF2-40B4-BE49-F238E27FC236}">
                <a16:creationId xmlns:a16="http://schemas.microsoft.com/office/drawing/2014/main" id="{7348044F-EF87-103B-3C66-4634DCFACE62}"/>
              </a:ext>
            </a:extLst>
          </p:cNvPr>
          <p:cNvSpPr/>
          <p:nvPr/>
        </p:nvSpPr>
        <p:spPr>
          <a:xfrm>
            <a:off x="8801020" y="1558815"/>
            <a:ext cx="186389" cy="176469"/>
          </a:xfrm>
          <a:prstGeom prst="rect">
            <a:avLst/>
          </a:pr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500" b="1"/>
          </a:p>
        </p:txBody>
      </p:sp>
      <p:sp>
        <p:nvSpPr>
          <p:cNvPr id="1135" name="Rectangle 1134">
            <a:extLst>
              <a:ext uri="{FF2B5EF4-FFF2-40B4-BE49-F238E27FC236}">
                <a16:creationId xmlns:a16="http://schemas.microsoft.com/office/drawing/2014/main" id="{1C769AF6-39D6-726D-65E0-0379D5125AC7}"/>
              </a:ext>
            </a:extLst>
          </p:cNvPr>
          <p:cNvSpPr/>
          <p:nvPr/>
        </p:nvSpPr>
        <p:spPr>
          <a:xfrm>
            <a:off x="8987409" y="1558815"/>
            <a:ext cx="186389" cy="176469"/>
          </a:xfrm>
          <a:prstGeom prst="rect">
            <a:avLst/>
          </a:pr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500" b="1"/>
          </a:p>
        </p:txBody>
      </p:sp>
      <p:sp>
        <p:nvSpPr>
          <p:cNvPr id="1136" name="Rectangle 1135">
            <a:extLst>
              <a:ext uri="{FF2B5EF4-FFF2-40B4-BE49-F238E27FC236}">
                <a16:creationId xmlns:a16="http://schemas.microsoft.com/office/drawing/2014/main" id="{DE94BABA-5F6E-8690-E57D-67E996FEBBC8}"/>
              </a:ext>
            </a:extLst>
          </p:cNvPr>
          <p:cNvSpPr/>
          <p:nvPr/>
        </p:nvSpPr>
        <p:spPr>
          <a:xfrm>
            <a:off x="9173798" y="1558815"/>
            <a:ext cx="186389" cy="176469"/>
          </a:xfrm>
          <a:prstGeom prst="rect">
            <a:avLst/>
          </a:pr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500" b="1"/>
          </a:p>
        </p:txBody>
      </p:sp>
      <p:sp>
        <p:nvSpPr>
          <p:cNvPr id="1137" name="Rectangle 1136">
            <a:extLst>
              <a:ext uri="{FF2B5EF4-FFF2-40B4-BE49-F238E27FC236}">
                <a16:creationId xmlns:a16="http://schemas.microsoft.com/office/drawing/2014/main" id="{A5E144C5-ADC6-151B-9D9B-1B9B85F4CABF}"/>
              </a:ext>
            </a:extLst>
          </p:cNvPr>
          <p:cNvSpPr/>
          <p:nvPr/>
        </p:nvSpPr>
        <p:spPr>
          <a:xfrm>
            <a:off x="9360186" y="1558815"/>
            <a:ext cx="186389" cy="176469"/>
          </a:xfrm>
          <a:prstGeom prst="rect">
            <a:avLst/>
          </a:pr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500" b="1"/>
          </a:p>
        </p:txBody>
      </p:sp>
      <p:sp>
        <p:nvSpPr>
          <p:cNvPr id="1138" name="Rectangle 1137">
            <a:extLst>
              <a:ext uri="{FF2B5EF4-FFF2-40B4-BE49-F238E27FC236}">
                <a16:creationId xmlns:a16="http://schemas.microsoft.com/office/drawing/2014/main" id="{B9927DC9-25BA-E0EE-7BE3-67D06C7AA331}"/>
              </a:ext>
            </a:extLst>
          </p:cNvPr>
          <p:cNvSpPr/>
          <p:nvPr/>
        </p:nvSpPr>
        <p:spPr>
          <a:xfrm>
            <a:off x="8801020" y="1735284"/>
            <a:ext cx="186389" cy="176469"/>
          </a:xfrm>
          <a:prstGeom prst="rect">
            <a:avLst/>
          </a:pr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500" b="1"/>
          </a:p>
        </p:txBody>
      </p:sp>
      <p:sp>
        <p:nvSpPr>
          <p:cNvPr id="1139" name="Rectangle 1138">
            <a:extLst>
              <a:ext uri="{FF2B5EF4-FFF2-40B4-BE49-F238E27FC236}">
                <a16:creationId xmlns:a16="http://schemas.microsoft.com/office/drawing/2014/main" id="{12CAD97E-4D2A-4A0B-489F-734E31952E11}"/>
              </a:ext>
            </a:extLst>
          </p:cNvPr>
          <p:cNvSpPr/>
          <p:nvPr/>
        </p:nvSpPr>
        <p:spPr>
          <a:xfrm>
            <a:off x="8987409" y="1735284"/>
            <a:ext cx="186389" cy="176469"/>
          </a:xfrm>
          <a:prstGeom prst="rect">
            <a:avLst/>
          </a:pr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500" b="1"/>
          </a:p>
        </p:txBody>
      </p:sp>
      <p:sp>
        <p:nvSpPr>
          <p:cNvPr id="1140" name="Rectangle 1139">
            <a:extLst>
              <a:ext uri="{FF2B5EF4-FFF2-40B4-BE49-F238E27FC236}">
                <a16:creationId xmlns:a16="http://schemas.microsoft.com/office/drawing/2014/main" id="{9BA16688-5F55-AE53-C26E-DCA6BD13CDAB}"/>
              </a:ext>
            </a:extLst>
          </p:cNvPr>
          <p:cNvSpPr/>
          <p:nvPr/>
        </p:nvSpPr>
        <p:spPr>
          <a:xfrm>
            <a:off x="9173798" y="1735284"/>
            <a:ext cx="186389" cy="176469"/>
          </a:xfrm>
          <a:prstGeom prst="rect">
            <a:avLst/>
          </a:pr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500" b="1"/>
          </a:p>
        </p:txBody>
      </p:sp>
      <p:sp>
        <p:nvSpPr>
          <p:cNvPr id="1141" name="Rectangle 1140">
            <a:extLst>
              <a:ext uri="{FF2B5EF4-FFF2-40B4-BE49-F238E27FC236}">
                <a16:creationId xmlns:a16="http://schemas.microsoft.com/office/drawing/2014/main" id="{ABCBC6F6-1D73-2219-CEC2-59EB02B5E49B}"/>
              </a:ext>
            </a:extLst>
          </p:cNvPr>
          <p:cNvSpPr/>
          <p:nvPr/>
        </p:nvSpPr>
        <p:spPr>
          <a:xfrm>
            <a:off x="9360186" y="1735284"/>
            <a:ext cx="186389" cy="176469"/>
          </a:xfrm>
          <a:prstGeom prst="rect">
            <a:avLst/>
          </a:pr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500" b="1"/>
          </a:p>
        </p:txBody>
      </p:sp>
      <mc:AlternateContent xmlns:mc="http://schemas.openxmlformats.org/markup-compatibility/2006" xmlns:a14="http://schemas.microsoft.com/office/drawing/2010/main">
        <mc:Choice Requires="a14">
          <p:sp>
            <p:nvSpPr>
              <p:cNvPr id="1142" name="TextBox 1141">
                <a:extLst>
                  <a:ext uri="{FF2B5EF4-FFF2-40B4-BE49-F238E27FC236}">
                    <a16:creationId xmlns:a16="http://schemas.microsoft.com/office/drawing/2014/main" id="{D633403B-B11A-57E9-E3DE-04407BE628EA}"/>
                  </a:ext>
                </a:extLst>
              </p:cNvPr>
              <p:cNvSpPr txBox="1"/>
              <p:nvPr/>
            </p:nvSpPr>
            <p:spPr>
              <a:xfrm>
                <a:off x="8710513" y="1214885"/>
                <a:ext cx="186369" cy="160212"/>
              </a:xfrm>
              <a:prstGeom prst="rect">
                <a:avLst/>
              </a:prstGeom>
              <a:noFill/>
              <a:ln>
                <a:no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IN" sz="600" b="1" i="1" smtClean="0">
                              <a:latin typeface="Cambria Math" panose="02040503050406030204" pitchFamily="18" charset="0"/>
                            </a:rPr>
                          </m:ctrlPr>
                        </m:sSubPr>
                        <m:e>
                          <m:r>
                            <a:rPr lang="en-IN" sz="600" b="1" i="1" smtClean="0">
                              <a:latin typeface="Cambria Math" panose="02040503050406030204" pitchFamily="18" charset="0"/>
                            </a:rPr>
                            <m:t>𝒑𝒊𝒙</m:t>
                          </m:r>
                        </m:e>
                        <m:sub>
                          <m:r>
                            <a:rPr lang="en-IN" sz="600" b="1" i="1" smtClean="0">
                              <a:latin typeface="Cambria Math" panose="02040503050406030204" pitchFamily="18" charset="0"/>
                            </a:rPr>
                            <m:t>𝟏𝟏</m:t>
                          </m:r>
                        </m:sub>
                      </m:sSub>
                    </m:oMath>
                  </m:oMathPara>
                </a14:m>
                <a:endParaRPr lang="en-IN" sz="600" b="1" dirty="0"/>
              </a:p>
            </p:txBody>
          </p:sp>
        </mc:Choice>
        <mc:Fallback xmlns="">
          <p:sp>
            <p:nvSpPr>
              <p:cNvPr id="1142" name="TextBox 1141">
                <a:extLst>
                  <a:ext uri="{FF2B5EF4-FFF2-40B4-BE49-F238E27FC236}">
                    <a16:creationId xmlns:a16="http://schemas.microsoft.com/office/drawing/2014/main" id="{D633403B-B11A-57E9-E3DE-04407BE628EA}"/>
                  </a:ext>
                </a:extLst>
              </p:cNvPr>
              <p:cNvSpPr txBox="1">
                <a:spLocks noRot="1" noChangeAspect="1" noMove="1" noResize="1" noEditPoints="1" noAdjustHandles="1" noChangeArrowheads="1" noChangeShapeType="1" noTextEdit="1"/>
              </p:cNvSpPr>
              <p:nvPr/>
            </p:nvSpPr>
            <p:spPr>
              <a:xfrm>
                <a:off x="8710513" y="1214885"/>
                <a:ext cx="186369" cy="160212"/>
              </a:xfrm>
              <a:prstGeom prst="rect">
                <a:avLst/>
              </a:prstGeom>
              <a:blipFill>
                <a:blip r:embed="rId10"/>
                <a:stretch>
                  <a:fillRect r="-66667" b="-7407"/>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143" name="TextBox 1142">
                <a:extLst>
                  <a:ext uri="{FF2B5EF4-FFF2-40B4-BE49-F238E27FC236}">
                    <a16:creationId xmlns:a16="http://schemas.microsoft.com/office/drawing/2014/main" id="{E99FDA52-9AAE-5D1A-C30C-87780E53BD97}"/>
                  </a:ext>
                </a:extLst>
              </p:cNvPr>
              <p:cNvSpPr txBox="1"/>
              <p:nvPr/>
            </p:nvSpPr>
            <p:spPr>
              <a:xfrm>
                <a:off x="9266670" y="1718840"/>
                <a:ext cx="186369" cy="160212"/>
              </a:xfrm>
              <a:prstGeom prst="rect">
                <a:avLst/>
              </a:prstGeom>
              <a:noFill/>
              <a:ln>
                <a:no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IN" sz="600" b="1" i="1" smtClean="0">
                              <a:latin typeface="Cambria Math" panose="02040503050406030204" pitchFamily="18" charset="0"/>
                            </a:rPr>
                          </m:ctrlPr>
                        </m:sSubPr>
                        <m:e>
                          <m:r>
                            <a:rPr lang="en-IN" sz="600" b="1" i="1" smtClean="0">
                              <a:latin typeface="Cambria Math" panose="02040503050406030204" pitchFamily="18" charset="0"/>
                            </a:rPr>
                            <m:t>𝒑𝒊𝒙</m:t>
                          </m:r>
                        </m:e>
                        <m:sub>
                          <m:r>
                            <a:rPr lang="en-IN" sz="600" b="1" i="1" smtClean="0">
                              <a:latin typeface="Cambria Math" panose="02040503050406030204" pitchFamily="18" charset="0"/>
                            </a:rPr>
                            <m:t>𝟒𝟒</m:t>
                          </m:r>
                        </m:sub>
                      </m:sSub>
                    </m:oMath>
                  </m:oMathPara>
                </a14:m>
                <a:endParaRPr lang="en-IN" sz="600" b="1" dirty="0"/>
              </a:p>
            </p:txBody>
          </p:sp>
        </mc:Choice>
        <mc:Fallback xmlns="">
          <p:sp>
            <p:nvSpPr>
              <p:cNvPr id="1143" name="TextBox 1142">
                <a:extLst>
                  <a:ext uri="{FF2B5EF4-FFF2-40B4-BE49-F238E27FC236}">
                    <a16:creationId xmlns:a16="http://schemas.microsoft.com/office/drawing/2014/main" id="{E99FDA52-9AAE-5D1A-C30C-87780E53BD97}"/>
                  </a:ext>
                </a:extLst>
              </p:cNvPr>
              <p:cNvSpPr txBox="1">
                <a:spLocks noRot="1" noChangeAspect="1" noMove="1" noResize="1" noEditPoints="1" noAdjustHandles="1" noChangeArrowheads="1" noChangeShapeType="1" noTextEdit="1"/>
              </p:cNvSpPr>
              <p:nvPr/>
            </p:nvSpPr>
            <p:spPr>
              <a:xfrm>
                <a:off x="9266670" y="1718840"/>
                <a:ext cx="186369" cy="160212"/>
              </a:xfrm>
              <a:prstGeom prst="rect">
                <a:avLst/>
              </a:prstGeom>
              <a:blipFill>
                <a:blip r:embed="rId11"/>
                <a:stretch>
                  <a:fillRect r="-61290" b="-11538"/>
                </a:stretch>
              </a:blipFill>
              <a:ln>
                <a:noFill/>
              </a:ln>
            </p:spPr>
            <p:txBody>
              <a:bodyPr/>
              <a:lstStyle/>
              <a:p>
                <a:r>
                  <a:rPr lang="en-IN">
                    <a:noFill/>
                  </a:rPr>
                  <a:t> </a:t>
                </a:r>
              </a:p>
            </p:txBody>
          </p:sp>
        </mc:Fallback>
      </mc:AlternateContent>
      <p:sp>
        <p:nvSpPr>
          <p:cNvPr id="1144" name="Rectangle 1143">
            <a:extLst>
              <a:ext uri="{FF2B5EF4-FFF2-40B4-BE49-F238E27FC236}">
                <a16:creationId xmlns:a16="http://schemas.microsoft.com/office/drawing/2014/main" id="{18F36612-4E7E-53DA-BBD9-5FCCEB5F72E2}"/>
              </a:ext>
            </a:extLst>
          </p:cNvPr>
          <p:cNvSpPr/>
          <p:nvPr/>
        </p:nvSpPr>
        <p:spPr>
          <a:xfrm>
            <a:off x="8825267" y="2315117"/>
            <a:ext cx="186389" cy="176469"/>
          </a:xfrm>
          <a:prstGeom prst="rect">
            <a:avLst/>
          </a:pr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500" b="1"/>
          </a:p>
        </p:txBody>
      </p:sp>
      <p:sp>
        <p:nvSpPr>
          <p:cNvPr id="1145" name="Rectangle 1144">
            <a:extLst>
              <a:ext uri="{FF2B5EF4-FFF2-40B4-BE49-F238E27FC236}">
                <a16:creationId xmlns:a16="http://schemas.microsoft.com/office/drawing/2014/main" id="{20C86286-DE28-341F-4DB9-78F9E9184E5C}"/>
              </a:ext>
            </a:extLst>
          </p:cNvPr>
          <p:cNvSpPr/>
          <p:nvPr/>
        </p:nvSpPr>
        <p:spPr>
          <a:xfrm>
            <a:off x="9011656" y="2315117"/>
            <a:ext cx="186389" cy="176469"/>
          </a:xfrm>
          <a:prstGeom prst="rect">
            <a:avLst/>
          </a:pr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500" b="1"/>
          </a:p>
        </p:txBody>
      </p:sp>
      <p:sp>
        <p:nvSpPr>
          <p:cNvPr id="1146" name="Rectangle 1145">
            <a:extLst>
              <a:ext uri="{FF2B5EF4-FFF2-40B4-BE49-F238E27FC236}">
                <a16:creationId xmlns:a16="http://schemas.microsoft.com/office/drawing/2014/main" id="{B3BD11BB-E5E2-6CA6-985B-7FDC4E7A18AA}"/>
              </a:ext>
            </a:extLst>
          </p:cNvPr>
          <p:cNvSpPr/>
          <p:nvPr/>
        </p:nvSpPr>
        <p:spPr>
          <a:xfrm>
            <a:off x="9198045" y="2315117"/>
            <a:ext cx="186389" cy="176469"/>
          </a:xfrm>
          <a:prstGeom prst="rect">
            <a:avLst/>
          </a:pr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500" b="1"/>
          </a:p>
        </p:txBody>
      </p:sp>
      <p:sp>
        <p:nvSpPr>
          <p:cNvPr id="1147" name="Rectangle 1146">
            <a:extLst>
              <a:ext uri="{FF2B5EF4-FFF2-40B4-BE49-F238E27FC236}">
                <a16:creationId xmlns:a16="http://schemas.microsoft.com/office/drawing/2014/main" id="{F122D8C8-F69E-857B-E4CD-E2B270EAA5C3}"/>
              </a:ext>
            </a:extLst>
          </p:cNvPr>
          <p:cNvSpPr/>
          <p:nvPr/>
        </p:nvSpPr>
        <p:spPr>
          <a:xfrm>
            <a:off x="9384433" y="2315117"/>
            <a:ext cx="186389" cy="176469"/>
          </a:xfrm>
          <a:prstGeom prst="rect">
            <a:avLst/>
          </a:pr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500" b="1"/>
          </a:p>
        </p:txBody>
      </p:sp>
      <p:sp>
        <p:nvSpPr>
          <p:cNvPr id="1148" name="Rectangle 1147">
            <a:extLst>
              <a:ext uri="{FF2B5EF4-FFF2-40B4-BE49-F238E27FC236}">
                <a16:creationId xmlns:a16="http://schemas.microsoft.com/office/drawing/2014/main" id="{8B41D87B-98BE-B10A-DF98-7C4C25F349FF}"/>
              </a:ext>
            </a:extLst>
          </p:cNvPr>
          <p:cNvSpPr/>
          <p:nvPr/>
        </p:nvSpPr>
        <p:spPr>
          <a:xfrm>
            <a:off x="8825267" y="2497072"/>
            <a:ext cx="186389" cy="176469"/>
          </a:xfrm>
          <a:prstGeom prst="rect">
            <a:avLst/>
          </a:pr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500" b="1"/>
          </a:p>
        </p:txBody>
      </p:sp>
      <p:sp>
        <p:nvSpPr>
          <p:cNvPr id="1149" name="Rectangle 1148">
            <a:extLst>
              <a:ext uri="{FF2B5EF4-FFF2-40B4-BE49-F238E27FC236}">
                <a16:creationId xmlns:a16="http://schemas.microsoft.com/office/drawing/2014/main" id="{2F9BE832-09DC-81EE-6075-D39F1F457278}"/>
              </a:ext>
            </a:extLst>
          </p:cNvPr>
          <p:cNvSpPr/>
          <p:nvPr/>
        </p:nvSpPr>
        <p:spPr>
          <a:xfrm>
            <a:off x="9011656" y="2497072"/>
            <a:ext cx="186389" cy="176469"/>
          </a:xfrm>
          <a:prstGeom prst="rect">
            <a:avLst/>
          </a:pr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500" b="1"/>
          </a:p>
        </p:txBody>
      </p:sp>
      <p:sp>
        <p:nvSpPr>
          <p:cNvPr id="1150" name="Rectangle 1149">
            <a:extLst>
              <a:ext uri="{FF2B5EF4-FFF2-40B4-BE49-F238E27FC236}">
                <a16:creationId xmlns:a16="http://schemas.microsoft.com/office/drawing/2014/main" id="{FF32584A-9A96-A41B-5DE5-0CEA88343E64}"/>
              </a:ext>
            </a:extLst>
          </p:cNvPr>
          <p:cNvSpPr/>
          <p:nvPr/>
        </p:nvSpPr>
        <p:spPr>
          <a:xfrm>
            <a:off x="9198045" y="2497072"/>
            <a:ext cx="186389" cy="176469"/>
          </a:xfrm>
          <a:prstGeom prst="rect">
            <a:avLst/>
          </a:pr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500" b="1"/>
          </a:p>
        </p:txBody>
      </p:sp>
      <p:sp>
        <p:nvSpPr>
          <p:cNvPr id="1151" name="Rectangle 1150">
            <a:extLst>
              <a:ext uri="{FF2B5EF4-FFF2-40B4-BE49-F238E27FC236}">
                <a16:creationId xmlns:a16="http://schemas.microsoft.com/office/drawing/2014/main" id="{99C55130-5024-FB8B-4C16-77E97A4D765F}"/>
              </a:ext>
            </a:extLst>
          </p:cNvPr>
          <p:cNvSpPr/>
          <p:nvPr/>
        </p:nvSpPr>
        <p:spPr>
          <a:xfrm>
            <a:off x="9384433" y="2497072"/>
            <a:ext cx="186389" cy="176469"/>
          </a:xfrm>
          <a:prstGeom prst="rect">
            <a:avLst/>
          </a:pr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500" b="1"/>
          </a:p>
        </p:txBody>
      </p:sp>
      <p:sp>
        <p:nvSpPr>
          <p:cNvPr id="1216" name="Rectangle 1215">
            <a:extLst>
              <a:ext uri="{FF2B5EF4-FFF2-40B4-BE49-F238E27FC236}">
                <a16:creationId xmlns:a16="http://schemas.microsoft.com/office/drawing/2014/main" id="{AB3E739E-CFC4-0613-B572-F26900889899}"/>
              </a:ext>
            </a:extLst>
          </p:cNvPr>
          <p:cNvSpPr/>
          <p:nvPr/>
        </p:nvSpPr>
        <p:spPr>
          <a:xfrm>
            <a:off x="8825267" y="2673541"/>
            <a:ext cx="186389" cy="176469"/>
          </a:xfrm>
          <a:prstGeom prst="rect">
            <a:avLst/>
          </a:pr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500" b="1"/>
          </a:p>
        </p:txBody>
      </p:sp>
      <p:sp>
        <p:nvSpPr>
          <p:cNvPr id="1217" name="Rectangle 1216">
            <a:extLst>
              <a:ext uri="{FF2B5EF4-FFF2-40B4-BE49-F238E27FC236}">
                <a16:creationId xmlns:a16="http://schemas.microsoft.com/office/drawing/2014/main" id="{0C547F65-F5A9-06AF-2BD1-6ED05446D0DF}"/>
              </a:ext>
            </a:extLst>
          </p:cNvPr>
          <p:cNvSpPr/>
          <p:nvPr/>
        </p:nvSpPr>
        <p:spPr>
          <a:xfrm>
            <a:off x="9011656" y="2673541"/>
            <a:ext cx="186389" cy="176469"/>
          </a:xfrm>
          <a:prstGeom prst="rect">
            <a:avLst/>
          </a:pr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500" b="1"/>
          </a:p>
        </p:txBody>
      </p:sp>
      <p:sp>
        <p:nvSpPr>
          <p:cNvPr id="1218" name="Rectangle 1217">
            <a:extLst>
              <a:ext uri="{FF2B5EF4-FFF2-40B4-BE49-F238E27FC236}">
                <a16:creationId xmlns:a16="http://schemas.microsoft.com/office/drawing/2014/main" id="{0BBEEB54-5DDB-9BCC-AA4B-91F01CDC85CA}"/>
              </a:ext>
            </a:extLst>
          </p:cNvPr>
          <p:cNvSpPr/>
          <p:nvPr/>
        </p:nvSpPr>
        <p:spPr>
          <a:xfrm>
            <a:off x="9198045" y="2673541"/>
            <a:ext cx="186389" cy="176469"/>
          </a:xfrm>
          <a:prstGeom prst="rect">
            <a:avLst/>
          </a:pr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500" b="1"/>
          </a:p>
        </p:txBody>
      </p:sp>
      <p:sp>
        <p:nvSpPr>
          <p:cNvPr id="1219" name="Rectangle 1218">
            <a:extLst>
              <a:ext uri="{FF2B5EF4-FFF2-40B4-BE49-F238E27FC236}">
                <a16:creationId xmlns:a16="http://schemas.microsoft.com/office/drawing/2014/main" id="{8823A2B6-4B06-C908-F25A-7827536CE58E}"/>
              </a:ext>
            </a:extLst>
          </p:cNvPr>
          <p:cNvSpPr/>
          <p:nvPr/>
        </p:nvSpPr>
        <p:spPr>
          <a:xfrm>
            <a:off x="9384433" y="2673541"/>
            <a:ext cx="186389" cy="176469"/>
          </a:xfrm>
          <a:prstGeom prst="rect">
            <a:avLst/>
          </a:pr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500" b="1"/>
          </a:p>
        </p:txBody>
      </p:sp>
      <p:sp>
        <p:nvSpPr>
          <p:cNvPr id="1220" name="Rectangle 1219">
            <a:extLst>
              <a:ext uri="{FF2B5EF4-FFF2-40B4-BE49-F238E27FC236}">
                <a16:creationId xmlns:a16="http://schemas.microsoft.com/office/drawing/2014/main" id="{632732DD-CF18-2543-2F9D-9ED6F68F8C37}"/>
              </a:ext>
            </a:extLst>
          </p:cNvPr>
          <p:cNvSpPr/>
          <p:nvPr/>
        </p:nvSpPr>
        <p:spPr>
          <a:xfrm>
            <a:off x="8825267" y="2850010"/>
            <a:ext cx="186389" cy="176469"/>
          </a:xfrm>
          <a:prstGeom prst="rect">
            <a:avLst/>
          </a:pr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500" b="1"/>
          </a:p>
        </p:txBody>
      </p:sp>
      <p:sp>
        <p:nvSpPr>
          <p:cNvPr id="1221" name="Rectangle 1220">
            <a:extLst>
              <a:ext uri="{FF2B5EF4-FFF2-40B4-BE49-F238E27FC236}">
                <a16:creationId xmlns:a16="http://schemas.microsoft.com/office/drawing/2014/main" id="{3B576B7A-0BDA-1E74-6AD2-579F3EED3D7C}"/>
              </a:ext>
            </a:extLst>
          </p:cNvPr>
          <p:cNvSpPr/>
          <p:nvPr/>
        </p:nvSpPr>
        <p:spPr>
          <a:xfrm>
            <a:off x="9011656" y="2850010"/>
            <a:ext cx="186389" cy="176469"/>
          </a:xfrm>
          <a:prstGeom prst="rect">
            <a:avLst/>
          </a:pr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500" b="1"/>
          </a:p>
        </p:txBody>
      </p:sp>
      <p:sp>
        <p:nvSpPr>
          <p:cNvPr id="1222" name="Rectangle 1221">
            <a:extLst>
              <a:ext uri="{FF2B5EF4-FFF2-40B4-BE49-F238E27FC236}">
                <a16:creationId xmlns:a16="http://schemas.microsoft.com/office/drawing/2014/main" id="{AA9BD637-F5D3-B9D3-841C-EFB6424E6533}"/>
              </a:ext>
            </a:extLst>
          </p:cNvPr>
          <p:cNvSpPr/>
          <p:nvPr/>
        </p:nvSpPr>
        <p:spPr>
          <a:xfrm>
            <a:off x="9198045" y="2850010"/>
            <a:ext cx="186389" cy="176469"/>
          </a:xfrm>
          <a:prstGeom prst="rect">
            <a:avLst/>
          </a:pr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500" b="1"/>
          </a:p>
        </p:txBody>
      </p:sp>
      <p:sp>
        <p:nvSpPr>
          <p:cNvPr id="1223" name="Rectangle 1222">
            <a:extLst>
              <a:ext uri="{FF2B5EF4-FFF2-40B4-BE49-F238E27FC236}">
                <a16:creationId xmlns:a16="http://schemas.microsoft.com/office/drawing/2014/main" id="{B8A07FA6-747A-AC4B-69DF-69278075FD27}"/>
              </a:ext>
            </a:extLst>
          </p:cNvPr>
          <p:cNvSpPr/>
          <p:nvPr/>
        </p:nvSpPr>
        <p:spPr>
          <a:xfrm>
            <a:off x="9384433" y="2850010"/>
            <a:ext cx="186389" cy="176469"/>
          </a:xfrm>
          <a:prstGeom prst="rect">
            <a:avLst/>
          </a:pr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500" b="1"/>
          </a:p>
        </p:txBody>
      </p:sp>
      <mc:AlternateContent xmlns:mc="http://schemas.openxmlformats.org/markup-compatibility/2006" xmlns:a14="http://schemas.microsoft.com/office/drawing/2010/main">
        <mc:Choice Requires="a14">
          <p:sp>
            <p:nvSpPr>
              <p:cNvPr id="1224" name="TextBox 1223">
                <a:extLst>
                  <a:ext uri="{FF2B5EF4-FFF2-40B4-BE49-F238E27FC236}">
                    <a16:creationId xmlns:a16="http://schemas.microsoft.com/office/drawing/2014/main" id="{1EE50716-D682-5E50-D82B-9E47DF934898}"/>
                  </a:ext>
                </a:extLst>
              </p:cNvPr>
              <p:cNvSpPr txBox="1"/>
              <p:nvPr/>
            </p:nvSpPr>
            <p:spPr>
              <a:xfrm>
                <a:off x="8740435" y="2331273"/>
                <a:ext cx="186369" cy="160212"/>
              </a:xfrm>
              <a:prstGeom prst="rect">
                <a:avLst/>
              </a:prstGeom>
              <a:noFill/>
              <a:ln>
                <a:no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IN" sz="600" b="1" i="1" smtClean="0">
                              <a:latin typeface="Cambria Math" panose="02040503050406030204" pitchFamily="18" charset="0"/>
                            </a:rPr>
                          </m:ctrlPr>
                        </m:sSubPr>
                        <m:e>
                          <m:r>
                            <a:rPr lang="en-IN" sz="600" b="1" i="1" smtClean="0">
                              <a:latin typeface="Cambria Math" panose="02040503050406030204" pitchFamily="18" charset="0"/>
                            </a:rPr>
                            <m:t>𝒑𝒊𝒙</m:t>
                          </m:r>
                        </m:e>
                        <m:sub>
                          <m:r>
                            <a:rPr lang="en-IN" sz="600" b="1" i="1" smtClean="0">
                              <a:latin typeface="Cambria Math" panose="02040503050406030204" pitchFamily="18" charset="0"/>
                            </a:rPr>
                            <m:t>𝟏𝟏</m:t>
                          </m:r>
                        </m:sub>
                      </m:sSub>
                    </m:oMath>
                  </m:oMathPara>
                </a14:m>
                <a:endParaRPr lang="en-IN" sz="600" b="1" dirty="0"/>
              </a:p>
            </p:txBody>
          </p:sp>
        </mc:Choice>
        <mc:Fallback xmlns="">
          <p:sp>
            <p:nvSpPr>
              <p:cNvPr id="1224" name="TextBox 1223">
                <a:extLst>
                  <a:ext uri="{FF2B5EF4-FFF2-40B4-BE49-F238E27FC236}">
                    <a16:creationId xmlns:a16="http://schemas.microsoft.com/office/drawing/2014/main" id="{1EE50716-D682-5E50-D82B-9E47DF934898}"/>
                  </a:ext>
                </a:extLst>
              </p:cNvPr>
              <p:cNvSpPr txBox="1">
                <a:spLocks noRot="1" noChangeAspect="1" noMove="1" noResize="1" noEditPoints="1" noAdjustHandles="1" noChangeArrowheads="1" noChangeShapeType="1" noTextEdit="1"/>
              </p:cNvSpPr>
              <p:nvPr/>
            </p:nvSpPr>
            <p:spPr>
              <a:xfrm>
                <a:off x="8740435" y="2331273"/>
                <a:ext cx="186369" cy="160212"/>
              </a:xfrm>
              <a:prstGeom prst="rect">
                <a:avLst/>
              </a:prstGeom>
              <a:blipFill>
                <a:blip r:embed="rId10"/>
                <a:stretch>
                  <a:fillRect r="-66667" b="-7407"/>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225" name="TextBox 1224">
                <a:extLst>
                  <a:ext uri="{FF2B5EF4-FFF2-40B4-BE49-F238E27FC236}">
                    <a16:creationId xmlns:a16="http://schemas.microsoft.com/office/drawing/2014/main" id="{0B4E5C36-924E-10D1-6E7E-61199700ABA1}"/>
                  </a:ext>
                </a:extLst>
              </p:cNvPr>
              <p:cNvSpPr txBox="1"/>
              <p:nvPr/>
            </p:nvSpPr>
            <p:spPr>
              <a:xfrm>
                <a:off x="9309433" y="2870901"/>
                <a:ext cx="186369" cy="160212"/>
              </a:xfrm>
              <a:prstGeom prst="rect">
                <a:avLst/>
              </a:prstGeom>
              <a:noFill/>
              <a:ln>
                <a:no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IN" sz="600" b="1" i="1" smtClean="0">
                              <a:latin typeface="Cambria Math" panose="02040503050406030204" pitchFamily="18" charset="0"/>
                            </a:rPr>
                          </m:ctrlPr>
                        </m:sSubPr>
                        <m:e>
                          <m:r>
                            <a:rPr lang="en-IN" sz="600" b="1" i="1" smtClean="0">
                              <a:latin typeface="Cambria Math" panose="02040503050406030204" pitchFamily="18" charset="0"/>
                            </a:rPr>
                            <m:t>𝒑𝒊𝒙</m:t>
                          </m:r>
                        </m:e>
                        <m:sub>
                          <m:r>
                            <a:rPr lang="en-IN" sz="600" b="1" i="1" smtClean="0">
                              <a:latin typeface="Cambria Math" panose="02040503050406030204" pitchFamily="18" charset="0"/>
                            </a:rPr>
                            <m:t>𝟒𝟒</m:t>
                          </m:r>
                        </m:sub>
                      </m:sSub>
                    </m:oMath>
                  </m:oMathPara>
                </a14:m>
                <a:endParaRPr lang="en-IN" sz="600" b="1" dirty="0"/>
              </a:p>
            </p:txBody>
          </p:sp>
        </mc:Choice>
        <mc:Fallback xmlns="">
          <p:sp>
            <p:nvSpPr>
              <p:cNvPr id="1225" name="TextBox 1224">
                <a:extLst>
                  <a:ext uri="{FF2B5EF4-FFF2-40B4-BE49-F238E27FC236}">
                    <a16:creationId xmlns:a16="http://schemas.microsoft.com/office/drawing/2014/main" id="{0B4E5C36-924E-10D1-6E7E-61199700ABA1}"/>
                  </a:ext>
                </a:extLst>
              </p:cNvPr>
              <p:cNvSpPr txBox="1">
                <a:spLocks noRot="1" noChangeAspect="1" noMove="1" noResize="1" noEditPoints="1" noAdjustHandles="1" noChangeArrowheads="1" noChangeShapeType="1" noTextEdit="1"/>
              </p:cNvSpPr>
              <p:nvPr/>
            </p:nvSpPr>
            <p:spPr>
              <a:xfrm>
                <a:off x="9309433" y="2870901"/>
                <a:ext cx="186369" cy="160212"/>
              </a:xfrm>
              <a:prstGeom prst="rect">
                <a:avLst/>
              </a:prstGeom>
              <a:blipFill>
                <a:blip r:embed="rId11"/>
                <a:stretch>
                  <a:fillRect r="-61290" b="-11538"/>
                </a:stretch>
              </a:blipFill>
              <a:ln>
                <a:noFill/>
              </a:ln>
            </p:spPr>
            <p:txBody>
              <a:bodyPr/>
              <a:lstStyle/>
              <a:p>
                <a:r>
                  <a:rPr lang="en-IN">
                    <a:noFill/>
                  </a:rPr>
                  <a:t> </a:t>
                </a:r>
              </a:p>
            </p:txBody>
          </p:sp>
        </mc:Fallback>
      </mc:AlternateContent>
      <p:sp>
        <p:nvSpPr>
          <p:cNvPr id="1226" name="Rectangle 1225">
            <a:extLst>
              <a:ext uri="{FF2B5EF4-FFF2-40B4-BE49-F238E27FC236}">
                <a16:creationId xmlns:a16="http://schemas.microsoft.com/office/drawing/2014/main" id="{D56DAF16-9DBC-0695-7EC2-8B32BA81A55F}"/>
              </a:ext>
            </a:extLst>
          </p:cNvPr>
          <p:cNvSpPr/>
          <p:nvPr/>
        </p:nvSpPr>
        <p:spPr>
          <a:xfrm>
            <a:off x="7467937" y="1073249"/>
            <a:ext cx="2167305" cy="2044303"/>
          </a:xfrm>
          <a:prstGeom prst="rect">
            <a:avLst/>
          </a:prstGeom>
          <a:no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500" b="1"/>
          </a:p>
        </p:txBody>
      </p:sp>
      <p:sp>
        <p:nvSpPr>
          <p:cNvPr id="1227" name="Arrow: Curved Up 1226">
            <a:extLst>
              <a:ext uri="{FF2B5EF4-FFF2-40B4-BE49-F238E27FC236}">
                <a16:creationId xmlns:a16="http://schemas.microsoft.com/office/drawing/2014/main" id="{69BCEA28-51BC-175E-04AA-DBEA4D33D68E}"/>
              </a:ext>
            </a:extLst>
          </p:cNvPr>
          <p:cNvSpPr/>
          <p:nvPr/>
        </p:nvSpPr>
        <p:spPr>
          <a:xfrm flipV="1">
            <a:off x="3113474" y="4234036"/>
            <a:ext cx="2042306" cy="422400"/>
          </a:xfrm>
          <a:prstGeom prst="curvedUpArrow">
            <a:avLst>
              <a:gd name="adj1" fmla="val 64954"/>
              <a:gd name="adj2" fmla="val 109758"/>
              <a:gd name="adj3" fmla="val 3531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500" b="1">
              <a:solidFill>
                <a:schemeClr val="tx1"/>
              </a:solidFill>
            </a:endParaRPr>
          </a:p>
        </p:txBody>
      </p:sp>
      <p:sp>
        <p:nvSpPr>
          <p:cNvPr id="1228" name="Rectangle 1227">
            <a:extLst>
              <a:ext uri="{FF2B5EF4-FFF2-40B4-BE49-F238E27FC236}">
                <a16:creationId xmlns:a16="http://schemas.microsoft.com/office/drawing/2014/main" id="{A04133DD-9741-8B03-7AC7-86E6B42E9151}"/>
              </a:ext>
            </a:extLst>
          </p:cNvPr>
          <p:cNvSpPr/>
          <p:nvPr/>
        </p:nvSpPr>
        <p:spPr>
          <a:xfrm>
            <a:off x="5225097" y="3615747"/>
            <a:ext cx="787940" cy="177605"/>
          </a:xfrm>
          <a:prstGeom prst="rect">
            <a:avLst/>
          </a:prstGeom>
          <a:solidFill>
            <a:schemeClr val="dk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sz="1500" b="1"/>
          </a:p>
        </p:txBody>
      </p:sp>
      <p:sp>
        <p:nvSpPr>
          <p:cNvPr id="1229" name="TextBox 1228">
            <a:extLst>
              <a:ext uri="{FF2B5EF4-FFF2-40B4-BE49-F238E27FC236}">
                <a16:creationId xmlns:a16="http://schemas.microsoft.com/office/drawing/2014/main" id="{D4BADC86-780C-A6EE-C3ED-28E73D2BB8F2}"/>
              </a:ext>
            </a:extLst>
          </p:cNvPr>
          <p:cNvSpPr txBox="1"/>
          <p:nvPr/>
        </p:nvSpPr>
        <p:spPr>
          <a:xfrm>
            <a:off x="6135712" y="3674325"/>
            <a:ext cx="1450075" cy="480635"/>
          </a:xfrm>
          <a:prstGeom prst="rect">
            <a:avLst/>
          </a:prstGeom>
          <a:noFill/>
        </p:spPr>
        <p:txBody>
          <a:bodyPr wrap="square" rtlCol="0">
            <a:spAutoFit/>
          </a:bodyPr>
          <a:lstStyle/>
          <a:p>
            <a:pPr algn="ctr"/>
            <a:r>
              <a:rPr lang="en-IN" sz="1500" b="1" dirty="0"/>
              <a:t>Zero Padded</a:t>
            </a:r>
          </a:p>
          <a:p>
            <a:pPr algn="ctr"/>
            <a:r>
              <a:rPr lang="en-IN" sz="1500" b="1" dirty="0"/>
              <a:t> FFT</a:t>
            </a:r>
          </a:p>
        </p:txBody>
      </p:sp>
      <p:sp>
        <p:nvSpPr>
          <p:cNvPr id="1230" name="TextBox 1229">
            <a:extLst>
              <a:ext uri="{FF2B5EF4-FFF2-40B4-BE49-F238E27FC236}">
                <a16:creationId xmlns:a16="http://schemas.microsoft.com/office/drawing/2014/main" id="{8F628FAF-3286-F5CE-E5A2-4F107C23F8CF}"/>
              </a:ext>
            </a:extLst>
          </p:cNvPr>
          <p:cNvSpPr txBox="1"/>
          <p:nvPr/>
        </p:nvSpPr>
        <p:spPr>
          <a:xfrm>
            <a:off x="6175727" y="4558478"/>
            <a:ext cx="1814988" cy="480635"/>
          </a:xfrm>
          <a:prstGeom prst="rect">
            <a:avLst/>
          </a:prstGeom>
          <a:noFill/>
        </p:spPr>
        <p:txBody>
          <a:bodyPr wrap="square" rtlCol="0">
            <a:spAutoFit/>
          </a:bodyPr>
          <a:lstStyle/>
          <a:p>
            <a:pPr algn="ctr"/>
            <a:r>
              <a:rPr lang="en-IN" sz="1500" b="1" dirty="0"/>
              <a:t>Overlapped FFT portion (Buffered)</a:t>
            </a:r>
          </a:p>
        </p:txBody>
      </p:sp>
      <p:sp>
        <p:nvSpPr>
          <p:cNvPr id="1231" name="Rectangle 1230">
            <a:extLst>
              <a:ext uri="{FF2B5EF4-FFF2-40B4-BE49-F238E27FC236}">
                <a16:creationId xmlns:a16="http://schemas.microsoft.com/office/drawing/2014/main" id="{D274EC39-7CB5-29F9-76C0-05B859A134D0}"/>
              </a:ext>
            </a:extLst>
          </p:cNvPr>
          <p:cNvSpPr/>
          <p:nvPr/>
        </p:nvSpPr>
        <p:spPr>
          <a:xfrm>
            <a:off x="5225095" y="3774581"/>
            <a:ext cx="787941" cy="476313"/>
          </a:xfrm>
          <a:prstGeom prst="rect">
            <a:avLst/>
          </a:prstGeom>
          <a:pattFill prst="wdUpDiag">
            <a:fgClr>
              <a:srgbClr val="00206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500" b="1"/>
          </a:p>
        </p:txBody>
      </p:sp>
      <p:sp>
        <p:nvSpPr>
          <p:cNvPr id="1232" name="Rectangle 1231">
            <a:extLst>
              <a:ext uri="{FF2B5EF4-FFF2-40B4-BE49-F238E27FC236}">
                <a16:creationId xmlns:a16="http://schemas.microsoft.com/office/drawing/2014/main" id="{6CE91411-E311-AA73-6E22-6AC93E37034F}"/>
              </a:ext>
            </a:extLst>
          </p:cNvPr>
          <p:cNvSpPr/>
          <p:nvPr/>
        </p:nvSpPr>
        <p:spPr>
          <a:xfrm>
            <a:off x="5225097" y="4418520"/>
            <a:ext cx="787940" cy="177605"/>
          </a:xfrm>
          <a:prstGeom prst="rect">
            <a:avLst/>
          </a:prstGeom>
          <a:pattFill prst="wdUpDiag">
            <a:fgClr>
              <a:srgbClr val="002060"/>
            </a:fgClr>
            <a:bgClr>
              <a:schemeClr val="bg1"/>
            </a:bgClr>
          </a:patt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sz="1500" b="1"/>
          </a:p>
        </p:txBody>
      </p:sp>
      <p:sp>
        <p:nvSpPr>
          <p:cNvPr id="1233" name="Rectangle 1232">
            <a:extLst>
              <a:ext uri="{FF2B5EF4-FFF2-40B4-BE49-F238E27FC236}">
                <a16:creationId xmlns:a16="http://schemas.microsoft.com/office/drawing/2014/main" id="{4AB909EC-4E39-6217-D515-662A31F5D346}"/>
              </a:ext>
            </a:extLst>
          </p:cNvPr>
          <p:cNvSpPr/>
          <p:nvPr/>
        </p:nvSpPr>
        <p:spPr>
          <a:xfrm>
            <a:off x="5225095" y="4584838"/>
            <a:ext cx="787941" cy="476313"/>
          </a:xfrm>
          <a:prstGeom prst="rect">
            <a:avLst/>
          </a:prstGeom>
          <a:pattFill prst="sphere">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500" b="1"/>
          </a:p>
        </p:txBody>
      </p:sp>
      <p:cxnSp>
        <p:nvCxnSpPr>
          <p:cNvPr id="1234" name="Straight Arrow Connector 1233">
            <a:extLst>
              <a:ext uri="{FF2B5EF4-FFF2-40B4-BE49-F238E27FC236}">
                <a16:creationId xmlns:a16="http://schemas.microsoft.com/office/drawing/2014/main" id="{367C71AF-434B-78E8-D4E6-CA22CA645DA6}"/>
              </a:ext>
            </a:extLst>
          </p:cNvPr>
          <p:cNvCxnSpPr>
            <a:stCxn id="1228" idx="3"/>
          </p:cNvCxnSpPr>
          <p:nvPr/>
        </p:nvCxnSpPr>
        <p:spPr>
          <a:xfrm>
            <a:off x="6013037" y="3704550"/>
            <a:ext cx="239754" cy="1070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35" name="Straight Arrow Connector 1234">
            <a:extLst>
              <a:ext uri="{FF2B5EF4-FFF2-40B4-BE49-F238E27FC236}">
                <a16:creationId xmlns:a16="http://schemas.microsoft.com/office/drawing/2014/main" id="{4414505D-456E-D823-AD05-86607ECD0993}"/>
              </a:ext>
            </a:extLst>
          </p:cNvPr>
          <p:cNvCxnSpPr>
            <a:cxnSpLocks/>
            <a:endCxn id="1230" idx="0"/>
          </p:cNvCxnSpPr>
          <p:nvPr/>
        </p:nvCxnSpPr>
        <p:spPr>
          <a:xfrm>
            <a:off x="5702405" y="4250383"/>
            <a:ext cx="1380816" cy="3080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36" name="Rectangle 1235">
            <a:extLst>
              <a:ext uri="{FF2B5EF4-FFF2-40B4-BE49-F238E27FC236}">
                <a16:creationId xmlns:a16="http://schemas.microsoft.com/office/drawing/2014/main" id="{11B978A7-C042-EFDB-04AD-D00EFC99FEFF}"/>
              </a:ext>
            </a:extLst>
          </p:cNvPr>
          <p:cNvSpPr/>
          <p:nvPr/>
        </p:nvSpPr>
        <p:spPr>
          <a:xfrm>
            <a:off x="10112505" y="4165189"/>
            <a:ext cx="967892" cy="795112"/>
          </a:xfrm>
          <a:prstGeom prst="rect">
            <a:avLst/>
          </a:prstGeom>
          <a:pattFill prst="plaid">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500" b="1"/>
          </a:p>
        </p:txBody>
      </p:sp>
      <p:sp>
        <p:nvSpPr>
          <p:cNvPr id="1237" name="TextBox 1236">
            <a:extLst>
              <a:ext uri="{FF2B5EF4-FFF2-40B4-BE49-F238E27FC236}">
                <a16:creationId xmlns:a16="http://schemas.microsoft.com/office/drawing/2014/main" id="{7C77526B-AFF6-0107-27D1-F862375C6E9A}"/>
              </a:ext>
            </a:extLst>
          </p:cNvPr>
          <p:cNvSpPr txBox="1"/>
          <p:nvPr/>
        </p:nvSpPr>
        <p:spPr>
          <a:xfrm>
            <a:off x="9928429" y="3839404"/>
            <a:ext cx="2084582" cy="280370"/>
          </a:xfrm>
          <a:prstGeom prst="rect">
            <a:avLst/>
          </a:prstGeom>
          <a:noFill/>
        </p:spPr>
        <p:txBody>
          <a:bodyPr wrap="square" rtlCol="0">
            <a:spAutoFit/>
          </a:bodyPr>
          <a:lstStyle/>
          <a:p>
            <a:r>
              <a:rPr lang="en-IN" sz="1500" b="1" dirty="0"/>
              <a:t>2-D FFT Output</a:t>
            </a:r>
          </a:p>
        </p:txBody>
      </p:sp>
      <p:sp>
        <p:nvSpPr>
          <p:cNvPr id="1238" name="TextBox 1237">
            <a:extLst>
              <a:ext uri="{FF2B5EF4-FFF2-40B4-BE49-F238E27FC236}">
                <a16:creationId xmlns:a16="http://schemas.microsoft.com/office/drawing/2014/main" id="{87E59808-9CF8-18F2-D2E6-4D686B2B2B6A}"/>
              </a:ext>
            </a:extLst>
          </p:cNvPr>
          <p:cNvSpPr txBox="1"/>
          <p:nvPr/>
        </p:nvSpPr>
        <p:spPr>
          <a:xfrm>
            <a:off x="8774448" y="5471844"/>
            <a:ext cx="2084582" cy="280370"/>
          </a:xfrm>
          <a:prstGeom prst="rect">
            <a:avLst/>
          </a:prstGeom>
          <a:noFill/>
        </p:spPr>
        <p:txBody>
          <a:bodyPr wrap="square" rtlCol="0">
            <a:spAutoFit/>
          </a:bodyPr>
          <a:lstStyle/>
          <a:p>
            <a:r>
              <a:rPr lang="en-IN" sz="1500" b="1" dirty="0"/>
              <a:t>2</a:t>
            </a:r>
            <a:r>
              <a:rPr lang="en-IN" sz="1500" b="1" baseline="30000" dirty="0"/>
              <a:t>nd</a:t>
            </a:r>
            <a:r>
              <a:rPr lang="en-IN" sz="1500" b="1" dirty="0"/>
              <a:t> Row. wise 1-D FFT</a:t>
            </a:r>
          </a:p>
        </p:txBody>
      </p:sp>
      <p:sp>
        <p:nvSpPr>
          <p:cNvPr id="1239" name="Arrow: Curved Up 1238">
            <a:extLst>
              <a:ext uri="{FF2B5EF4-FFF2-40B4-BE49-F238E27FC236}">
                <a16:creationId xmlns:a16="http://schemas.microsoft.com/office/drawing/2014/main" id="{F9AE3F6E-C143-61A0-28A3-859D3254837E}"/>
              </a:ext>
            </a:extLst>
          </p:cNvPr>
          <p:cNvSpPr/>
          <p:nvPr/>
        </p:nvSpPr>
        <p:spPr>
          <a:xfrm flipV="1">
            <a:off x="7469914" y="3683120"/>
            <a:ext cx="1644845" cy="433730"/>
          </a:xfrm>
          <a:prstGeom prst="curvedUpArrow">
            <a:avLst>
              <a:gd name="adj1" fmla="val 64954"/>
              <a:gd name="adj2" fmla="val 119625"/>
              <a:gd name="adj3" fmla="val 3531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500" b="1">
              <a:solidFill>
                <a:schemeClr val="tx1"/>
              </a:solidFill>
            </a:endParaRPr>
          </a:p>
        </p:txBody>
      </p:sp>
      <p:sp>
        <p:nvSpPr>
          <p:cNvPr id="1240" name="TextBox 1239">
            <a:extLst>
              <a:ext uri="{FF2B5EF4-FFF2-40B4-BE49-F238E27FC236}">
                <a16:creationId xmlns:a16="http://schemas.microsoft.com/office/drawing/2014/main" id="{722699D8-4671-4CD8-FE3D-B080D9D4C51D}"/>
              </a:ext>
            </a:extLst>
          </p:cNvPr>
          <p:cNvSpPr txBox="1"/>
          <p:nvPr/>
        </p:nvSpPr>
        <p:spPr>
          <a:xfrm>
            <a:off x="7710441" y="3447991"/>
            <a:ext cx="2084582" cy="280370"/>
          </a:xfrm>
          <a:prstGeom prst="rect">
            <a:avLst/>
          </a:prstGeom>
          <a:noFill/>
        </p:spPr>
        <p:txBody>
          <a:bodyPr wrap="square" rtlCol="0">
            <a:spAutoFit/>
          </a:bodyPr>
          <a:lstStyle/>
          <a:p>
            <a:r>
              <a:rPr lang="en-IN" sz="1500" b="1" dirty="0"/>
              <a:t>Transpose</a:t>
            </a:r>
          </a:p>
        </p:txBody>
      </p:sp>
      <p:sp>
        <p:nvSpPr>
          <p:cNvPr id="1241" name="Arrow: Curved Up 1240">
            <a:extLst>
              <a:ext uri="{FF2B5EF4-FFF2-40B4-BE49-F238E27FC236}">
                <a16:creationId xmlns:a16="http://schemas.microsoft.com/office/drawing/2014/main" id="{D70D2756-65BD-02EC-D99A-F8931B93D806}"/>
              </a:ext>
            </a:extLst>
          </p:cNvPr>
          <p:cNvSpPr/>
          <p:nvPr/>
        </p:nvSpPr>
        <p:spPr>
          <a:xfrm>
            <a:off x="8703991" y="5100642"/>
            <a:ext cx="1755489" cy="391681"/>
          </a:xfrm>
          <a:prstGeom prst="curvedUpArrow">
            <a:avLst>
              <a:gd name="adj1" fmla="val 64954"/>
              <a:gd name="adj2" fmla="val 109758"/>
              <a:gd name="adj3" fmla="val 3531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500" b="1">
              <a:solidFill>
                <a:schemeClr val="tx1"/>
              </a:solidFill>
            </a:endParaRPr>
          </a:p>
        </p:txBody>
      </p:sp>
      <p:cxnSp>
        <p:nvCxnSpPr>
          <p:cNvPr id="1242" name="Straight Connector 1241">
            <a:extLst>
              <a:ext uri="{FF2B5EF4-FFF2-40B4-BE49-F238E27FC236}">
                <a16:creationId xmlns:a16="http://schemas.microsoft.com/office/drawing/2014/main" id="{B7267BD3-7652-60DF-0175-233B22DD1C11}"/>
              </a:ext>
            </a:extLst>
          </p:cNvPr>
          <p:cNvCxnSpPr>
            <a:cxnSpLocks/>
          </p:cNvCxnSpPr>
          <p:nvPr/>
        </p:nvCxnSpPr>
        <p:spPr>
          <a:xfrm>
            <a:off x="5225095" y="4104766"/>
            <a:ext cx="787941" cy="0"/>
          </a:xfrm>
          <a:prstGeom prst="line">
            <a:avLst/>
          </a:prstGeom>
        </p:spPr>
        <p:style>
          <a:lnRef idx="1">
            <a:schemeClr val="accent1"/>
          </a:lnRef>
          <a:fillRef idx="0">
            <a:schemeClr val="accent1"/>
          </a:fillRef>
          <a:effectRef idx="0">
            <a:schemeClr val="accent1"/>
          </a:effectRef>
          <a:fontRef idx="minor">
            <a:schemeClr val="tx1"/>
          </a:fontRef>
        </p:style>
      </p:cxnSp>
      <p:sp>
        <p:nvSpPr>
          <p:cNvPr id="1243" name="Rectangle 1242">
            <a:extLst>
              <a:ext uri="{FF2B5EF4-FFF2-40B4-BE49-F238E27FC236}">
                <a16:creationId xmlns:a16="http://schemas.microsoft.com/office/drawing/2014/main" id="{A0412100-49DE-549A-7E3A-8D9255F7705E}"/>
              </a:ext>
            </a:extLst>
          </p:cNvPr>
          <p:cNvSpPr/>
          <p:nvPr/>
        </p:nvSpPr>
        <p:spPr>
          <a:xfrm>
            <a:off x="5225095" y="4080930"/>
            <a:ext cx="787941" cy="167288"/>
          </a:xfrm>
          <a:prstGeom prst="rect">
            <a:avLst/>
          </a:prstGeom>
          <a:pattFill prst="pct80">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500" b="1"/>
          </a:p>
        </p:txBody>
      </p:sp>
      <p:sp>
        <p:nvSpPr>
          <p:cNvPr id="1244" name="Rectangle 1243">
            <a:extLst>
              <a:ext uri="{FF2B5EF4-FFF2-40B4-BE49-F238E27FC236}">
                <a16:creationId xmlns:a16="http://schemas.microsoft.com/office/drawing/2014/main" id="{5E6019F0-E053-B908-5781-35F48A6BEE7D}"/>
              </a:ext>
            </a:extLst>
          </p:cNvPr>
          <p:cNvSpPr/>
          <p:nvPr/>
        </p:nvSpPr>
        <p:spPr>
          <a:xfrm>
            <a:off x="5225095" y="4428836"/>
            <a:ext cx="787941" cy="177605"/>
          </a:xfrm>
          <a:prstGeom prst="rect">
            <a:avLst/>
          </a:prstGeom>
          <a:pattFill prst="pct80">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500" b="1"/>
          </a:p>
        </p:txBody>
      </p:sp>
      <p:grpSp>
        <p:nvGrpSpPr>
          <p:cNvPr id="1245" name="Group 1244">
            <a:extLst>
              <a:ext uri="{FF2B5EF4-FFF2-40B4-BE49-F238E27FC236}">
                <a16:creationId xmlns:a16="http://schemas.microsoft.com/office/drawing/2014/main" id="{ECFBE88A-CEE1-8576-6191-FE60805592BE}"/>
              </a:ext>
            </a:extLst>
          </p:cNvPr>
          <p:cNvGrpSpPr/>
          <p:nvPr/>
        </p:nvGrpSpPr>
        <p:grpSpPr>
          <a:xfrm flipH="1" flipV="1">
            <a:off x="8220045" y="4177457"/>
            <a:ext cx="967890" cy="795114"/>
            <a:chOff x="8220045" y="4661489"/>
            <a:chExt cx="967890" cy="916479"/>
          </a:xfrm>
        </p:grpSpPr>
        <p:sp>
          <p:nvSpPr>
            <p:cNvPr id="1246" name="Rectangle 1245">
              <a:extLst>
                <a:ext uri="{FF2B5EF4-FFF2-40B4-BE49-F238E27FC236}">
                  <a16:creationId xmlns:a16="http://schemas.microsoft.com/office/drawing/2014/main" id="{8DF1D608-ED3A-5102-2CB6-616A3B807AA7}"/>
                </a:ext>
              </a:extLst>
            </p:cNvPr>
            <p:cNvSpPr/>
            <p:nvPr/>
          </p:nvSpPr>
          <p:spPr>
            <a:xfrm rot="5400000">
              <a:off x="8594373" y="4984405"/>
              <a:ext cx="916476" cy="270649"/>
            </a:xfrm>
            <a:prstGeom prst="rect">
              <a:avLst/>
            </a:prstGeom>
            <a:pattFill prst="wdUpDiag">
              <a:fgClr>
                <a:srgbClr val="002060"/>
              </a:fgClr>
              <a:bgClr>
                <a:schemeClr val="bg1"/>
              </a:bgClr>
            </a:patt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sz="1500" b="1"/>
            </a:p>
          </p:txBody>
        </p:sp>
        <p:sp>
          <p:nvSpPr>
            <p:cNvPr id="1247" name="Rectangle 1246">
              <a:extLst>
                <a:ext uri="{FF2B5EF4-FFF2-40B4-BE49-F238E27FC236}">
                  <a16:creationId xmlns:a16="http://schemas.microsoft.com/office/drawing/2014/main" id="{FCD8E447-A6BB-66D7-845C-14AE080A43BE}"/>
                </a:ext>
              </a:extLst>
            </p:cNvPr>
            <p:cNvSpPr/>
            <p:nvPr/>
          </p:nvSpPr>
          <p:spPr>
            <a:xfrm rot="5400000">
              <a:off x="8124729" y="4756805"/>
              <a:ext cx="916477" cy="725846"/>
            </a:xfrm>
            <a:prstGeom prst="rect">
              <a:avLst/>
            </a:prstGeom>
            <a:pattFill prst="sphere">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500" b="1"/>
            </a:p>
          </p:txBody>
        </p:sp>
        <p:sp>
          <p:nvSpPr>
            <p:cNvPr id="1248" name="Rectangle 1247">
              <a:extLst>
                <a:ext uri="{FF2B5EF4-FFF2-40B4-BE49-F238E27FC236}">
                  <a16:creationId xmlns:a16="http://schemas.microsoft.com/office/drawing/2014/main" id="{86DB4265-83E7-7896-3A68-DC1264B1C316}"/>
                </a:ext>
              </a:extLst>
            </p:cNvPr>
            <p:cNvSpPr/>
            <p:nvPr/>
          </p:nvSpPr>
          <p:spPr>
            <a:xfrm rot="5400000">
              <a:off x="8587277" y="4984404"/>
              <a:ext cx="916477" cy="270649"/>
            </a:xfrm>
            <a:prstGeom prst="rect">
              <a:avLst/>
            </a:prstGeom>
            <a:pattFill prst="pct80">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500" b="1"/>
            </a:p>
          </p:txBody>
        </p:sp>
      </p:grpSp>
      <p:pic>
        <p:nvPicPr>
          <p:cNvPr id="1249" name="Picture 1248">
            <a:extLst>
              <a:ext uri="{FF2B5EF4-FFF2-40B4-BE49-F238E27FC236}">
                <a16:creationId xmlns:a16="http://schemas.microsoft.com/office/drawing/2014/main" id="{6B590EB4-700B-796D-7188-67556C9D6AE6}"/>
              </a:ext>
            </a:extLst>
          </p:cNvPr>
          <p:cNvPicPr>
            <a:picLocks noChangeAspect="1" noChangeArrowheads="1"/>
          </p:cNvPicPr>
          <p:nvPr/>
        </p:nvPicPr>
        <p:blipFill>
          <a:blip r:embed="rId12" cstate="print">
            <a:alphaModFix amt="20000"/>
            <a:extLst>
              <a:ext uri="{28A0092B-C50C-407E-A947-70E740481C1C}">
                <a14:useLocalDpi xmlns:a14="http://schemas.microsoft.com/office/drawing/2010/main" val="0"/>
              </a:ext>
            </a:extLst>
          </a:blip>
          <a:srcRect/>
          <a:stretch/>
        </p:blipFill>
        <p:spPr bwMode="auto">
          <a:xfrm>
            <a:off x="804660" y="2256227"/>
            <a:ext cx="892449" cy="826012"/>
          </a:xfrm>
          <a:prstGeom prst="rect">
            <a:avLst/>
          </a:prstGeom>
          <a:extLst>
            <a:ext uri="{909E8E84-426E-40DD-AFC4-6F175D3DCCD1}">
              <a14:hiddenFill xmlns:a14="http://schemas.microsoft.com/office/drawing/2010/main">
                <a:solidFill>
                  <a:srgbClr val="FFFFFF"/>
                </a:solidFill>
              </a14:hiddenFill>
            </a:ext>
          </a:extLst>
        </p:spPr>
      </p:pic>
      <p:pic>
        <p:nvPicPr>
          <p:cNvPr id="1250" name="Picture 1249" descr="They're All Good Dogs, and It Has Nothing to Do With Their Breed - The New  York Times">
            <a:extLst>
              <a:ext uri="{FF2B5EF4-FFF2-40B4-BE49-F238E27FC236}">
                <a16:creationId xmlns:a16="http://schemas.microsoft.com/office/drawing/2014/main" id="{512BEB07-518F-FF5B-9ABB-4969EF1D7702}"/>
              </a:ext>
            </a:extLst>
          </p:cNvPr>
          <p:cNvPicPr>
            <a:picLocks noChangeAspect="1" noChangeArrowheads="1"/>
          </p:cNvPicPr>
          <p:nvPr/>
        </p:nvPicPr>
        <p:blipFill>
          <a:blip r:embed="rId5" cstate="print">
            <a:alphaModFix amt="20000"/>
            <a:extLst>
              <a:ext uri="{28A0092B-C50C-407E-A947-70E740481C1C}">
                <a14:useLocalDpi xmlns:a14="http://schemas.microsoft.com/office/drawing/2010/main" val="0"/>
              </a:ext>
            </a:extLst>
          </a:blip>
          <a:srcRect/>
          <a:stretch>
            <a:fillRect/>
          </a:stretch>
        </p:blipFill>
        <p:spPr bwMode="auto">
          <a:xfrm>
            <a:off x="804661" y="1070056"/>
            <a:ext cx="882397" cy="811768"/>
          </a:xfrm>
          <a:prstGeom prst="rect">
            <a:avLst/>
          </a:prstGeom>
          <a:noFill/>
          <a:extLst>
            <a:ext uri="{909E8E84-426E-40DD-AFC4-6F175D3DCCD1}">
              <a14:hiddenFill xmlns:a14="http://schemas.microsoft.com/office/drawing/2010/main">
                <a:solidFill>
                  <a:srgbClr val="FFFFFF"/>
                </a:solidFill>
              </a14:hiddenFill>
            </a:ext>
          </a:extLst>
        </p:spPr>
      </p:pic>
      <p:sp>
        <p:nvSpPr>
          <p:cNvPr id="1251" name="Rectangle 1250">
            <a:extLst>
              <a:ext uri="{FF2B5EF4-FFF2-40B4-BE49-F238E27FC236}">
                <a16:creationId xmlns:a16="http://schemas.microsoft.com/office/drawing/2014/main" id="{745553C3-F38A-4173-7618-66767F880DF0}"/>
              </a:ext>
            </a:extLst>
          </p:cNvPr>
          <p:cNvSpPr/>
          <p:nvPr/>
        </p:nvSpPr>
        <p:spPr>
          <a:xfrm>
            <a:off x="804661" y="1085862"/>
            <a:ext cx="882397" cy="307704"/>
          </a:xfrm>
          <a:prstGeom prst="rect">
            <a:avLst/>
          </a:prstGeom>
          <a:no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500" b="1" dirty="0">
                <a:solidFill>
                  <a:schemeClr val="tx1"/>
                </a:solidFill>
              </a:rPr>
              <a:t>IFMAP ROW</a:t>
            </a:r>
          </a:p>
        </p:txBody>
      </p:sp>
      <p:sp>
        <p:nvSpPr>
          <p:cNvPr id="1252" name="Rectangle 1251">
            <a:extLst>
              <a:ext uri="{FF2B5EF4-FFF2-40B4-BE49-F238E27FC236}">
                <a16:creationId xmlns:a16="http://schemas.microsoft.com/office/drawing/2014/main" id="{907930FC-DD99-0CD3-201E-46A68FF7C005}"/>
              </a:ext>
            </a:extLst>
          </p:cNvPr>
          <p:cNvSpPr/>
          <p:nvPr/>
        </p:nvSpPr>
        <p:spPr>
          <a:xfrm>
            <a:off x="804661" y="2277211"/>
            <a:ext cx="882397" cy="299166"/>
          </a:xfrm>
          <a:prstGeom prst="rect">
            <a:avLst/>
          </a:prstGeom>
          <a:noFill/>
          <a:ln w="285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500" b="1" dirty="0">
                <a:solidFill>
                  <a:schemeClr val="tx1"/>
                </a:solidFill>
              </a:rPr>
              <a:t>IFMAP ROW</a:t>
            </a:r>
          </a:p>
        </p:txBody>
      </p:sp>
      <p:sp>
        <p:nvSpPr>
          <p:cNvPr id="1253" name="Rectangle 1252">
            <a:extLst>
              <a:ext uri="{FF2B5EF4-FFF2-40B4-BE49-F238E27FC236}">
                <a16:creationId xmlns:a16="http://schemas.microsoft.com/office/drawing/2014/main" id="{9E71E84C-F8B3-2ADE-1684-CFED65F4F75C}"/>
              </a:ext>
            </a:extLst>
          </p:cNvPr>
          <p:cNvSpPr/>
          <p:nvPr/>
        </p:nvSpPr>
        <p:spPr>
          <a:xfrm>
            <a:off x="2105601" y="1636757"/>
            <a:ext cx="1286706" cy="6404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500" b="1" dirty="0"/>
              <a:t>Burst Read &amp;</a:t>
            </a:r>
          </a:p>
          <a:p>
            <a:pPr algn="ctr"/>
            <a:r>
              <a:rPr lang="en-IN" sz="1500" b="1" dirty="0"/>
              <a:t>Buffering</a:t>
            </a:r>
          </a:p>
          <a:p>
            <a:pPr algn="ctr"/>
            <a:endParaRPr lang="en-IN" sz="1500" b="1" dirty="0"/>
          </a:p>
        </p:txBody>
      </p:sp>
      <p:cxnSp>
        <p:nvCxnSpPr>
          <p:cNvPr id="1254" name="Straight Arrow Connector 1253">
            <a:extLst>
              <a:ext uri="{FF2B5EF4-FFF2-40B4-BE49-F238E27FC236}">
                <a16:creationId xmlns:a16="http://schemas.microsoft.com/office/drawing/2014/main" id="{00A6AC60-AAC7-9E4B-08C2-B93E7DDE41B3}"/>
              </a:ext>
            </a:extLst>
          </p:cNvPr>
          <p:cNvCxnSpPr>
            <a:cxnSpLocks/>
            <a:stCxn id="1251" idx="3"/>
            <a:endCxn id="1253" idx="1"/>
          </p:cNvCxnSpPr>
          <p:nvPr/>
        </p:nvCxnSpPr>
        <p:spPr>
          <a:xfrm>
            <a:off x="1687058" y="1239714"/>
            <a:ext cx="418543" cy="71726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255" name="Straight Arrow Connector 1254">
            <a:extLst>
              <a:ext uri="{FF2B5EF4-FFF2-40B4-BE49-F238E27FC236}">
                <a16:creationId xmlns:a16="http://schemas.microsoft.com/office/drawing/2014/main" id="{7B385C20-D1AA-E0F6-200D-1453777B4834}"/>
              </a:ext>
            </a:extLst>
          </p:cNvPr>
          <p:cNvCxnSpPr>
            <a:cxnSpLocks/>
            <a:stCxn id="1252" idx="3"/>
            <a:endCxn id="1253" idx="1"/>
          </p:cNvCxnSpPr>
          <p:nvPr/>
        </p:nvCxnSpPr>
        <p:spPr>
          <a:xfrm flipV="1">
            <a:off x="1687058" y="1956984"/>
            <a:ext cx="418543" cy="46981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256" name="Oval 1255">
            <a:extLst>
              <a:ext uri="{FF2B5EF4-FFF2-40B4-BE49-F238E27FC236}">
                <a16:creationId xmlns:a16="http://schemas.microsoft.com/office/drawing/2014/main" id="{536BBB80-A1EF-BE9D-EB5A-D402E23C2709}"/>
              </a:ext>
            </a:extLst>
          </p:cNvPr>
          <p:cNvSpPr/>
          <p:nvPr/>
        </p:nvSpPr>
        <p:spPr>
          <a:xfrm>
            <a:off x="1144753" y="1493677"/>
            <a:ext cx="202213" cy="1917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500" b="1" dirty="0"/>
              <a:t>1</a:t>
            </a:r>
          </a:p>
        </p:txBody>
      </p:sp>
      <p:sp>
        <p:nvSpPr>
          <p:cNvPr id="1257" name="Oval 1256">
            <a:extLst>
              <a:ext uri="{FF2B5EF4-FFF2-40B4-BE49-F238E27FC236}">
                <a16:creationId xmlns:a16="http://schemas.microsoft.com/office/drawing/2014/main" id="{EF0B818E-0249-751B-307B-4BAD8691B484}"/>
              </a:ext>
            </a:extLst>
          </p:cNvPr>
          <p:cNvSpPr/>
          <p:nvPr/>
        </p:nvSpPr>
        <p:spPr>
          <a:xfrm>
            <a:off x="1144753" y="2676488"/>
            <a:ext cx="202213" cy="1917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500" b="1" dirty="0"/>
              <a:t>2</a:t>
            </a:r>
          </a:p>
        </p:txBody>
      </p:sp>
      <p:sp>
        <p:nvSpPr>
          <p:cNvPr id="1258" name="Oval 1257">
            <a:extLst>
              <a:ext uri="{FF2B5EF4-FFF2-40B4-BE49-F238E27FC236}">
                <a16:creationId xmlns:a16="http://schemas.microsoft.com/office/drawing/2014/main" id="{4345FB90-288B-FBA5-9ED6-EF05AB762872}"/>
              </a:ext>
            </a:extLst>
          </p:cNvPr>
          <p:cNvSpPr/>
          <p:nvPr/>
        </p:nvSpPr>
        <p:spPr>
          <a:xfrm>
            <a:off x="2188705" y="2049667"/>
            <a:ext cx="1083875" cy="221376"/>
          </a:xfrm>
          <a:prstGeom prst="ellipse">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IN" sz="1500" b="1" dirty="0"/>
              <a:t>1 -&gt; 2</a:t>
            </a:r>
          </a:p>
        </p:txBody>
      </p:sp>
      <p:sp>
        <p:nvSpPr>
          <p:cNvPr id="1259" name="Cylinder 1258">
            <a:extLst>
              <a:ext uri="{FF2B5EF4-FFF2-40B4-BE49-F238E27FC236}">
                <a16:creationId xmlns:a16="http://schemas.microsoft.com/office/drawing/2014/main" id="{FECBB17D-EF47-81B1-707B-99997572E313}"/>
              </a:ext>
            </a:extLst>
          </p:cNvPr>
          <p:cNvSpPr/>
          <p:nvPr/>
        </p:nvSpPr>
        <p:spPr>
          <a:xfrm>
            <a:off x="3632264" y="1291588"/>
            <a:ext cx="1120247" cy="1151193"/>
          </a:xfrm>
          <a:prstGeom prst="can">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500" b="1" dirty="0"/>
          </a:p>
        </p:txBody>
      </p:sp>
      <mc:AlternateContent xmlns:mc="http://schemas.openxmlformats.org/markup-compatibility/2006" xmlns:a14="http://schemas.microsoft.com/office/drawing/2010/main">
        <mc:Choice Requires="a14">
          <p:sp>
            <p:nvSpPr>
              <p:cNvPr id="1260" name="Rectangle 1259">
                <a:extLst>
                  <a:ext uri="{FF2B5EF4-FFF2-40B4-BE49-F238E27FC236}">
                    <a16:creationId xmlns:a16="http://schemas.microsoft.com/office/drawing/2014/main" id="{41D5994E-2BEE-6D8C-2CD6-7382A03AB0A3}"/>
                  </a:ext>
                </a:extLst>
              </p:cNvPr>
              <p:cNvSpPr/>
              <p:nvPr/>
            </p:nvSpPr>
            <p:spPr>
              <a:xfrm>
                <a:off x="3880900" y="1668323"/>
                <a:ext cx="655158" cy="224894"/>
              </a:xfrm>
              <a:prstGeom prst="rect">
                <a:avLst/>
              </a:prstGeom>
              <a:solidFill>
                <a:schemeClr val="bg2">
                  <a:lumMod val="75000"/>
                </a:schemeClr>
              </a:solidFill>
              <a:ln>
                <a:solidFill>
                  <a:schemeClr val="tx1"/>
                </a:solidFill>
              </a:ln>
            </p:spPr>
            <p:style>
              <a:lnRef idx="1">
                <a:schemeClr val="accent3"/>
              </a:lnRef>
              <a:fillRef idx="2">
                <a:schemeClr val="accent3"/>
              </a:fillRef>
              <a:effectRef idx="1">
                <a:schemeClr val="accent3"/>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IN" sz="1400" b="1" i="1" smtClean="0">
                              <a:latin typeface="Cambria Math" panose="02040503050406030204" pitchFamily="18" charset="0"/>
                            </a:rPr>
                          </m:ctrlPr>
                        </m:sSubPr>
                        <m:e>
                          <m:r>
                            <a:rPr lang="en-IN" sz="1400" b="1" i="1" smtClean="0">
                              <a:latin typeface="Cambria Math" panose="02040503050406030204" pitchFamily="18" charset="0"/>
                            </a:rPr>
                            <m:t>𝑩𝑹𝑨𝑴</m:t>
                          </m:r>
                        </m:e>
                        <m:sub>
                          <m:r>
                            <a:rPr lang="en-IN" sz="1400" b="1" i="1" smtClean="0">
                              <a:latin typeface="Cambria Math" panose="02040503050406030204" pitchFamily="18" charset="0"/>
                            </a:rPr>
                            <m:t>𝟎</m:t>
                          </m:r>
                        </m:sub>
                      </m:sSub>
                    </m:oMath>
                  </m:oMathPara>
                </a14:m>
                <a:endParaRPr lang="en-IN" sz="1500" b="1" dirty="0"/>
              </a:p>
            </p:txBody>
          </p:sp>
        </mc:Choice>
        <mc:Fallback xmlns="">
          <p:sp>
            <p:nvSpPr>
              <p:cNvPr id="1260" name="Rectangle 1259">
                <a:extLst>
                  <a:ext uri="{FF2B5EF4-FFF2-40B4-BE49-F238E27FC236}">
                    <a16:creationId xmlns:a16="http://schemas.microsoft.com/office/drawing/2014/main" id="{41D5994E-2BEE-6D8C-2CD6-7382A03AB0A3}"/>
                  </a:ext>
                </a:extLst>
              </p:cNvPr>
              <p:cNvSpPr>
                <a:spLocks noRot="1" noChangeAspect="1" noMove="1" noResize="1" noEditPoints="1" noAdjustHandles="1" noChangeArrowheads="1" noChangeShapeType="1" noTextEdit="1"/>
              </p:cNvSpPr>
              <p:nvPr/>
            </p:nvSpPr>
            <p:spPr>
              <a:xfrm>
                <a:off x="3880900" y="1668323"/>
                <a:ext cx="655158" cy="224894"/>
              </a:xfrm>
              <a:prstGeom prst="rect">
                <a:avLst/>
              </a:prstGeom>
              <a:blipFill>
                <a:blip r:embed="rId13"/>
                <a:stretch>
                  <a:fillRect l="-9259" b="-7895"/>
                </a:stretch>
              </a:blipFill>
              <a:ln>
                <a:solidFill>
                  <a:schemeClr val="tx1"/>
                </a:solid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261" name="Rectangle 1260">
                <a:extLst>
                  <a:ext uri="{FF2B5EF4-FFF2-40B4-BE49-F238E27FC236}">
                    <a16:creationId xmlns:a16="http://schemas.microsoft.com/office/drawing/2014/main" id="{F1B7D8F1-9C35-D8D1-5B80-E786D4B885BC}"/>
                  </a:ext>
                </a:extLst>
              </p:cNvPr>
              <p:cNvSpPr/>
              <p:nvPr/>
            </p:nvSpPr>
            <p:spPr>
              <a:xfrm>
                <a:off x="3880900" y="2045059"/>
                <a:ext cx="655158" cy="224894"/>
              </a:xfrm>
              <a:prstGeom prst="rect">
                <a:avLst/>
              </a:prstGeom>
              <a:solidFill>
                <a:schemeClr val="bg2">
                  <a:lumMod val="75000"/>
                </a:schemeClr>
              </a:solidFill>
              <a:ln>
                <a:solidFill>
                  <a:schemeClr val="tx1"/>
                </a:solidFill>
              </a:ln>
            </p:spPr>
            <p:style>
              <a:lnRef idx="1">
                <a:schemeClr val="accent3"/>
              </a:lnRef>
              <a:fillRef idx="2">
                <a:schemeClr val="accent3"/>
              </a:fillRef>
              <a:effectRef idx="1">
                <a:schemeClr val="accent3"/>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IN" sz="1400" b="1" i="1" smtClean="0">
                              <a:latin typeface="Cambria Math" panose="02040503050406030204" pitchFamily="18" charset="0"/>
                            </a:rPr>
                          </m:ctrlPr>
                        </m:sSubPr>
                        <m:e>
                          <m:r>
                            <a:rPr lang="en-IN" sz="1400" b="1" i="1" smtClean="0">
                              <a:latin typeface="Cambria Math" panose="02040503050406030204" pitchFamily="18" charset="0"/>
                            </a:rPr>
                            <m:t>𝑩𝑹𝑨𝑴</m:t>
                          </m:r>
                        </m:e>
                        <m:sub>
                          <m:r>
                            <a:rPr lang="en-IN" sz="1400" b="1" i="1" smtClean="0">
                              <a:latin typeface="Cambria Math" panose="02040503050406030204" pitchFamily="18" charset="0"/>
                            </a:rPr>
                            <m:t>𝟏</m:t>
                          </m:r>
                        </m:sub>
                      </m:sSub>
                    </m:oMath>
                  </m:oMathPara>
                </a14:m>
                <a:endParaRPr lang="en-IN" sz="1500" b="1" dirty="0"/>
              </a:p>
            </p:txBody>
          </p:sp>
        </mc:Choice>
        <mc:Fallback xmlns="">
          <p:sp>
            <p:nvSpPr>
              <p:cNvPr id="1261" name="Rectangle 1260">
                <a:extLst>
                  <a:ext uri="{FF2B5EF4-FFF2-40B4-BE49-F238E27FC236}">
                    <a16:creationId xmlns:a16="http://schemas.microsoft.com/office/drawing/2014/main" id="{F1B7D8F1-9C35-D8D1-5B80-E786D4B885BC}"/>
                  </a:ext>
                </a:extLst>
              </p:cNvPr>
              <p:cNvSpPr>
                <a:spLocks noRot="1" noChangeAspect="1" noMove="1" noResize="1" noEditPoints="1" noAdjustHandles="1" noChangeArrowheads="1" noChangeShapeType="1" noTextEdit="1"/>
              </p:cNvSpPr>
              <p:nvPr/>
            </p:nvSpPr>
            <p:spPr>
              <a:xfrm>
                <a:off x="3880900" y="2045059"/>
                <a:ext cx="655158" cy="224894"/>
              </a:xfrm>
              <a:prstGeom prst="rect">
                <a:avLst/>
              </a:prstGeom>
              <a:blipFill>
                <a:blip r:embed="rId14"/>
                <a:stretch>
                  <a:fillRect l="-9259" b="-10526"/>
                </a:stretch>
              </a:blipFill>
              <a:ln>
                <a:solidFill>
                  <a:schemeClr val="tx1"/>
                </a:solidFill>
              </a:ln>
            </p:spPr>
            <p:txBody>
              <a:bodyPr/>
              <a:lstStyle/>
              <a:p>
                <a:r>
                  <a:rPr lang="en-IN">
                    <a:noFill/>
                  </a:rPr>
                  <a:t> </a:t>
                </a:r>
              </a:p>
            </p:txBody>
          </p:sp>
        </mc:Fallback>
      </mc:AlternateContent>
      <p:cxnSp>
        <p:nvCxnSpPr>
          <p:cNvPr id="1262" name="Straight Arrow Connector 1261">
            <a:extLst>
              <a:ext uri="{FF2B5EF4-FFF2-40B4-BE49-F238E27FC236}">
                <a16:creationId xmlns:a16="http://schemas.microsoft.com/office/drawing/2014/main" id="{0147E731-9BC4-8707-585E-02DA0124C842}"/>
              </a:ext>
            </a:extLst>
          </p:cNvPr>
          <p:cNvCxnSpPr>
            <a:cxnSpLocks/>
            <a:endCxn id="1260" idx="1"/>
          </p:cNvCxnSpPr>
          <p:nvPr/>
        </p:nvCxnSpPr>
        <p:spPr>
          <a:xfrm flipV="1">
            <a:off x="3632264" y="1780770"/>
            <a:ext cx="248636" cy="211877"/>
          </a:xfrm>
          <a:prstGeom prst="straightConnector1">
            <a:avLst/>
          </a:prstGeom>
          <a:ln w="28575">
            <a:solidFill>
              <a:srgbClr val="002060"/>
            </a:solidFill>
            <a:tailEnd type="triangle"/>
          </a:ln>
        </p:spPr>
        <p:style>
          <a:lnRef idx="1">
            <a:schemeClr val="accent2"/>
          </a:lnRef>
          <a:fillRef idx="0">
            <a:schemeClr val="accent2"/>
          </a:fillRef>
          <a:effectRef idx="0">
            <a:schemeClr val="accent2"/>
          </a:effectRef>
          <a:fontRef idx="minor">
            <a:schemeClr val="tx1"/>
          </a:fontRef>
        </p:style>
      </p:cxnSp>
      <p:cxnSp>
        <p:nvCxnSpPr>
          <p:cNvPr id="1263" name="Connector: Curved 1262">
            <a:extLst>
              <a:ext uri="{FF2B5EF4-FFF2-40B4-BE49-F238E27FC236}">
                <a16:creationId xmlns:a16="http://schemas.microsoft.com/office/drawing/2014/main" id="{9761202D-A460-1E0C-D701-813F2936302D}"/>
              </a:ext>
            </a:extLst>
          </p:cNvPr>
          <p:cNvCxnSpPr>
            <a:cxnSpLocks/>
            <a:endCxn id="1261" idx="1"/>
          </p:cNvCxnSpPr>
          <p:nvPr/>
        </p:nvCxnSpPr>
        <p:spPr>
          <a:xfrm rot="16200000" flipH="1">
            <a:off x="3620207" y="1896814"/>
            <a:ext cx="355381" cy="166002"/>
          </a:xfrm>
          <a:prstGeom prst="curvedConnector2">
            <a:avLst/>
          </a:prstGeom>
          <a:ln w="28575">
            <a:solidFill>
              <a:srgbClr val="002060"/>
            </a:solidFill>
            <a:tailEnd type="triangle"/>
          </a:ln>
        </p:spPr>
        <p:style>
          <a:lnRef idx="1">
            <a:schemeClr val="accent2"/>
          </a:lnRef>
          <a:fillRef idx="0">
            <a:schemeClr val="accent2"/>
          </a:fillRef>
          <a:effectRef idx="0">
            <a:schemeClr val="accent2"/>
          </a:effectRef>
          <a:fontRef idx="minor">
            <a:schemeClr val="tx1"/>
          </a:fontRef>
        </p:style>
      </p:cxnSp>
      <p:cxnSp>
        <p:nvCxnSpPr>
          <p:cNvPr id="1264" name="Straight Arrow Connector 1263">
            <a:extLst>
              <a:ext uri="{FF2B5EF4-FFF2-40B4-BE49-F238E27FC236}">
                <a16:creationId xmlns:a16="http://schemas.microsoft.com/office/drawing/2014/main" id="{19D3B7FF-A48A-6EFE-B246-90EA2108AB42}"/>
              </a:ext>
            </a:extLst>
          </p:cNvPr>
          <p:cNvCxnSpPr>
            <a:cxnSpLocks/>
          </p:cNvCxnSpPr>
          <p:nvPr/>
        </p:nvCxnSpPr>
        <p:spPr>
          <a:xfrm flipH="1" flipV="1">
            <a:off x="4527343" y="1780770"/>
            <a:ext cx="248636" cy="211877"/>
          </a:xfrm>
          <a:prstGeom prst="straightConnector1">
            <a:avLst/>
          </a:prstGeom>
          <a:ln w="28575">
            <a:solidFill>
              <a:srgbClr val="002060"/>
            </a:solidFill>
            <a:tailEnd type="triangle"/>
          </a:ln>
        </p:spPr>
        <p:style>
          <a:lnRef idx="1">
            <a:schemeClr val="accent2"/>
          </a:lnRef>
          <a:fillRef idx="0">
            <a:schemeClr val="accent2"/>
          </a:fillRef>
          <a:effectRef idx="0">
            <a:schemeClr val="accent2"/>
          </a:effectRef>
          <a:fontRef idx="minor">
            <a:schemeClr val="tx1"/>
          </a:fontRef>
        </p:style>
      </p:cxnSp>
      <p:cxnSp>
        <p:nvCxnSpPr>
          <p:cNvPr id="1265" name="Connector: Curved 1264">
            <a:extLst>
              <a:ext uri="{FF2B5EF4-FFF2-40B4-BE49-F238E27FC236}">
                <a16:creationId xmlns:a16="http://schemas.microsoft.com/office/drawing/2014/main" id="{824C857F-7CF4-86EB-9538-A297B69BFD85}"/>
              </a:ext>
            </a:extLst>
          </p:cNvPr>
          <p:cNvCxnSpPr>
            <a:cxnSpLocks/>
          </p:cNvCxnSpPr>
          <p:nvPr/>
        </p:nvCxnSpPr>
        <p:spPr>
          <a:xfrm rot="5400000">
            <a:off x="4444459" y="1896814"/>
            <a:ext cx="355381" cy="166002"/>
          </a:xfrm>
          <a:prstGeom prst="curvedConnector2">
            <a:avLst/>
          </a:prstGeom>
          <a:ln w="28575">
            <a:solidFill>
              <a:srgbClr val="002060"/>
            </a:solidFill>
            <a:tailEnd type="triangle"/>
          </a:ln>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a14="http://schemas.microsoft.com/office/drawing/2010/main">
        <mc:Choice Requires="a14">
          <p:sp>
            <p:nvSpPr>
              <p:cNvPr id="1266" name="Rectangle 1265">
                <a:extLst>
                  <a:ext uri="{FF2B5EF4-FFF2-40B4-BE49-F238E27FC236}">
                    <a16:creationId xmlns:a16="http://schemas.microsoft.com/office/drawing/2014/main" id="{438F25F2-D7D3-CCAB-4858-60D081F797F0}"/>
                  </a:ext>
                </a:extLst>
              </p:cNvPr>
              <p:cNvSpPr/>
              <p:nvPr/>
            </p:nvSpPr>
            <p:spPr>
              <a:xfrm>
                <a:off x="5005077" y="1673304"/>
                <a:ext cx="2296488" cy="6135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500" b="1" dirty="0"/>
                  <a:t>Read Patch</a:t>
                </a:r>
              </a:p>
              <a:p>
                <a:pPr algn="ctr"/>
                <a14:m>
                  <m:oMathPara xmlns:m="http://schemas.openxmlformats.org/officeDocument/2006/math">
                    <m:oMathParaPr>
                      <m:jc m:val="centerGroup"/>
                    </m:oMathParaPr>
                    <m:oMath xmlns:m="http://schemas.openxmlformats.org/officeDocument/2006/math">
                      <m:sSub>
                        <m:sSubPr>
                          <m:ctrlPr>
                            <a:rPr lang="en-IN" sz="1200" b="1" i="1" smtClean="0">
                              <a:latin typeface="Cambria Math" panose="02040503050406030204" pitchFamily="18" charset="0"/>
                            </a:rPr>
                          </m:ctrlPr>
                        </m:sSubPr>
                        <m:e>
                          <m:r>
                            <a:rPr lang="en-IN" sz="1200" b="1" i="1" smtClean="0">
                              <a:latin typeface="Cambria Math" panose="02040503050406030204" pitchFamily="18" charset="0"/>
                            </a:rPr>
                            <m:t>𝒊𝒇𝒎𝒂𝒑</m:t>
                          </m:r>
                        </m:e>
                        <m:sub>
                          <m:r>
                            <a:rPr lang="en-IN" sz="1200" b="1" i="1" smtClean="0">
                              <a:latin typeface="Cambria Math" panose="02040503050406030204" pitchFamily="18" charset="0"/>
                            </a:rPr>
                            <m:t>𝒛</m:t>
                          </m:r>
                        </m:sub>
                      </m:sSub>
                      <m:r>
                        <a:rPr lang="en-IN" sz="1200" b="1" i="1" smtClean="0">
                          <a:latin typeface="Cambria Math" panose="02040503050406030204" pitchFamily="18" charset="0"/>
                        </a:rPr>
                        <m:t>=</m:t>
                      </m:r>
                      <m:sSub>
                        <m:sSubPr>
                          <m:ctrlPr>
                            <a:rPr lang="en-IN" sz="1200" b="1" i="1" smtClean="0">
                              <a:latin typeface="Cambria Math" panose="02040503050406030204" pitchFamily="18" charset="0"/>
                            </a:rPr>
                          </m:ctrlPr>
                        </m:sSubPr>
                        <m:e>
                          <m:r>
                            <a:rPr lang="en-IN" sz="1200" b="1" i="1" smtClean="0">
                              <a:latin typeface="Cambria Math" panose="02040503050406030204" pitchFamily="18" charset="0"/>
                            </a:rPr>
                            <m:t>𝒊𝒇𝒎𝒂𝒑</m:t>
                          </m:r>
                        </m:e>
                        <m:sub>
                          <m:r>
                            <a:rPr lang="en-IN" sz="1200" b="1" i="1" smtClean="0">
                              <a:latin typeface="Cambria Math" panose="02040503050406030204" pitchFamily="18" charset="0"/>
                            </a:rPr>
                            <m:t>𝟏</m:t>
                          </m:r>
                        </m:sub>
                      </m:sSub>
                      <m:r>
                        <a:rPr lang="en-IN" sz="1200" b="1" i="1" smtClean="0">
                          <a:latin typeface="Cambria Math" panose="02040503050406030204" pitchFamily="18" charset="0"/>
                        </a:rPr>
                        <m:t>+</m:t>
                      </m:r>
                      <m:r>
                        <a:rPr lang="en-IN" sz="1200" b="1" i="1" smtClean="0">
                          <a:latin typeface="Cambria Math" panose="02040503050406030204" pitchFamily="18" charset="0"/>
                        </a:rPr>
                        <m:t>𝒋</m:t>
                      </m:r>
                      <m:r>
                        <a:rPr lang="en-IN" sz="1200" b="1" i="1" smtClean="0">
                          <a:latin typeface="Cambria Math" panose="02040503050406030204" pitchFamily="18" charset="0"/>
                        </a:rPr>
                        <m:t> </m:t>
                      </m:r>
                      <m:sSub>
                        <m:sSubPr>
                          <m:ctrlPr>
                            <a:rPr lang="en-IN" sz="1200" b="1" i="1" smtClean="0">
                              <a:latin typeface="Cambria Math" panose="02040503050406030204" pitchFamily="18" charset="0"/>
                            </a:rPr>
                          </m:ctrlPr>
                        </m:sSubPr>
                        <m:e>
                          <m:r>
                            <a:rPr lang="en-IN" sz="1200" b="1" i="1" smtClean="0">
                              <a:latin typeface="Cambria Math" panose="02040503050406030204" pitchFamily="18" charset="0"/>
                            </a:rPr>
                            <m:t>𝒊𝒇𝒎𝒂𝒑</m:t>
                          </m:r>
                        </m:e>
                        <m:sub>
                          <m:r>
                            <a:rPr lang="en-IN" sz="1200" b="1" i="1" smtClean="0">
                              <a:latin typeface="Cambria Math" panose="02040503050406030204" pitchFamily="18" charset="0"/>
                            </a:rPr>
                            <m:t>𝟐</m:t>
                          </m:r>
                        </m:sub>
                      </m:sSub>
                    </m:oMath>
                  </m:oMathPara>
                </a14:m>
                <a:endParaRPr lang="en-IN" sz="1200" b="1" dirty="0"/>
              </a:p>
            </p:txBody>
          </p:sp>
        </mc:Choice>
        <mc:Fallback xmlns="">
          <p:sp>
            <p:nvSpPr>
              <p:cNvPr id="1266" name="Rectangle 1265">
                <a:extLst>
                  <a:ext uri="{FF2B5EF4-FFF2-40B4-BE49-F238E27FC236}">
                    <a16:creationId xmlns:a16="http://schemas.microsoft.com/office/drawing/2014/main" id="{438F25F2-D7D3-CCAB-4858-60D081F797F0}"/>
                  </a:ext>
                </a:extLst>
              </p:cNvPr>
              <p:cNvSpPr>
                <a:spLocks noRot="1" noChangeAspect="1" noMove="1" noResize="1" noEditPoints="1" noAdjustHandles="1" noChangeArrowheads="1" noChangeShapeType="1" noTextEdit="1"/>
              </p:cNvSpPr>
              <p:nvPr/>
            </p:nvSpPr>
            <p:spPr>
              <a:xfrm>
                <a:off x="5005077" y="1673304"/>
                <a:ext cx="2296488" cy="613556"/>
              </a:xfrm>
              <a:prstGeom prst="rect">
                <a:avLst/>
              </a:prstGeom>
              <a:blipFill>
                <a:blip r:embed="rId15"/>
                <a:stretch>
                  <a:fillRect/>
                </a:stretch>
              </a:blipFill>
            </p:spPr>
            <p:txBody>
              <a:bodyPr/>
              <a:lstStyle/>
              <a:p>
                <a:r>
                  <a:rPr lang="en-IN">
                    <a:noFill/>
                  </a:rPr>
                  <a:t> </a:t>
                </a:r>
              </a:p>
            </p:txBody>
          </p:sp>
        </mc:Fallback>
      </mc:AlternateContent>
      <p:sp>
        <p:nvSpPr>
          <p:cNvPr id="1267" name="TextBox 1266">
            <a:extLst>
              <a:ext uri="{FF2B5EF4-FFF2-40B4-BE49-F238E27FC236}">
                <a16:creationId xmlns:a16="http://schemas.microsoft.com/office/drawing/2014/main" id="{3D1E5279-1DFF-7DBC-8639-BDE0768072D4}"/>
              </a:ext>
            </a:extLst>
          </p:cNvPr>
          <p:cNvSpPr txBox="1"/>
          <p:nvPr/>
        </p:nvSpPr>
        <p:spPr>
          <a:xfrm>
            <a:off x="3720007" y="1322011"/>
            <a:ext cx="985144" cy="280370"/>
          </a:xfrm>
          <a:prstGeom prst="rect">
            <a:avLst/>
          </a:prstGeom>
          <a:noFill/>
        </p:spPr>
        <p:txBody>
          <a:bodyPr wrap="square" rtlCol="0">
            <a:spAutoFit/>
          </a:bodyPr>
          <a:lstStyle/>
          <a:p>
            <a:pPr algn="ctr"/>
            <a:r>
              <a:rPr lang="en-IN" sz="1500" b="1" dirty="0"/>
              <a:t>PIPO</a:t>
            </a:r>
          </a:p>
        </p:txBody>
      </p:sp>
      <p:cxnSp>
        <p:nvCxnSpPr>
          <p:cNvPr id="1268" name="Straight Arrow Connector 1267">
            <a:extLst>
              <a:ext uri="{FF2B5EF4-FFF2-40B4-BE49-F238E27FC236}">
                <a16:creationId xmlns:a16="http://schemas.microsoft.com/office/drawing/2014/main" id="{13596B15-112A-A37D-35DB-21B337F38925}"/>
              </a:ext>
            </a:extLst>
          </p:cNvPr>
          <p:cNvCxnSpPr>
            <a:cxnSpLocks/>
          </p:cNvCxnSpPr>
          <p:nvPr/>
        </p:nvCxnSpPr>
        <p:spPr>
          <a:xfrm>
            <a:off x="7116098" y="1981955"/>
            <a:ext cx="353816" cy="0"/>
          </a:xfrm>
          <a:prstGeom prst="straightConnector1">
            <a:avLst/>
          </a:prstGeom>
          <a:ln w="28575">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69" name="Oval 1268">
            <a:extLst>
              <a:ext uri="{FF2B5EF4-FFF2-40B4-BE49-F238E27FC236}">
                <a16:creationId xmlns:a16="http://schemas.microsoft.com/office/drawing/2014/main" id="{0E94C910-88AB-C8B2-4F10-D0F187223377}"/>
              </a:ext>
            </a:extLst>
          </p:cNvPr>
          <p:cNvSpPr/>
          <p:nvPr/>
        </p:nvSpPr>
        <p:spPr>
          <a:xfrm>
            <a:off x="5088126" y="3993865"/>
            <a:ext cx="1090839" cy="719767"/>
          </a:xfrm>
          <a:prstGeom prst="ellipse">
            <a:avLst/>
          </a:prstGeom>
          <a:noFill/>
          <a:ln w="28575">
            <a:solidFill>
              <a:srgbClr val="C0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500" b="1"/>
          </a:p>
        </p:txBody>
      </p:sp>
      <p:sp>
        <p:nvSpPr>
          <p:cNvPr id="1270" name="Rectangle 1269">
            <a:extLst>
              <a:ext uri="{FF2B5EF4-FFF2-40B4-BE49-F238E27FC236}">
                <a16:creationId xmlns:a16="http://schemas.microsoft.com/office/drawing/2014/main" id="{B68F5A20-2618-8838-CBA6-1332C2CF1BA3}"/>
              </a:ext>
            </a:extLst>
          </p:cNvPr>
          <p:cNvSpPr/>
          <p:nvPr/>
        </p:nvSpPr>
        <p:spPr>
          <a:xfrm>
            <a:off x="655608" y="1006356"/>
            <a:ext cx="11128075" cy="2209670"/>
          </a:xfrm>
          <a:prstGeom prst="rect">
            <a:avLst/>
          </a:prstGeom>
          <a:noFill/>
          <a:ln w="2857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500" b="1" dirty="0"/>
          </a:p>
        </p:txBody>
      </p:sp>
      <p:sp>
        <p:nvSpPr>
          <p:cNvPr id="1335" name="Rectangle 1334">
            <a:extLst>
              <a:ext uri="{FF2B5EF4-FFF2-40B4-BE49-F238E27FC236}">
                <a16:creationId xmlns:a16="http://schemas.microsoft.com/office/drawing/2014/main" id="{144BEDB7-67F3-C06F-0765-1EF93905BA57}"/>
              </a:ext>
            </a:extLst>
          </p:cNvPr>
          <p:cNvSpPr/>
          <p:nvPr/>
        </p:nvSpPr>
        <p:spPr>
          <a:xfrm>
            <a:off x="655607" y="3280103"/>
            <a:ext cx="11128075" cy="2448706"/>
          </a:xfrm>
          <a:prstGeom prst="rect">
            <a:avLst/>
          </a:prstGeom>
          <a:noFill/>
          <a:ln w="2857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500" b="1"/>
          </a:p>
        </p:txBody>
      </p:sp>
      <p:sp>
        <p:nvSpPr>
          <p:cNvPr id="1336" name="TextBox 1335">
            <a:extLst>
              <a:ext uri="{FF2B5EF4-FFF2-40B4-BE49-F238E27FC236}">
                <a16:creationId xmlns:a16="http://schemas.microsoft.com/office/drawing/2014/main" id="{1DE20D6C-B4CD-7AF9-F38A-224C3B5543E8}"/>
              </a:ext>
            </a:extLst>
          </p:cNvPr>
          <p:cNvSpPr txBox="1"/>
          <p:nvPr/>
        </p:nvSpPr>
        <p:spPr>
          <a:xfrm>
            <a:off x="4602932" y="2497074"/>
            <a:ext cx="2616884" cy="507336"/>
          </a:xfrm>
          <a:prstGeom prst="rect">
            <a:avLst/>
          </a:prstGeom>
          <a:solidFill>
            <a:schemeClr val="bg1"/>
          </a:solidFill>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IN" sz="1600" b="1" dirty="0"/>
              <a:t>Patch Generator</a:t>
            </a:r>
          </a:p>
          <a:p>
            <a:pPr algn="ctr"/>
            <a:r>
              <a:rPr lang="en-IN" sz="1500" b="1" dirty="0"/>
              <a:t>(Fetching &amp; Partitioning)</a:t>
            </a:r>
          </a:p>
        </p:txBody>
      </p:sp>
      <p:sp>
        <p:nvSpPr>
          <p:cNvPr id="1337" name="TextBox 1336">
            <a:extLst>
              <a:ext uri="{FF2B5EF4-FFF2-40B4-BE49-F238E27FC236}">
                <a16:creationId xmlns:a16="http://schemas.microsoft.com/office/drawing/2014/main" id="{CF54B25D-D2B6-DA94-5279-760C763F1E93}"/>
              </a:ext>
            </a:extLst>
          </p:cNvPr>
          <p:cNvSpPr txBox="1"/>
          <p:nvPr/>
        </p:nvSpPr>
        <p:spPr>
          <a:xfrm>
            <a:off x="4624014" y="5355603"/>
            <a:ext cx="2627405" cy="293721"/>
          </a:xfrm>
          <a:prstGeom prst="rect">
            <a:avLst/>
          </a:prstGeom>
          <a:noFill/>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IN" sz="1600" b="1" dirty="0"/>
              <a:t>Row-Column 2-D FFT</a:t>
            </a:r>
          </a:p>
        </p:txBody>
      </p:sp>
      <p:sp>
        <p:nvSpPr>
          <p:cNvPr id="1338" name="Arrow: Down 1337">
            <a:extLst>
              <a:ext uri="{FF2B5EF4-FFF2-40B4-BE49-F238E27FC236}">
                <a16:creationId xmlns:a16="http://schemas.microsoft.com/office/drawing/2014/main" id="{C02B81DC-DC9C-0FB6-5396-F14BF1CB4801}"/>
              </a:ext>
            </a:extLst>
          </p:cNvPr>
          <p:cNvSpPr/>
          <p:nvPr/>
        </p:nvSpPr>
        <p:spPr>
          <a:xfrm>
            <a:off x="764214" y="3198453"/>
            <a:ext cx="45719" cy="3966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500" b="1"/>
          </a:p>
        </p:txBody>
      </p:sp>
      <p:sp>
        <p:nvSpPr>
          <p:cNvPr id="1339" name="Arrow: Down 1338">
            <a:extLst>
              <a:ext uri="{FF2B5EF4-FFF2-40B4-BE49-F238E27FC236}">
                <a16:creationId xmlns:a16="http://schemas.microsoft.com/office/drawing/2014/main" id="{894AA120-6B0A-2556-A376-A427B10D2AD5}"/>
              </a:ext>
            </a:extLst>
          </p:cNvPr>
          <p:cNvSpPr/>
          <p:nvPr/>
        </p:nvSpPr>
        <p:spPr>
          <a:xfrm>
            <a:off x="5248878" y="3045091"/>
            <a:ext cx="1377676" cy="438645"/>
          </a:xfrm>
          <a:prstGeom prst="downArrow">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500" b="1"/>
          </a:p>
        </p:txBody>
      </p:sp>
      <mc:AlternateContent xmlns:mc="http://schemas.openxmlformats.org/markup-compatibility/2006" xmlns:a14="http://schemas.microsoft.com/office/drawing/2010/main">
        <mc:Choice Requires="a14">
          <p:sp>
            <p:nvSpPr>
              <p:cNvPr id="1340" name="TextBox 1339">
                <a:extLst>
                  <a:ext uri="{FF2B5EF4-FFF2-40B4-BE49-F238E27FC236}">
                    <a16:creationId xmlns:a16="http://schemas.microsoft.com/office/drawing/2014/main" id="{0747B631-2AC1-0602-17D3-5CD4D19356FE}"/>
                  </a:ext>
                </a:extLst>
              </p:cNvPr>
              <p:cNvSpPr txBox="1"/>
              <p:nvPr/>
            </p:nvSpPr>
            <p:spPr>
              <a:xfrm>
                <a:off x="7771434" y="2525757"/>
                <a:ext cx="387982" cy="280370"/>
              </a:xfrm>
              <a:prstGeom prst="rect">
                <a:avLst/>
              </a:prstGeom>
              <a:noFill/>
              <a:ln>
                <a:no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IN" sz="1500" b="1" i="1" smtClean="0">
                              <a:latin typeface="Cambria Math" panose="02040503050406030204" pitchFamily="18" charset="0"/>
                            </a:rPr>
                          </m:ctrlPr>
                        </m:sSubPr>
                        <m:e>
                          <m:r>
                            <a:rPr lang="en-IN" sz="1500" b="1" i="1" smtClean="0">
                              <a:latin typeface="Cambria Math" panose="02040503050406030204" pitchFamily="18" charset="0"/>
                            </a:rPr>
                            <m:t>𝑷</m:t>
                          </m:r>
                        </m:e>
                        <m:sub>
                          <m:r>
                            <a:rPr lang="en-IN" sz="1500" b="1" i="1" smtClean="0">
                              <a:latin typeface="Cambria Math" panose="02040503050406030204" pitchFamily="18" charset="0"/>
                            </a:rPr>
                            <m:t>𝟒𝟏</m:t>
                          </m:r>
                        </m:sub>
                      </m:sSub>
                    </m:oMath>
                  </m:oMathPara>
                </a14:m>
                <a:endParaRPr lang="en-IN" sz="1500" b="1" dirty="0"/>
              </a:p>
            </p:txBody>
          </p:sp>
        </mc:Choice>
        <mc:Fallback xmlns="">
          <p:sp>
            <p:nvSpPr>
              <p:cNvPr id="1340" name="TextBox 1339">
                <a:extLst>
                  <a:ext uri="{FF2B5EF4-FFF2-40B4-BE49-F238E27FC236}">
                    <a16:creationId xmlns:a16="http://schemas.microsoft.com/office/drawing/2014/main" id="{0747B631-2AC1-0602-17D3-5CD4D19356FE}"/>
                  </a:ext>
                </a:extLst>
              </p:cNvPr>
              <p:cNvSpPr txBox="1">
                <a:spLocks noRot="1" noChangeAspect="1" noMove="1" noResize="1" noEditPoints="1" noAdjustHandles="1" noChangeArrowheads="1" noChangeShapeType="1" noTextEdit="1"/>
              </p:cNvSpPr>
              <p:nvPr/>
            </p:nvSpPr>
            <p:spPr>
              <a:xfrm>
                <a:off x="7771434" y="2525757"/>
                <a:ext cx="387982" cy="280370"/>
              </a:xfrm>
              <a:prstGeom prst="rect">
                <a:avLst/>
              </a:prstGeom>
              <a:blipFill>
                <a:blip r:embed="rId16"/>
                <a:stretch>
                  <a:fillRect r="-14286" b="-10870"/>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341" name="TextBox 1340">
                <a:extLst>
                  <a:ext uri="{FF2B5EF4-FFF2-40B4-BE49-F238E27FC236}">
                    <a16:creationId xmlns:a16="http://schemas.microsoft.com/office/drawing/2014/main" id="{6F02D1C9-47F4-5D14-A290-C6CD3C933B73}"/>
                  </a:ext>
                </a:extLst>
              </p:cNvPr>
              <p:cNvSpPr txBox="1"/>
              <p:nvPr/>
            </p:nvSpPr>
            <p:spPr>
              <a:xfrm>
                <a:off x="8959482" y="1398791"/>
                <a:ext cx="331757" cy="280370"/>
              </a:xfrm>
              <a:prstGeom prst="rect">
                <a:avLst/>
              </a:prstGeom>
              <a:noFill/>
              <a:ln>
                <a:no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IN" sz="1500" b="1" i="1" smtClean="0">
                              <a:latin typeface="Cambria Math" panose="02040503050406030204" pitchFamily="18" charset="0"/>
                            </a:rPr>
                          </m:ctrlPr>
                        </m:sSubPr>
                        <m:e>
                          <m:r>
                            <a:rPr lang="en-IN" sz="1500" b="1" i="1" smtClean="0">
                              <a:latin typeface="Cambria Math" panose="02040503050406030204" pitchFamily="18" charset="0"/>
                            </a:rPr>
                            <m:t>𝑷</m:t>
                          </m:r>
                        </m:e>
                        <m:sub>
                          <m:r>
                            <a:rPr lang="en-IN" sz="1500" b="1" i="1" smtClean="0">
                              <a:latin typeface="Cambria Math" panose="02040503050406030204" pitchFamily="18" charset="0"/>
                            </a:rPr>
                            <m:t>𝟏𝟒</m:t>
                          </m:r>
                        </m:sub>
                      </m:sSub>
                    </m:oMath>
                  </m:oMathPara>
                </a14:m>
                <a:endParaRPr lang="en-IN" sz="1500" b="1" dirty="0"/>
              </a:p>
            </p:txBody>
          </p:sp>
        </mc:Choice>
        <mc:Fallback xmlns="">
          <p:sp>
            <p:nvSpPr>
              <p:cNvPr id="1341" name="TextBox 1340">
                <a:extLst>
                  <a:ext uri="{FF2B5EF4-FFF2-40B4-BE49-F238E27FC236}">
                    <a16:creationId xmlns:a16="http://schemas.microsoft.com/office/drawing/2014/main" id="{6F02D1C9-47F4-5D14-A290-C6CD3C933B73}"/>
                  </a:ext>
                </a:extLst>
              </p:cNvPr>
              <p:cNvSpPr txBox="1">
                <a:spLocks noRot="1" noChangeAspect="1" noMove="1" noResize="1" noEditPoints="1" noAdjustHandles="1" noChangeArrowheads="1" noChangeShapeType="1" noTextEdit="1"/>
              </p:cNvSpPr>
              <p:nvPr/>
            </p:nvSpPr>
            <p:spPr>
              <a:xfrm>
                <a:off x="8959482" y="1398791"/>
                <a:ext cx="331757" cy="280370"/>
              </a:xfrm>
              <a:prstGeom prst="rect">
                <a:avLst/>
              </a:prstGeom>
              <a:blipFill>
                <a:blip r:embed="rId17"/>
                <a:stretch>
                  <a:fillRect r="-33333" b="-10870"/>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342" name="TextBox 1341">
                <a:extLst>
                  <a:ext uri="{FF2B5EF4-FFF2-40B4-BE49-F238E27FC236}">
                    <a16:creationId xmlns:a16="http://schemas.microsoft.com/office/drawing/2014/main" id="{6007347D-3561-E3A5-55E9-4FDAA6F3A2F4}"/>
                  </a:ext>
                </a:extLst>
              </p:cNvPr>
              <p:cNvSpPr txBox="1"/>
              <p:nvPr/>
            </p:nvSpPr>
            <p:spPr>
              <a:xfrm>
                <a:off x="8993944" y="2525211"/>
                <a:ext cx="387982" cy="280370"/>
              </a:xfrm>
              <a:prstGeom prst="rect">
                <a:avLst/>
              </a:prstGeom>
              <a:noFill/>
              <a:ln>
                <a:no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IN" sz="1500" b="1" i="1" smtClean="0">
                              <a:latin typeface="Cambria Math" panose="02040503050406030204" pitchFamily="18" charset="0"/>
                            </a:rPr>
                          </m:ctrlPr>
                        </m:sSubPr>
                        <m:e>
                          <m:r>
                            <a:rPr lang="en-IN" sz="1500" b="1" i="1" smtClean="0">
                              <a:latin typeface="Cambria Math" panose="02040503050406030204" pitchFamily="18" charset="0"/>
                            </a:rPr>
                            <m:t>𝑷</m:t>
                          </m:r>
                        </m:e>
                        <m:sub>
                          <m:r>
                            <a:rPr lang="en-IN" sz="1500" b="1" i="1" smtClean="0">
                              <a:latin typeface="Cambria Math" panose="02040503050406030204" pitchFamily="18" charset="0"/>
                            </a:rPr>
                            <m:t>𝟒𝟒</m:t>
                          </m:r>
                        </m:sub>
                      </m:sSub>
                    </m:oMath>
                  </m:oMathPara>
                </a14:m>
                <a:endParaRPr lang="en-IN" sz="1500" b="1" dirty="0"/>
              </a:p>
            </p:txBody>
          </p:sp>
        </mc:Choice>
        <mc:Fallback xmlns="">
          <p:sp>
            <p:nvSpPr>
              <p:cNvPr id="1342" name="TextBox 1341">
                <a:extLst>
                  <a:ext uri="{FF2B5EF4-FFF2-40B4-BE49-F238E27FC236}">
                    <a16:creationId xmlns:a16="http://schemas.microsoft.com/office/drawing/2014/main" id="{6007347D-3561-E3A5-55E9-4FDAA6F3A2F4}"/>
                  </a:ext>
                </a:extLst>
              </p:cNvPr>
              <p:cNvSpPr txBox="1">
                <a:spLocks noRot="1" noChangeAspect="1" noMove="1" noResize="1" noEditPoints="1" noAdjustHandles="1" noChangeArrowheads="1" noChangeShapeType="1" noTextEdit="1"/>
              </p:cNvSpPr>
              <p:nvPr/>
            </p:nvSpPr>
            <p:spPr>
              <a:xfrm>
                <a:off x="8993944" y="2525211"/>
                <a:ext cx="387982" cy="280370"/>
              </a:xfrm>
              <a:prstGeom prst="rect">
                <a:avLst/>
              </a:prstGeom>
              <a:blipFill>
                <a:blip r:embed="rId18"/>
                <a:stretch>
                  <a:fillRect r="-12500" b="-10870"/>
                </a:stretch>
              </a:blipFill>
              <a:ln>
                <a:noFill/>
              </a:ln>
            </p:spPr>
            <p:txBody>
              <a:bodyPr/>
              <a:lstStyle/>
              <a:p>
                <a:r>
                  <a:rPr lang="en-IN">
                    <a:noFill/>
                  </a:rPr>
                  <a:t> </a:t>
                </a:r>
              </a:p>
            </p:txBody>
          </p:sp>
        </mc:Fallback>
      </mc:AlternateContent>
      <p:sp>
        <p:nvSpPr>
          <p:cNvPr id="1343" name="TextBox 1342">
            <a:extLst>
              <a:ext uri="{FF2B5EF4-FFF2-40B4-BE49-F238E27FC236}">
                <a16:creationId xmlns:a16="http://schemas.microsoft.com/office/drawing/2014/main" id="{214D7FA1-4DDC-666A-B822-BBB45A6BB89D}"/>
              </a:ext>
            </a:extLst>
          </p:cNvPr>
          <p:cNvSpPr txBox="1"/>
          <p:nvPr/>
        </p:nvSpPr>
        <p:spPr>
          <a:xfrm>
            <a:off x="8148485" y="1975858"/>
            <a:ext cx="1218728" cy="280370"/>
          </a:xfrm>
          <a:prstGeom prst="rect">
            <a:avLst/>
          </a:prstGeom>
          <a:noFill/>
          <a:ln>
            <a:noFill/>
          </a:ln>
        </p:spPr>
        <p:txBody>
          <a:bodyPr wrap="square" rtlCol="0">
            <a:spAutoFit/>
          </a:bodyPr>
          <a:lstStyle/>
          <a:p>
            <a:r>
              <a:rPr lang="en-IN" sz="1500" b="1" dirty="0"/>
              <a:t>Patches</a:t>
            </a:r>
          </a:p>
        </p:txBody>
      </p:sp>
      <mc:AlternateContent xmlns:mc="http://schemas.openxmlformats.org/markup-compatibility/2006" xmlns:a14="http://schemas.microsoft.com/office/drawing/2010/main">
        <mc:Choice Requires="a14">
          <p:sp>
            <p:nvSpPr>
              <p:cNvPr id="1344" name="TextBox 1343">
                <a:extLst>
                  <a:ext uri="{FF2B5EF4-FFF2-40B4-BE49-F238E27FC236}">
                    <a16:creationId xmlns:a16="http://schemas.microsoft.com/office/drawing/2014/main" id="{188670ED-A514-7A33-082B-14BDE12542A5}"/>
                  </a:ext>
                </a:extLst>
              </p:cNvPr>
              <p:cNvSpPr txBox="1"/>
              <p:nvPr/>
            </p:nvSpPr>
            <p:spPr>
              <a:xfrm>
                <a:off x="7727764" y="1380030"/>
                <a:ext cx="387982" cy="280370"/>
              </a:xfrm>
              <a:prstGeom prst="rect">
                <a:avLst/>
              </a:prstGeom>
              <a:noFill/>
              <a:ln>
                <a:no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IN" sz="1500" b="1" i="1" smtClean="0">
                              <a:latin typeface="Cambria Math" panose="02040503050406030204" pitchFamily="18" charset="0"/>
                            </a:rPr>
                          </m:ctrlPr>
                        </m:sSubPr>
                        <m:e>
                          <m:r>
                            <a:rPr lang="en-IN" sz="1500" b="1" i="1" smtClean="0">
                              <a:latin typeface="Cambria Math" panose="02040503050406030204" pitchFamily="18" charset="0"/>
                            </a:rPr>
                            <m:t>𝑷</m:t>
                          </m:r>
                        </m:e>
                        <m:sub>
                          <m:r>
                            <a:rPr lang="en-IN" sz="1500" b="1" i="1" smtClean="0">
                              <a:latin typeface="Cambria Math" panose="02040503050406030204" pitchFamily="18" charset="0"/>
                            </a:rPr>
                            <m:t>𝟏𝟏</m:t>
                          </m:r>
                        </m:sub>
                      </m:sSub>
                    </m:oMath>
                  </m:oMathPara>
                </a14:m>
                <a:endParaRPr lang="en-IN" sz="1500" b="1" dirty="0"/>
              </a:p>
            </p:txBody>
          </p:sp>
        </mc:Choice>
        <mc:Fallback xmlns="">
          <p:sp>
            <p:nvSpPr>
              <p:cNvPr id="1344" name="TextBox 1343">
                <a:extLst>
                  <a:ext uri="{FF2B5EF4-FFF2-40B4-BE49-F238E27FC236}">
                    <a16:creationId xmlns:a16="http://schemas.microsoft.com/office/drawing/2014/main" id="{188670ED-A514-7A33-082B-14BDE12542A5}"/>
                  </a:ext>
                </a:extLst>
              </p:cNvPr>
              <p:cNvSpPr txBox="1">
                <a:spLocks noRot="1" noChangeAspect="1" noMove="1" noResize="1" noEditPoints="1" noAdjustHandles="1" noChangeArrowheads="1" noChangeShapeType="1" noTextEdit="1"/>
              </p:cNvSpPr>
              <p:nvPr/>
            </p:nvSpPr>
            <p:spPr>
              <a:xfrm>
                <a:off x="7727764" y="1380030"/>
                <a:ext cx="387982" cy="280370"/>
              </a:xfrm>
              <a:prstGeom prst="rect">
                <a:avLst/>
              </a:prstGeom>
              <a:blipFill>
                <a:blip r:embed="rId19"/>
                <a:stretch>
                  <a:fillRect r="-14286" b="-10870"/>
                </a:stretch>
              </a:blipFill>
              <a:ln>
                <a:noFill/>
              </a:ln>
            </p:spPr>
            <p:txBody>
              <a:bodyPr/>
              <a:lstStyle/>
              <a:p>
                <a:r>
                  <a:rPr lang="en-IN">
                    <a:noFill/>
                  </a:rPr>
                  <a:t> </a:t>
                </a:r>
              </a:p>
            </p:txBody>
          </p:sp>
        </mc:Fallback>
      </mc:AlternateContent>
      <p:sp>
        <p:nvSpPr>
          <p:cNvPr id="1345" name="TextBox 1344">
            <a:extLst>
              <a:ext uri="{FF2B5EF4-FFF2-40B4-BE49-F238E27FC236}">
                <a16:creationId xmlns:a16="http://schemas.microsoft.com/office/drawing/2014/main" id="{D75B5C89-9899-F1C1-6E25-74E6F6B22BFE}"/>
              </a:ext>
            </a:extLst>
          </p:cNvPr>
          <p:cNvSpPr txBox="1"/>
          <p:nvPr/>
        </p:nvSpPr>
        <p:spPr>
          <a:xfrm>
            <a:off x="8376331" y="1323632"/>
            <a:ext cx="241540" cy="280370"/>
          </a:xfrm>
          <a:prstGeom prst="rect">
            <a:avLst/>
          </a:prstGeom>
          <a:noFill/>
          <a:ln>
            <a:noFill/>
          </a:ln>
        </p:spPr>
        <p:txBody>
          <a:bodyPr wrap="square" rtlCol="0">
            <a:spAutoFit/>
          </a:bodyPr>
          <a:lstStyle/>
          <a:p>
            <a:r>
              <a:rPr lang="en-IN" sz="1500" b="1" dirty="0"/>
              <a:t>…</a:t>
            </a:r>
          </a:p>
        </p:txBody>
      </p:sp>
      <p:sp>
        <p:nvSpPr>
          <p:cNvPr id="1346" name="TextBox 1345">
            <a:extLst>
              <a:ext uri="{FF2B5EF4-FFF2-40B4-BE49-F238E27FC236}">
                <a16:creationId xmlns:a16="http://schemas.microsoft.com/office/drawing/2014/main" id="{D631186E-3AF5-4583-6511-8E2584250FA0}"/>
              </a:ext>
            </a:extLst>
          </p:cNvPr>
          <p:cNvSpPr txBox="1"/>
          <p:nvPr/>
        </p:nvSpPr>
        <p:spPr>
          <a:xfrm>
            <a:off x="8376331" y="2441352"/>
            <a:ext cx="241540" cy="280370"/>
          </a:xfrm>
          <a:prstGeom prst="rect">
            <a:avLst/>
          </a:prstGeom>
          <a:noFill/>
          <a:ln>
            <a:noFill/>
          </a:ln>
        </p:spPr>
        <p:txBody>
          <a:bodyPr wrap="square" rtlCol="0">
            <a:spAutoFit/>
          </a:bodyPr>
          <a:lstStyle/>
          <a:p>
            <a:r>
              <a:rPr lang="en-IN" sz="1500" b="1" dirty="0"/>
              <a:t>…</a:t>
            </a:r>
          </a:p>
        </p:txBody>
      </p:sp>
      <p:sp>
        <p:nvSpPr>
          <p:cNvPr id="1347" name="TextBox 1346">
            <a:extLst>
              <a:ext uri="{FF2B5EF4-FFF2-40B4-BE49-F238E27FC236}">
                <a16:creationId xmlns:a16="http://schemas.microsoft.com/office/drawing/2014/main" id="{985D22D4-BA16-5E07-CE98-429921A5DBAC}"/>
              </a:ext>
            </a:extLst>
          </p:cNvPr>
          <p:cNvSpPr txBox="1"/>
          <p:nvPr/>
        </p:nvSpPr>
        <p:spPr>
          <a:xfrm>
            <a:off x="9094116" y="1999983"/>
            <a:ext cx="415498" cy="171230"/>
          </a:xfrm>
          <a:prstGeom prst="rect">
            <a:avLst/>
          </a:prstGeom>
          <a:noFill/>
          <a:ln>
            <a:noFill/>
          </a:ln>
        </p:spPr>
        <p:txBody>
          <a:bodyPr vert="vert" wrap="square" rtlCol="0">
            <a:spAutoFit/>
          </a:bodyPr>
          <a:lstStyle/>
          <a:p>
            <a:r>
              <a:rPr lang="en-IN" sz="1500" b="1" dirty="0"/>
              <a:t>…</a:t>
            </a:r>
          </a:p>
        </p:txBody>
      </p:sp>
      <p:sp>
        <p:nvSpPr>
          <p:cNvPr id="1348" name="TextBox 1347">
            <a:extLst>
              <a:ext uri="{FF2B5EF4-FFF2-40B4-BE49-F238E27FC236}">
                <a16:creationId xmlns:a16="http://schemas.microsoft.com/office/drawing/2014/main" id="{70B55AA4-AB9A-2457-65D4-BBDA55E4D42E}"/>
              </a:ext>
            </a:extLst>
          </p:cNvPr>
          <p:cNvSpPr txBox="1"/>
          <p:nvPr/>
        </p:nvSpPr>
        <p:spPr>
          <a:xfrm>
            <a:off x="7773931" y="1999983"/>
            <a:ext cx="415498" cy="171230"/>
          </a:xfrm>
          <a:prstGeom prst="rect">
            <a:avLst/>
          </a:prstGeom>
          <a:noFill/>
          <a:ln>
            <a:noFill/>
          </a:ln>
        </p:spPr>
        <p:txBody>
          <a:bodyPr vert="vert" wrap="square" rtlCol="0">
            <a:spAutoFit/>
          </a:bodyPr>
          <a:lstStyle/>
          <a:p>
            <a:r>
              <a:rPr lang="en-IN" sz="1500" b="1" dirty="0"/>
              <a:t>…</a:t>
            </a:r>
          </a:p>
        </p:txBody>
      </p:sp>
      <p:pic>
        <p:nvPicPr>
          <p:cNvPr id="1349" name="Picture 1348">
            <a:extLst>
              <a:ext uri="{FF2B5EF4-FFF2-40B4-BE49-F238E27FC236}">
                <a16:creationId xmlns:a16="http://schemas.microsoft.com/office/drawing/2014/main" id="{55E4A57D-8F17-6AFF-21E7-73109CB3E781}"/>
              </a:ext>
            </a:extLst>
          </p:cNvPr>
          <p:cNvPicPr>
            <a:picLocks noChangeAspect="1"/>
          </p:cNvPicPr>
          <p:nvPr/>
        </p:nvPicPr>
        <p:blipFill>
          <a:blip r:embed="rId20"/>
          <a:stretch>
            <a:fillRect/>
          </a:stretch>
        </p:blipFill>
        <p:spPr>
          <a:xfrm>
            <a:off x="9887646" y="2076201"/>
            <a:ext cx="476538" cy="393337"/>
          </a:xfrm>
          <a:prstGeom prst="rect">
            <a:avLst/>
          </a:prstGeom>
        </p:spPr>
      </p:pic>
      <p:pic>
        <p:nvPicPr>
          <p:cNvPr id="1350" name="Picture 1349">
            <a:extLst>
              <a:ext uri="{FF2B5EF4-FFF2-40B4-BE49-F238E27FC236}">
                <a16:creationId xmlns:a16="http://schemas.microsoft.com/office/drawing/2014/main" id="{F69BB789-EF54-F38D-8EB1-8814E511A6BB}"/>
              </a:ext>
            </a:extLst>
          </p:cNvPr>
          <p:cNvPicPr>
            <a:picLocks noChangeAspect="1"/>
          </p:cNvPicPr>
          <p:nvPr/>
        </p:nvPicPr>
        <p:blipFill>
          <a:blip r:embed="rId21"/>
          <a:stretch>
            <a:fillRect/>
          </a:stretch>
        </p:blipFill>
        <p:spPr>
          <a:xfrm>
            <a:off x="10564587" y="2088733"/>
            <a:ext cx="458385" cy="383743"/>
          </a:xfrm>
          <a:prstGeom prst="rect">
            <a:avLst/>
          </a:prstGeom>
        </p:spPr>
      </p:pic>
      <p:pic>
        <p:nvPicPr>
          <p:cNvPr id="1351" name="Picture 1350">
            <a:extLst>
              <a:ext uri="{FF2B5EF4-FFF2-40B4-BE49-F238E27FC236}">
                <a16:creationId xmlns:a16="http://schemas.microsoft.com/office/drawing/2014/main" id="{AE90E2C7-9BE5-633F-4841-FA21C2FF5577}"/>
              </a:ext>
            </a:extLst>
          </p:cNvPr>
          <p:cNvPicPr>
            <a:picLocks noChangeAspect="1"/>
          </p:cNvPicPr>
          <p:nvPr/>
        </p:nvPicPr>
        <p:blipFill>
          <a:blip r:embed="rId22"/>
          <a:stretch>
            <a:fillRect/>
          </a:stretch>
        </p:blipFill>
        <p:spPr>
          <a:xfrm>
            <a:off x="11222027" y="2083936"/>
            <a:ext cx="458385" cy="393337"/>
          </a:xfrm>
          <a:prstGeom prst="rect">
            <a:avLst/>
          </a:prstGeom>
        </p:spPr>
      </p:pic>
      <p:sp>
        <p:nvSpPr>
          <p:cNvPr id="1352" name="Rectangle 1351">
            <a:extLst>
              <a:ext uri="{FF2B5EF4-FFF2-40B4-BE49-F238E27FC236}">
                <a16:creationId xmlns:a16="http://schemas.microsoft.com/office/drawing/2014/main" id="{4CE17608-FC2C-B00C-84FC-D8A47DFD53CA}"/>
              </a:ext>
            </a:extLst>
          </p:cNvPr>
          <p:cNvSpPr/>
          <p:nvPr/>
        </p:nvSpPr>
        <p:spPr>
          <a:xfrm>
            <a:off x="9888937" y="2076200"/>
            <a:ext cx="124173" cy="38512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sz="1500" b="1"/>
          </a:p>
        </p:txBody>
      </p:sp>
      <p:sp>
        <p:nvSpPr>
          <p:cNvPr id="1353" name="Arrow: Curved Up 1352">
            <a:extLst>
              <a:ext uri="{FF2B5EF4-FFF2-40B4-BE49-F238E27FC236}">
                <a16:creationId xmlns:a16="http://schemas.microsoft.com/office/drawing/2014/main" id="{99B0F96B-D4B9-5F33-1670-82FA00DA1000}"/>
              </a:ext>
            </a:extLst>
          </p:cNvPr>
          <p:cNvSpPr/>
          <p:nvPr/>
        </p:nvSpPr>
        <p:spPr>
          <a:xfrm flipV="1">
            <a:off x="9352093" y="1630413"/>
            <a:ext cx="1996294" cy="470537"/>
          </a:xfrm>
          <a:prstGeom prst="curvedUpArrow">
            <a:avLst>
              <a:gd name="adj1" fmla="val 45028"/>
              <a:gd name="adj2" fmla="val 82292"/>
              <a:gd name="adj3" fmla="val 311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500" b="1">
              <a:solidFill>
                <a:schemeClr val="tx1"/>
              </a:solidFill>
            </a:endParaRPr>
          </a:p>
        </p:txBody>
      </p:sp>
      <p:cxnSp>
        <p:nvCxnSpPr>
          <p:cNvPr id="1354" name="Straight Arrow Connector 1353">
            <a:extLst>
              <a:ext uri="{FF2B5EF4-FFF2-40B4-BE49-F238E27FC236}">
                <a16:creationId xmlns:a16="http://schemas.microsoft.com/office/drawing/2014/main" id="{5370F049-CB18-642A-3810-C91EFAFBBCE6}"/>
              </a:ext>
            </a:extLst>
          </p:cNvPr>
          <p:cNvCxnSpPr>
            <a:cxnSpLocks/>
            <a:stCxn id="1355" idx="1"/>
            <a:endCxn id="1352" idx="2"/>
          </p:cNvCxnSpPr>
          <p:nvPr/>
        </p:nvCxnSpPr>
        <p:spPr>
          <a:xfrm flipV="1">
            <a:off x="9820947" y="2461323"/>
            <a:ext cx="130077" cy="50063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1355" name="TextBox 1354">
            <a:extLst>
              <a:ext uri="{FF2B5EF4-FFF2-40B4-BE49-F238E27FC236}">
                <a16:creationId xmlns:a16="http://schemas.microsoft.com/office/drawing/2014/main" id="{3F427892-E260-CAA9-0ABD-63430DC2A8CC}"/>
              </a:ext>
            </a:extLst>
          </p:cNvPr>
          <p:cNvSpPr txBox="1"/>
          <p:nvPr/>
        </p:nvSpPr>
        <p:spPr>
          <a:xfrm>
            <a:off x="9820947" y="2821773"/>
            <a:ext cx="1779044" cy="280370"/>
          </a:xfrm>
          <a:prstGeom prst="rect">
            <a:avLst/>
          </a:prstGeom>
          <a:noFill/>
        </p:spPr>
        <p:txBody>
          <a:bodyPr wrap="square" rtlCol="0">
            <a:spAutoFit/>
          </a:bodyPr>
          <a:lstStyle/>
          <a:p>
            <a:r>
              <a:rPr lang="en-IN" sz="1500" b="1" dirty="0"/>
              <a:t>Zero Padding</a:t>
            </a:r>
          </a:p>
        </p:txBody>
      </p:sp>
      <p:sp>
        <p:nvSpPr>
          <p:cNvPr id="1356" name="TextBox 1355">
            <a:extLst>
              <a:ext uri="{FF2B5EF4-FFF2-40B4-BE49-F238E27FC236}">
                <a16:creationId xmlns:a16="http://schemas.microsoft.com/office/drawing/2014/main" id="{E7B7DFDD-5BCA-5740-B03D-126FE75B0436}"/>
              </a:ext>
            </a:extLst>
          </p:cNvPr>
          <p:cNvSpPr txBox="1"/>
          <p:nvPr/>
        </p:nvSpPr>
        <p:spPr>
          <a:xfrm>
            <a:off x="9858076" y="1284238"/>
            <a:ext cx="2282676" cy="267020"/>
          </a:xfrm>
          <a:prstGeom prst="rect">
            <a:avLst/>
          </a:prstGeom>
          <a:noFill/>
        </p:spPr>
        <p:txBody>
          <a:bodyPr wrap="square" rtlCol="0">
            <a:spAutoFit/>
          </a:bodyPr>
          <a:lstStyle/>
          <a:p>
            <a:r>
              <a:rPr lang="en-IN" sz="1400" b="1" dirty="0"/>
              <a:t>Column overlapping</a:t>
            </a:r>
          </a:p>
        </p:txBody>
      </p:sp>
      <p:sp>
        <p:nvSpPr>
          <p:cNvPr id="1357" name="TextBox 1356">
            <a:extLst>
              <a:ext uri="{FF2B5EF4-FFF2-40B4-BE49-F238E27FC236}">
                <a16:creationId xmlns:a16="http://schemas.microsoft.com/office/drawing/2014/main" id="{B07E1AB7-9BF0-7423-0CE8-A2D0EFE7ED63}"/>
              </a:ext>
            </a:extLst>
          </p:cNvPr>
          <p:cNvSpPr txBox="1"/>
          <p:nvPr/>
        </p:nvSpPr>
        <p:spPr>
          <a:xfrm>
            <a:off x="10248150" y="2583063"/>
            <a:ext cx="1779044" cy="267020"/>
          </a:xfrm>
          <a:prstGeom prst="rect">
            <a:avLst/>
          </a:prstGeom>
          <a:noFill/>
        </p:spPr>
        <p:txBody>
          <a:bodyPr wrap="square" rtlCol="0">
            <a:spAutoFit/>
          </a:bodyPr>
          <a:lstStyle/>
          <a:p>
            <a:r>
              <a:rPr lang="en-IN" sz="1400" b="1" dirty="0" err="1"/>
              <a:t>Col.wise</a:t>
            </a:r>
            <a:r>
              <a:rPr lang="en-IN" sz="1400" b="1" dirty="0"/>
              <a:t> overlap</a:t>
            </a:r>
          </a:p>
        </p:txBody>
      </p:sp>
      <p:sp>
        <p:nvSpPr>
          <p:cNvPr id="1358" name="Oval 1357">
            <a:extLst>
              <a:ext uri="{FF2B5EF4-FFF2-40B4-BE49-F238E27FC236}">
                <a16:creationId xmlns:a16="http://schemas.microsoft.com/office/drawing/2014/main" id="{6DBDFD82-B311-F3FB-429B-095D1B4B0953}"/>
              </a:ext>
            </a:extLst>
          </p:cNvPr>
          <p:cNvSpPr/>
          <p:nvPr/>
        </p:nvSpPr>
        <p:spPr>
          <a:xfrm>
            <a:off x="10233931" y="1952033"/>
            <a:ext cx="476538" cy="608230"/>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500" b="1"/>
          </a:p>
        </p:txBody>
      </p:sp>
      <p:cxnSp>
        <p:nvCxnSpPr>
          <p:cNvPr id="1359" name="Straight Arrow Connector 1358">
            <a:extLst>
              <a:ext uri="{FF2B5EF4-FFF2-40B4-BE49-F238E27FC236}">
                <a16:creationId xmlns:a16="http://schemas.microsoft.com/office/drawing/2014/main" id="{653EA326-9018-7043-2338-BE6266AAC2B7}"/>
              </a:ext>
            </a:extLst>
          </p:cNvPr>
          <p:cNvCxnSpPr>
            <a:cxnSpLocks/>
            <a:stCxn id="1357" idx="0"/>
            <a:endCxn id="1350" idx="1"/>
          </p:cNvCxnSpPr>
          <p:nvPr/>
        </p:nvCxnSpPr>
        <p:spPr>
          <a:xfrm flipH="1" flipV="1">
            <a:off x="10564587" y="2280605"/>
            <a:ext cx="573085" cy="30245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grpSp>
        <p:nvGrpSpPr>
          <p:cNvPr id="1360" name="Group 1359">
            <a:extLst>
              <a:ext uri="{FF2B5EF4-FFF2-40B4-BE49-F238E27FC236}">
                <a16:creationId xmlns:a16="http://schemas.microsoft.com/office/drawing/2014/main" id="{BE921BCB-6CF6-D30C-5A9A-FC60FB492545}"/>
              </a:ext>
            </a:extLst>
          </p:cNvPr>
          <p:cNvGrpSpPr/>
          <p:nvPr/>
        </p:nvGrpSpPr>
        <p:grpSpPr>
          <a:xfrm>
            <a:off x="907989" y="3474579"/>
            <a:ext cx="2625300" cy="1980168"/>
            <a:chOff x="791991" y="4011702"/>
            <a:chExt cx="2625300" cy="2282418"/>
          </a:xfrm>
        </p:grpSpPr>
        <p:sp>
          <p:nvSpPr>
            <p:cNvPr id="1361" name="Rectangle 1360">
              <a:extLst>
                <a:ext uri="{FF2B5EF4-FFF2-40B4-BE49-F238E27FC236}">
                  <a16:creationId xmlns:a16="http://schemas.microsoft.com/office/drawing/2014/main" id="{A29ED7B7-1576-528B-8784-5B7A280C986E}"/>
                </a:ext>
              </a:extLst>
            </p:cNvPr>
            <p:cNvSpPr/>
            <p:nvPr/>
          </p:nvSpPr>
          <p:spPr>
            <a:xfrm>
              <a:off x="1041636" y="4244518"/>
              <a:ext cx="111544" cy="64956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sz="1500" b="1" dirty="0"/>
            </a:p>
          </p:txBody>
        </p:sp>
        <p:pic>
          <p:nvPicPr>
            <p:cNvPr id="1362" name="Picture 1361">
              <a:extLst>
                <a:ext uri="{FF2B5EF4-FFF2-40B4-BE49-F238E27FC236}">
                  <a16:creationId xmlns:a16="http://schemas.microsoft.com/office/drawing/2014/main" id="{77368F6C-AA08-A23D-B5B0-6E5AAC37E15A}"/>
                </a:ext>
              </a:extLst>
            </p:cNvPr>
            <p:cNvPicPr>
              <a:picLocks noChangeAspect="1"/>
            </p:cNvPicPr>
            <p:nvPr/>
          </p:nvPicPr>
          <p:blipFill>
            <a:blip r:embed="rId23"/>
            <a:stretch>
              <a:fillRect/>
            </a:stretch>
          </p:blipFill>
          <p:spPr>
            <a:xfrm>
              <a:off x="1163582" y="4243173"/>
              <a:ext cx="568126" cy="664153"/>
            </a:xfrm>
            <a:prstGeom prst="rect">
              <a:avLst/>
            </a:prstGeom>
          </p:spPr>
        </p:pic>
        <p:pic>
          <p:nvPicPr>
            <p:cNvPr id="1363" name="Picture 1362">
              <a:extLst>
                <a:ext uri="{FF2B5EF4-FFF2-40B4-BE49-F238E27FC236}">
                  <a16:creationId xmlns:a16="http://schemas.microsoft.com/office/drawing/2014/main" id="{905CD3A2-2F60-33A3-FEE8-1253334AAD28}"/>
                </a:ext>
              </a:extLst>
            </p:cNvPr>
            <p:cNvPicPr>
              <a:picLocks noChangeAspect="1"/>
            </p:cNvPicPr>
            <p:nvPr/>
          </p:nvPicPr>
          <p:blipFill>
            <a:blip r:embed="rId24"/>
            <a:stretch>
              <a:fillRect/>
            </a:stretch>
          </p:blipFill>
          <p:spPr>
            <a:xfrm>
              <a:off x="2407560" y="4253144"/>
              <a:ext cx="722979" cy="649563"/>
            </a:xfrm>
            <a:prstGeom prst="rect">
              <a:avLst/>
            </a:prstGeom>
          </p:spPr>
        </p:pic>
        <p:pic>
          <p:nvPicPr>
            <p:cNvPr id="1364" name="Picture 1363">
              <a:extLst>
                <a:ext uri="{FF2B5EF4-FFF2-40B4-BE49-F238E27FC236}">
                  <a16:creationId xmlns:a16="http://schemas.microsoft.com/office/drawing/2014/main" id="{777E75E8-B6C4-153F-CDED-7DAB56A151BA}"/>
                </a:ext>
              </a:extLst>
            </p:cNvPr>
            <p:cNvPicPr>
              <a:picLocks noChangeAspect="1"/>
            </p:cNvPicPr>
            <p:nvPr/>
          </p:nvPicPr>
          <p:blipFill>
            <a:blip r:embed="rId25"/>
            <a:stretch>
              <a:fillRect/>
            </a:stretch>
          </p:blipFill>
          <p:spPr>
            <a:xfrm>
              <a:off x="1144753" y="5515026"/>
              <a:ext cx="568126" cy="638424"/>
            </a:xfrm>
            <a:prstGeom prst="rect">
              <a:avLst/>
            </a:prstGeom>
          </p:spPr>
        </p:pic>
        <p:pic>
          <p:nvPicPr>
            <p:cNvPr id="1365" name="Picture 1364">
              <a:extLst>
                <a:ext uri="{FF2B5EF4-FFF2-40B4-BE49-F238E27FC236}">
                  <a16:creationId xmlns:a16="http://schemas.microsoft.com/office/drawing/2014/main" id="{14BED069-FB20-DC7C-085B-3C1BDC9428C5}"/>
                </a:ext>
              </a:extLst>
            </p:cNvPr>
            <p:cNvPicPr>
              <a:picLocks noChangeAspect="1"/>
            </p:cNvPicPr>
            <p:nvPr/>
          </p:nvPicPr>
          <p:blipFill>
            <a:blip r:embed="rId26"/>
            <a:stretch>
              <a:fillRect/>
            </a:stretch>
          </p:blipFill>
          <p:spPr>
            <a:xfrm>
              <a:off x="2382309" y="5497444"/>
              <a:ext cx="722978" cy="664151"/>
            </a:xfrm>
            <a:prstGeom prst="rect">
              <a:avLst/>
            </a:prstGeom>
          </p:spPr>
        </p:pic>
        <p:sp>
          <p:nvSpPr>
            <p:cNvPr id="1366" name="Rectangle 1365">
              <a:extLst>
                <a:ext uri="{FF2B5EF4-FFF2-40B4-BE49-F238E27FC236}">
                  <a16:creationId xmlns:a16="http://schemas.microsoft.com/office/drawing/2014/main" id="{9E3FDA20-B8E8-8BFF-5349-3224A0AB447E}"/>
                </a:ext>
              </a:extLst>
            </p:cNvPr>
            <p:cNvSpPr/>
            <p:nvPr/>
          </p:nvSpPr>
          <p:spPr>
            <a:xfrm>
              <a:off x="1021106" y="5516116"/>
              <a:ext cx="111544" cy="63683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sz="1500" b="1"/>
            </a:p>
          </p:txBody>
        </p:sp>
        <p:cxnSp>
          <p:nvCxnSpPr>
            <p:cNvPr id="1367" name="Straight Connector 1366">
              <a:extLst>
                <a:ext uri="{FF2B5EF4-FFF2-40B4-BE49-F238E27FC236}">
                  <a16:creationId xmlns:a16="http://schemas.microsoft.com/office/drawing/2014/main" id="{1BF1A579-EB02-09EE-2DFD-C0EC1A67858C}"/>
                </a:ext>
              </a:extLst>
            </p:cNvPr>
            <p:cNvCxnSpPr>
              <a:cxnSpLocks/>
            </p:cNvCxnSpPr>
            <p:nvPr/>
          </p:nvCxnSpPr>
          <p:spPr>
            <a:xfrm>
              <a:off x="2562488" y="4253144"/>
              <a:ext cx="0" cy="649563"/>
            </a:xfrm>
            <a:prstGeom prst="line">
              <a:avLst/>
            </a:prstGeom>
            <a:ln w="19050"/>
          </p:spPr>
          <p:style>
            <a:lnRef idx="1">
              <a:schemeClr val="dk1"/>
            </a:lnRef>
            <a:fillRef idx="0">
              <a:schemeClr val="dk1"/>
            </a:fillRef>
            <a:effectRef idx="0">
              <a:schemeClr val="dk1"/>
            </a:effectRef>
            <a:fontRef idx="minor">
              <a:schemeClr val="tx1"/>
            </a:fontRef>
          </p:style>
        </p:cxnSp>
        <p:cxnSp>
          <p:nvCxnSpPr>
            <p:cNvPr id="1368" name="Straight Connector 1367">
              <a:extLst>
                <a:ext uri="{FF2B5EF4-FFF2-40B4-BE49-F238E27FC236}">
                  <a16:creationId xmlns:a16="http://schemas.microsoft.com/office/drawing/2014/main" id="{4620567B-5A8E-E0E6-DA45-572ECE952565}"/>
                </a:ext>
              </a:extLst>
            </p:cNvPr>
            <p:cNvCxnSpPr>
              <a:cxnSpLocks/>
            </p:cNvCxnSpPr>
            <p:nvPr/>
          </p:nvCxnSpPr>
          <p:spPr>
            <a:xfrm>
              <a:off x="2562488" y="5497444"/>
              <a:ext cx="0" cy="649563"/>
            </a:xfrm>
            <a:prstGeom prst="line">
              <a:avLst/>
            </a:prstGeom>
            <a:ln w="19050"/>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369" name="TextBox 1368">
                  <a:extLst>
                    <a:ext uri="{FF2B5EF4-FFF2-40B4-BE49-F238E27FC236}">
                      <a16:creationId xmlns:a16="http://schemas.microsoft.com/office/drawing/2014/main" id="{946C4EDD-F4C1-3209-1AF0-B473699B5F6C}"/>
                    </a:ext>
                  </a:extLst>
                </p:cNvPr>
                <p:cNvSpPr txBox="1"/>
                <p:nvPr/>
              </p:nvSpPr>
              <p:spPr>
                <a:xfrm>
                  <a:off x="1144752" y="5703274"/>
                  <a:ext cx="387982" cy="3231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IN" sz="1500" b="1" i="1" smtClean="0">
                                <a:latin typeface="Cambria Math" panose="02040503050406030204" pitchFamily="18" charset="0"/>
                              </a:rPr>
                            </m:ctrlPr>
                          </m:sSubPr>
                          <m:e>
                            <m:r>
                              <a:rPr lang="en-IN" sz="1500" b="1" i="1" smtClean="0">
                                <a:latin typeface="Cambria Math" panose="02040503050406030204" pitchFamily="18" charset="0"/>
                              </a:rPr>
                              <m:t>𝑶𝑷</m:t>
                            </m:r>
                          </m:e>
                          <m:sub>
                            <m:r>
                              <a:rPr lang="en-IN" sz="1500" b="1" i="1" smtClean="0">
                                <a:latin typeface="Cambria Math" panose="02040503050406030204" pitchFamily="18" charset="0"/>
                              </a:rPr>
                              <m:t>𝟒𝟏</m:t>
                            </m:r>
                          </m:sub>
                        </m:sSub>
                      </m:oMath>
                    </m:oMathPara>
                  </a14:m>
                  <a:endParaRPr lang="en-IN" sz="1500" b="1" dirty="0"/>
                </a:p>
              </p:txBody>
            </p:sp>
          </mc:Choice>
          <mc:Fallback xmlns="">
            <p:sp>
              <p:nvSpPr>
                <p:cNvPr id="356" name="TextBox 355">
                  <a:extLst>
                    <a:ext uri="{FF2B5EF4-FFF2-40B4-BE49-F238E27FC236}">
                      <a16:creationId xmlns:a16="http://schemas.microsoft.com/office/drawing/2014/main" id="{326EB84A-A9FA-97E1-1D55-DC8E0E2CC9A5}"/>
                    </a:ext>
                  </a:extLst>
                </p:cNvPr>
                <p:cNvSpPr txBox="1">
                  <a:spLocks noRot="1" noChangeAspect="1" noMove="1" noResize="1" noEditPoints="1" noAdjustHandles="1" noChangeArrowheads="1" noChangeShapeType="1" noTextEdit="1"/>
                </p:cNvSpPr>
                <p:nvPr/>
              </p:nvSpPr>
              <p:spPr>
                <a:xfrm>
                  <a:off x="1144752" y="5703274"/>
                  <a:ext cx="387982" cy="323165"/>
                </a:xfrm>
                <a:prstGeom prst="rect">
                  <a:avLst/>
                </a:prstGeom>
                <a:blipFill>
                  <a:blip r:embed="rId27"/>
                  <a:stretch>
                    <a:fillRect r="-50794"/>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370" name="TextBox 1369">
                  <a:extLst>
                    <a:ext uri="{FF2B5EF4-FFF2-40B4-BE49-F238E27FC236}">
                      <a16:creationId xmlns:a16="http://schemas.microsoft.com/office/drawing/2014/main" id="{0290537D-5C07-108B-6836-B6E2E3FE0D2A}"/>
                    </a:ext>
                  </a:extLst>
                </p:cNvPr>
                <p:cNvSpPr txBox="1"/>
                <p:nvPr/>
              </p:nvSpPr>
              <p:spPr>
                <a:xfrm>
                  <a:off x="2558303" y="4402829"/>
                  <a:ext cx="331757" cy="3231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IN" sz="1500" b="1" i="1" smtClean="0">
                                <a:latin typeface="Cambria Math" panose="02040503050406030204" pitchFamily="18" charset="0"/>
                              </a:rPr>
                            </m:ctrlPr>
                          </m:sSubPr>
                          <m:e>
                            <m:r>
                              <a:rPr lang="en-IN" sz="1500" b="1" i="1" smtClean="0">
                                <a:latin typeface="Cambria Math" panose="02040503050406030204" pitchFamily="18" charset="0"/>
                              </a:rPr>
                              <m:t>𝑶𝑷</m:t>
                            </m:r>
                          </m:e>
                          <m:sub>
                            <m:r>
                              <a:rPr lang="en-IN" sz="1500" b="1" i="1" smtClean="0">
                                <a:latin typeface="Cambria Math" panose="02040503050406030204" pitchFamily="18" charset="0"/>
                              </a:rPr>
                              <m:t>𝟏𝟒</m:t>
                            </m:r>
                          </m:sub>
                        </m:sSub>
                      </m:oMath>
                    </m:oMathPara>
                  </a14:m>
                  <a:endParaRPr lang="en-IN" sz="1500" b="1" dirty="0"/>
                </a:p>
              </p:txBody>
            </p:sp>
          </mc:Choice>
          <mc:Fallback xmlns="">
            <p:sp>
              <p:nvSpPr>
                <p:cNvPr id="357" name="TextBox 356">
                  <a:extLst>
                    <a:ext uri="{FF2B5EF4-FFF2-40B4-BE49-F238E27FC236}">
                      <a16:creationId xmlns:a16="http://schemas.microsoft.com/office/drawing/2014/main" id="{EEFCF4EA-D400-E367-E31E-A3AF3E169939}"/>
                    </a:ext>
                  </a:extLst>
                </p:cNvPr>
                <p:cNvSpPr txBox="1">
                  <a:spLocks noRot="1" noChangeAspect="1" noMove="1" noResize="1" noEditPoints="1" noAdjustHandles="1" noChangeArrowheads="1" noChangeShapeType="1" noTextEdit="1"/>
                </p:cNvSpPr>
                <p:nvPr/>
              </p:nvSpPr>
              <p:spPr>
                <a:xfrm>
                  <a:off x="2558303" y="4402829"/>
                  <a:ext cx="331757" cy="323165"/>
                </a:xfrm>
                <a:prstGeom prst="rect">
                  <a:avLst/>
                </a:prstGeom>
                <a:blipFill>
                  <a:blip r:embed="rId28"/>
                  <a:stretch>
                    <a:fillRect r="-75926"/>
                  </a:stretch>
                </a:blipFill>
              </p:spPr>
              <p:txBody>
                <a:bodyPr/>
                <a:lstStyle/>
                <a:p>
                  <a:r>
                    <a:rPr lang="en-IN">
                      <a:noFill/>
                    </a:rPr>
                    <a:t> </a:t>
                  </a:r>
                </a:p>
              </p:txBody>
            </p:sp>
          </mc:Fallback>
        </mc:AlternateContent>
        <p:sp>
          <p:nvSpPr>
            <p:cNvPr id="1371" name="TextBox 1370">
              <a:extLst>
                <a:ext uri="{FF2B5EF4-FFF2-40B4-BE49-F238E27FC236}">
                  <a16:creationId xmlns:a16="http://schemas.microsoft.com/office/drawing/2014/main" id="{8B1B9F3C-B352-AD63-26D3-2637786F639F}"/>
                </a:ext>
              </a:extLst>
            </p:cNvPr>
            <p:cNvSpPr txBox="1"/>
            <p:nvPr/>
          </p:nvSpPr>
          <p:spPr>
            <a:xfrm>
              <a:off x="1658538" y="4830710"/>
              <a:ext cx="1498044" cy="784830"/>
            </a:xfrm>
            <a:prstGeom prst="rect">
              <a:avLst/>
            </a:prstGeom>
            <a:noFill/>
          </p:spPr>
          <p:txBody>
            <a:bodyPr wrap="square" rtlCol="0">
              <a:spAutoFit/>
            </a:bodyPr>
            <a:lstStyle/>
            <a:p>
              <a:r>
                <a:rPr lang="en-IN" sz="1500" b="1" dirty="0"/>
                <a:t>Col. wise overlapped</a:t>
              </a:r>
            </a:p>
            <a:p>
              <a:r>
                <a:rPr lang="en-IN" sz="1500" b="1" dirty="0"/>
                <a:t>Patches</a:t>
              </a:r>
            </a:p>
          </p:txBody>
        </p:sp>
        <mc:AlternateContent xmlns:mc="http://schemas.openxmlformats.org/markup-compatibility/2006" xmlns:a14="http://schemas.microsoft.com/office/drawing/2010/main">
          <mc:Choice Requires="a14">
            <p:sp>
              <p:nvSpPr>
                <p:cNvPr id="1372" name="TextBox 1371">
                  <a:extLst>
                    <a:ext uri="{FF2B5EF4-FFF2-40B4-BE49-F238E27FC236}">
                      <a16:creationId xmlns:a16="http://schemas.microsoft.com/office/drawing/2014/main" id="{305DB094-1A1E-39C5-7F10-30E6CE511D1D}"/>
                    </a:ext>
                  </a:extLst>
                </p:cNvPr>
                <p:cNvSpPr txBox="1"/>
                <p:nvPr/>
              </p:nvSpPr>
              <p:spPr>
                <a:xfrm>
                  <a:off x="1180974" y="4419663"/>
                  <a:ext cx="387982" cy="3231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IN" sz="1500" b="1" i="1" smtClean="0">
                                <a:latin typeface="Cambria Math" panose="02040503050406030204" pitchFamily="18" charset="0"/>
                              </a:rPr>
                            </m:ctrlPr>
                          </m:sSubPr>
                          <m:e>
                            <m:r>
                              <a:rPr lang="en-IN" sz="1500" b="1" i="1" smtClean="0">
                                <a:latin typeface="Cambria Math" panose="02040503050406030204" pitchFamily="18" charset="0"/>
                              </a:rPr>
                              <m:t>𝑶𝑷</m:t>
                            </m:r>
                          </m:e>
                          <m:sub>
                            <m:r>
                              <a:rPr lang="en-IN" sz="1500" b="1" i="1" smtClean="0">
                                <a:latin typeface="Cambria Math" panose="02040503050406030204" pitchFamily="18" charset="0"/>
                              </a:rPr>
                              <m:t>𝟏𝟏</m:t>
                            </m:r>
                          </m:sub>
                        </m:sSub>
                      </m:oMath>
                    </m:oMathPara>
                  </a14:m>
                  <a:endParaRPr lang="en-IN" sz="1500" b="1" dirty="0"/>
                </a:p>
              </p:txBody>
            </p:sp>
          </mc:Choice>
          <mc:Fallback xmlns="">
            <p:sp>
              <p:nvSpPr>
                <p:cNvPr id="359" name="TextBox 358">
                  <a:extLst>
                    <a:ext uri="{FF2B5EF4-FFF2-40B4-BE49-F238E27FC236}">
                      <a16:creationId xmlns:a16="http://schemas.microsoft.com/office/drawing/2014/main" id="{7556ECD3-734A-9C83-B620-099598D07465}"/>
                    </a:ext>
                  </a:extLst>
                </p:cNvPr>
                <p:cNvSpPr txBox="1">
                  <a:spLocks noRot="1" noChangeAspect="1" noMove="1" noResize="1" noEditPoints="1" noAdjustHandles="1" noChangeArrowheads="1" noChangeShapeType="1" noTextEdit="1"/>
                </p:cNvSpPr>
                <p:nvPr/>
              </p:nvSpPr>
              <p:spPr>
                <a:xfrm>
                  <a:off x="1180974" y="4419663"/>
                  <a:ext cx="387982" cy="323165"/>
                </a:xfrm>
                <a:prstGeom prst="rect">
                  <a:avLst/>
                </a:prstGeom>
                <a:blipFill>
                  <a:blip r:embed="rId29"/>
                  <a:stretch>
                    <a:fillRect r="-50794"/>
                  </a:stretch>
                </a:blipFill>
              </p:spPr>
              <p:txBody>
                <a:bodyPr/>
                <a:lstStyle/>
                <a:p>
                  <a:r>
                    <a:rPr lang="en-IN">
                      <a:noFill/>
                    </a:rPr>
                    <a:t> </a:t>
                  </a:r>
                </a:p>
              </p:txBody>
            </p:sp>
          </mc:Fallback>
        </mc:AlternateContent>
        <p:sp>
          <p:nvSpPr>
            <p:cNvPr id="1373" name="TextBox 1372">
              <a:extLst>
                <a:ext uri="{FF2B5EF4-FFF2-40B4-BE49-F238E27FC236}">
                  <a16:creationId xmlns:a16="http://schemas.microsoft.com/office/drawing/2014/main" id="{A1CFEFBA-C714-1B73-78DB-96F8050D9098}"/>
                </a:ext>
              </a:extLst>
            </p:cNvPr>
            <p:cNvSpPr txBox="1"/>
            <p:nvPr/>
          </p:nvSpPr>
          <p:spPr>
            <a:xfrm>
              <a:off x="1899515" y="4321908"/>
              <a:ext cx="241540" cy="323165"/>
            </a:xfrm>
            <a:prstGeom prst="rect">
              <a:avLst/>
            </a:prstGeom>
            <a:noFill/>
          </p:spPr>
          <p:txBody>
            <a:bodyPr wrap="square" rtlCol="0">
              <a:spAutoFit/>
            </a:bodyPr>
            <a:lstStyle/>
            <a:p>
              <a:r>
                <a:rPr lang="en-IN" sz="1500" b="1" dirty="0"/>
                <a:t>…</a:t>
              </a:r>
            </a:p>
          </p:txBody>
        </p:sp>
        <p:sp>
          <p:nvSpPr>
            <p:cNvPr id="1374" name="TextBox 1373">
              <a:extLst>
                <a:ext uri="{FF2B5EF4-FFF2-40B4-BE49-F238E27FC236}">
                  <a16:creationId xmlns:a16="http://schemas.microsoft.com/office/drawing/2014/main" id="{31C36620-5005-D464-E190-F724FAD7F9A6}"/>
                </a:ext>
              </a:extLst>
            </p:cNvPr>
            <p:cNvSpPr txBox="1"/>
            <p:nvPr/>
          </p:nvSpPr>
          <p:spPr>
            <a:xfrm>
              <a:off x="1899515" y="5610236"/>
              <a:ext cx="241540" cy="323165"/>
            </a:xfrm>
            <a:prstGeom prst="rect">
              <a:avLst/>
            </a:prstGeom>
            <a:noFill/>
          </p:spPr>
          <p:txBody>
            <a:bodyPr wrap="square" rtlCol="0">
              <a:spAutoFit/>
            </a:bodyPr>
            <a:lstStyle/>
            <a:p>
              <a:r>
                <a:rPr lang="en-IN" sz="1500" b="1" dirty="0"/>
                <a:t>…</a:t>
              </a:r>
            </a:p>
          </p:txBody>
        </p:sp>
        <p:sp>
          <p:nvSpPr>
            <p:cNvPr id="1375" name="TextBox 1374">
              <a:extLst>
                <a:ext uri="{FF2B5EF4-FFF2-40B4-BE49-F238E27FC236}">
                  <a16:creationId xmlns:a16="http://schemas.microsoft.com/office/drawing/2014/main" id="{84E4F3F0-2B45-ECCD-C4C2-C4F2847CB5AB}"/>
                </a:ext>
              </a:extLst>
            </p:cNvPr>
            <p:cNvSpPr txBox="1"/>
            <p:nvPr/>
          </p:nvSpPr>
          <p:spPr>
            <a:xfrm>
              <a:off x="1297115" y="5101497"/>
              <a:ext cx="415498" cy="197366"/>
            </a:xfrm>
            <a:prstGeom prst="rect">
              <a:avLst/>
            </a:prstGeom>
            <a:noFill/>
          </p:spPr>
          <p:txBody>
            <a:bodyPr vert="vert" wrap="square" rtlCol="0">
              <a:spAutoFit/>
            </a:bodyPr>
            <a:lstStyle/>
            <a:p>
              <a:r>
                <a:rPr lang="en-IN" sz="1500" b="1" dirty="0"/>
                <a:t>…</a:t>
              </a:r>
            </a:p>
          </p:txBody>
        </p:sp>
        <p:sp>
          <p:nvSpPr>
            <p:cNvPr id="1376" name="TextBox 1375">
              <a:extLst>
                <a:ext uri="{FF2B5EF4-FFF2-40B4-BE49-F238E27FC236}">
                  <a16:creationId xmlns:a16="http://schemas.microsoft.com/office/drawing/2014/main" id="{50A48129-7D98-9914-2BC2-DE32676DD4B0}"/>
                </a:ext>
              </a:extLst>
            </p:cNvPr>
            <p:cNvSpPr txBox="1"/>
            <p:nvPr/>
          </p:nvSpPr>
          <p:spPr>
            <a:xfrm>
              <a:off x="2584383" y="5109559"/>
              <a:ext cx="415498" cy="197366"/>
            </a:xfrm>
            <a:prstGeom prst="rect">
              <a:avLst/>
            </a:prstGeom>
            <a:noFill/>
          </p:spPr>
          <p:txBody>
            <a:bodyPr vert="vert" wrap="square" rtlCol="0">
              <a:spAutoFit/>
            </a:bodyPr>
            <a:lstStyle/>
            <a:p>
              <a:r>
                <a:rPr lang="en-IN" sz="1500" b="1" dirty="0"/>
                <a:t>…</a:t>
              </a:r>
            </a:p>
          </p:txBody>
        </p:sp>
        <mc:AlternateContent xmlns:mc="http://schemas.openxmlformats.org/markup-compatibility/2006" xmlns:a14="http://schemas.microsoft.com/office/drawing/2010/main">
          <mc:Choice Requires="a14">
            <p:sp>
              <p:nvSpPr>
                <p:cNvPr id="1377" name="TextBox 1376">
                  <a:extLst>
                    <a:ext uri="{FF2B5EF4-FFF2-40B4-BE49-F238E27FC236}">
                      <a16:creationId xmlns:a16="http://schemas.microsoft.com/office/drawing/2014/main" id="{D253D628-F255-9B3C-BB2F-07EAEB55EC5C}"/>
                    </a:ext>
                  </a:extLst>
                </p:cNvPr>
                <p:cNvSpPr txBox="1"/>
                <p:nvPr/>
              </p:nvSpPr>
              <p:spPr>
                <a:xfrm>
                  <a:off x="2562487" y="5700207"/>
                  <a:ext cx="784482" cy="323165"/>
                </a:xfrm>
                <a:prstGeom prst="rect">
                  <a:avLst/>
                </a:prstGeom>
                <a:noFill/>
              </p:spPr>
              <p:txBody>
                <a:bodyPr wrap="square" rtlCol="0">
                  <a:spAutoFit/>
                </a:bodyPr>
                <a:lstStyle/>
                <a:p>
                  <a:r>
                    <a:rPr lang="en-IN" sz="1500" b="1" dirty="0"/>
                    <a:t>O</a:t>
                  </a:r>
                  <a14:m>
                    <m:oMath xmlns:m="http://schemas.openxmlformats.org/officeDocument/2006/math">
                      <m:sSub>
                        <m:sSubPr>
                          <m:ctrlPr>
                            <a:rPr lang="en-IN" sz="1500" b="1" i="1" smtClean="0">
                              <a:latin typeface="Cambria Math" panose="02040503050406030204" pitchFamily="18" charset="0"/>
                            </a:rPr>
                          </m:ctrlPr>
                        </m:sSubPr>
                        <m:e>
                          <m:r>
                            <a:rPr lang="en-IN" sz="1500" b="1" i="1" smtClean="0">
                              <a:latin typeface="Cambria Math" panose="02040503050406030204" pitchFamily="18" charset="0"/>
                            </a:rPr>
                            <m:t>𝑷</m:t>
                          </m:r>
                        </m:e>
                        <m:sub>
                          <m:r>
                            <a:rPr lang="en-IN" sz="1500" b="1" i="1" smtClean="0">
                              <a:latin typeface="Cambria Math" panose="02040503050406030204" pitchFamily="18" charset="0"/>
                            </a:rPr>
                            <m:t>𝟒𝟒</m:t>
                          </m:r>
                        </m:sub>
                      </m:sSub>
                    </m:oMath>
                  </a14:m>
                  <a:endParaRPr lang="en-IN" sz="1500" b="1" dirty="0"/>
                </a:p>
              </p:txBody>
            </p:sp>
          </mc:Choice>
          <mc:Fallback xmlns="">
            <p:sp>
              <p:nvSpPr>
                <p:cNvPr id="364" name="TextBox 363">
                  <a:extLst>
                    <a:ext uri="{FF2B5EF4-FFF2-40B4-BE49-F238E27FC236}">
                      <a16:creationId xmlns:a16="http://schemas.microsoft.com/office/drawing/2014/main" id="{506DB533-9D85-1825-8A4D-14C836956E21}"/>
                    </a:ext>
                  </a:extLst>
                </p:cNvPr>
                <p:cNvSpPr txBox="1">
                  <a:spLocks noRot="1" noChangeAspect="1" noMove="1" noResize="1" noEditPoints="1" noAdjustHandles="1" noChangeArrowheads="1" noChangeShapeType="1" noTextEdit="1"/>
                </p:cNvSpPr>
                <p:nvPr/>
              </p:nvSpPr>
              <p:spPr>
                <a:xfrm>
                  <a:off x="2562487" y="5700207"/>
                  <a:ext cx="784482" cy="323165"/>
                </a:xfrm>
                <a:prstGeom prst="rect">
                  <a:avLst/>
                </a:prstGeom>
                <a:blipFill>
                  <a:blip r:embed="rId30"/>
                  <a:stretch>
                    <a:fillRect l="-3101" t="-3774" b="-18868"/>
                  </a:stretch>
                </a:blipFill>
              </p:spPr>
              <p:txBody>
                <a:bodyPr/>
                <a:lstStyle/>
                <a:p>
                  <a:r>
                    <a:rPr lang="en-IN">
                      <a:noFill/>
                    </a:rPr>
                    <a:t> </a:t>
                  </a:r>
                </a:p>
              </p:txBody>
            </p:sp>
          </mc:Fallback>
        </mc:AlternateContent>
        <p:sp>
          <p:nvSpPr>
            <p:cNvPr id="1378" name="Rectangle 1377">
              <a:extLst>
                <a:ext uri="{FF2B5EF4-FFF2-40B4-BE49-F238E27FC236}">
                  <a16:creationId xmlns:a16="http://schemas.microsoft.com/office/drawing/2014/main" id="{FDD4EAB8-58CA-7F34-F6A5-B9720F0F9EA4}"/>
                </a:ext>
              </a:extLst>
            </p:cNvPr>
            <p:cNvSpPr/>
            <p:nvPr/>
          </p:nvSpPr>
          <p:spPr>
            <a:xfrm>
              <a:off x="791991" y="4011702"/>
              <a:ext cx="2625300" cy="228241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500" b="1"/>
            </a:p>
          </p:txBody>
        </p:sp>
      </p:grpSp>
      <p:sp>
        <p:nvSpPr>
          <p:cNvPr id="1379" name="TextBox 1378">
            <a:extLst>
              <a:ext uri="{FF2B5EF4-FFF2-40B4-BE49-F238E27FC236}">
                <a16:creationId xmlns:a16="http://schemas.microsoft.com/office/drawing/2014/main" id="{1F37B3BF-1776-5E68-075B-FBA44E4B393D}"/>
              </a:ext>
            </a:extLst>
          </p:cNvPr>
          <p:cNvSpPr txBox="1"/>
          <p:nvPr/>
        </p:nvSpPr>
        <p:spPr>
          <a:xfrm>
            <a:off x="3469517" y="3893254"/>
            <a:ext cx="2084582" cy="280370"/>
          </a:xfrm>
          <a:prstGeom prst="rect">
            <a:avLst/>
          </a:prstGeom>
          <a:noFill/>
        </p:spPr>
        <p:txBody>
          <a:bodyPr wrap="square" rtlCol="0">
            <a:spAutoFit/>
          </a:bodyPr>
          <a:lstStyle/>
          <a:p>
            <a:r>
              <a:rPr lang="en-IN" sz="1500" b="1" dirty="0"/>
              <a:t>1</a:t>
            </a:r>
            <a:r>
              <a:rPr lang="en-IN" sz="1500" b="1" baseline="30000" dirty="0"/>
              <a:t>st</a:t>
            </a:r>
            <a:r>
              <a:rPr lang="en-IN" sz="1500" b="1" dirty="0"/>
              <a:t> Row. wise 1-D FFT</a:t>
            </a:r>
          </a:p>
        </p:txBody>
      </p:sp>
      <p:cxnSp>
        <p:nvCxnSpPr>
          <p:cNvPr id="1380" name="Straight Arrow Connector 1379">
            <a:extLst>
              <a:ext uri="{FF2B5EF4-FFF2-40B4-BE49-F238E27FC236}">
                <a16:creationId xmlns:a16="http://schemas.microsoft.com/office/drawing/2014/main" id="{1F2FA563-3C40-4E58-2C34-E0D7583DE351}"/>
              </a:ext>
            </a:extLst>
          </p:cNvPr>
          <p:cNvCxnSpPr>
            <a:cxnSpLocks/>
          </p:cNvCxnSpPr>
          <p:nvPr/>
        </p:nvCxnSpPr>
        <p:spPr>
          <a:xfrm>
            <a:off x="4745396" y="1981955"/>
            <a:ext cx="277409"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381" name="Straight Arrow Connector 1380">
            <a:extLst>
              <a:ext uri="{FF2B5EF4-FFF2-40B4-BE49-F238E27FC236}">
                <a16:creationId xmlns:a16="http://schemas.microsoft.com/office/drawing/2014/main" id="{03A77D84-D497-A081-9E54-6CBF970CB39F}"/>
              </a:ext>
            </a:extLst>
          </p:cNvPr>
          <p:cNvCxnSpPr>
            <a:cxnSpLocks/>
          </p:cNvCxnSpPr>
          <p:nvPr/>
        </p:nvCxnSpPr>
        <p:spPr>
          <a:xfrm>
            <a:off x="3354855" y="1992647"/>
            <a:ext cx="277409"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82" name="TextBox 1381">
                <a:extLst>
                  <a:ext uri="{FF2B5EF4-FFF2-40B4-BE49-F238E27FC236}">
                    <a16:creationId xmlns:a16="http://schemas.microsoft.com/office/drawing/2014/main" id="{232AA377-39B4-8837-7CBC-8E0A94199510}"/>
                  </a:ext>
                </a:extLst>
              </p:cNvPr>
              <p:cNvSpPr txBox="1"/>
              <p:nvPr/>
            </p:nvSpPr>
            <p:spPr>
              <a:xfrm>
                <a:off x="5000632" y="1038344"/>
                <a:ext cx="2155802" cy="480635"/>
              </a:xfrm>
              <a:prstGeom prst="rect">
                <a:avLst/>
              </a:prstGeom>
              <a:noFill/>
              <a:ln>
                <a:noFill/>
              </a:ln>
            </p:spPr>
            <p:txBody>
              <a:bodyPr wrap="square" rtlCol="0">
                <a:spAutoFit/>
              </a:bodyPr>
              <a:lstStyle/>
              <a:p>
                <a:pPr/>
                <a14:m>
                  <m:oMathPara xmlns:m="http://schemas.openxmlformats.org/officeDocument/2006/math">
                    <m:oMathParaPr>
                      <m:jc m:val="centerGroup"/>
                    </m:oMathParaPr>
                    <m:oMath xmlns:m="http://schemas.openxmlformats.org/officeDocument/2006/math">
                      <m:d>
                        <m:dPr>
                          <m:ctrlPr>
                            <a:rPr lang="en-IN" sz="1500" b="1" i="1" smtClean="0">
                              <a:latin typeface="Cambria Math" panose="02040503050406030204" pitchFamily="18" charset="0"/>
                            </a:rPr>
                          </m:ctrlPr>
                        </m:dPr>
                        <m:e>
                          <m:r>
                            <a:rPr lang="en-IN" sz="1500" b="1" i="1" smtClean="0">
                              <a:latin typeface="Cambria Math" panose="02040503050406030204" pitchFamily="18" charset="0"/>
                            </a:rPr>
                            <m:t>𝑷𝑺</m:t>
                          </m:r>
                          <m:r>
                            <a:rPr lang="en-IN" sz="1500" b="1" i="1" smtClean="0">
                              <a:latin typeface="Cambria Math" panose="02040503050406030204" pitchFamily="18" charset="0"/>
                            </a:rPr>
                            <m:t>−</m:t>
                          </m:r>
                          <m:r>
                            <a:rPr lang="en-IN" sz="1500" b="1" i="1" smtClean="0">
                              <a:latin typeface="Cambria Math" panose="02040503050406030204" pitchFamily="18" charset="0"/>
                            </a:rPr>
                            <m:t>𝑭𝑺</m:t>
                          </m:r>
                          <m:r>
                            <a:rPr lang="en-IN" sz="1500" b="1" i="1" smtClean="0">
                              <a:latin typeface="Cambria Math" panose="02040503050406030204" pitchFamily="18" charset="0"/>
                            </a:rPr>
                            <m:t>+</m:t>
                          </m:r>
                          <m:r>
                            <a:rPr lang="en-IN" sz="1500" b="1" i="1" smtClean="0">
                              <a:latin typeface="Cambria Math" panose="02040503050406030204" pitchFamily="18" charset="0"/>
                            </a:rPr>
                            <m:t>𝟏</m:t>
                          </m:r>
                        </m:e>
                      </m:d>
                    </m:oMath>
                  </m:oMathPara>
                </a14:m>
                <a:endParaRPr lang="en-IN" sz="1500" b="1"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IN" sz="1500" b="1" i="1" smtClean="0">
                          <a:latin typeface="Cambria Math" panose="02040503050406030204" pitchFamily="18" charset="0"/>
                        </a:rPr>
                        <m:t>𝒑𝒊𝒙𝒆𝒍𝒔</m:t>
                      </m:r>
                    </m:oMath>
                  </m:oMathPara>
                </a14:m>
                <a:endParaRPr lang="en-IN" sz="1500" b="1" dirty="0"/>
              </a:p>
            </p:txBody>
          </p:sp>
        </mc:Choice>
        <mc:Fallback xmlns="">
          <p:sp>
            <p:nvSpPr>
              <p:cNvPr id="1382" name="TextBox 1381">
                <a:extLst>
                  <a:ext uri="{FF2B5EF4-FFF2-40B4-BE49-F238E27FC236}">
                    <a16:creationId xmlns:a16="http://schemas.microsoft.com/office/drawing/2014/main" id="{232AA377-39B4-8837-7CBC-8E0A94199510}"/>
                  </a:ext>
                </a:extLst>
              </p:cNvPr>
              <p:cNvSpPr txBox="1">
                <a:spLocks noRot="1" noChangeAspect="1" noMove="1" noResize="1" noEditPoints="1" noAdjustHandles="1" noChangeArrowheads="1" noChangeShapeType="1" noTextEdit="1"/>
              </p:cNvSpPr>
              <p:nvPr/>
            </p:nvSpPr>
            <p:spPr>
              <a:xfrm>
                <a:off x="5000632" y="1038344"/>
                <a:ext cx="2155802" cy="480635"/>
              </a:xfrm>
              <a:prstGeom prst="rect">
                <a:avLst/>
              </a:prstGeom>
              <a:blipFill>
                <a:blip r:embed="rId31"/>
                <a:stretch>
                  <a:fillRect b="-22785"/>
                </a:stretch>
              </a:blipFill>
              <a:ln>
                <a:noFill/>
              </a:ln>
            </p:spPr>
            <p:txBody>
              <a:bodyPr/>
              <a:lstStyle/>
              <a:p>
                <a:r>
                  <a:rPr lang="en-IN">
                    <a:noFill/>
                  </a:rPr>
                  <a:t> </a:t>
                </a:r>
              </a:p>
            </p:txBody>
          </p:sp>
        </mc:Fallback>
      </mc:AlternateContent>
      <p:cxnSp>
        <p:nvCxnSpPr>
          <p:cNvPr id="1383" name="Straight Arrow Connector 1382">
            <a:extLst>
              <a:ext uri="{FF2B5EF4-FFF2-40B4-BE49-F238E27FC236}">
                <a16:creationId xmlns:a16="http://schemas.microsoft.com/office/drawing/2014/main" id="{CE8A30BA-0F66-BB40-BD51-8C451502E9C5}"/>
              </a:ext>
            </a:extLst>
          </p:cNvPr>
          <p:cNvCxnSpPr>
            <a:cxnSpLocks/>
          </p:cNvCxnSpPr>
          <p:nvPr/>
        </p:nvCxnSpPr>
        <p:spPr>
          <a:xfrm>
            <a:off x="6695177" y="1218293"/>
            <a:ext cx="868271" cy="4533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384" name="Straight Arrow Connector 1383">
            <a:extLst>
              <a:ext uri="{FF2B5EF4-FFF2-40B4-BE49-F238E27FC236}">
                <a16:creationId xmlns:a16="http://schemas.microsoft.com/office/drawing/2014/main" id="{D8DB5D44-ED9C-51C6-2E6D-C54FC3994EC7}"/>
              </a:ext>
            </a:extLst>
          </p:cNvPr>
          <p:cNvCxnSpPr/>
          <p:nvPr/>
        </p:nvCxnSpPr>
        <p:spPr>
          <a:xfrm>
            <a:off x="10112505" y="5033006"/>
            <a:ext cx="1025167"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85" name="Straight Arrow Connector 1384">
            <a:extLst>
              <a:ext uri="{FF2B5EF4-FFF2-40B4-BE49-F238E27FC236}">
                <a16:creationId xmlns:a16="http://schemas.microsoft.com/office/drawing/2014/main" id="{D8C06082-1FF1-0D03-70E8-25B7C57F7D14}"/>
              </a:ext>
            </a:extLst>
          </p:cNvPr>
          <p:cNvCxnSpPr/>
          <p:nvPr/>
        </p:nvCxnSpPr>
        <p:spPr>
          <a:xfrm>
            <a:off x="11222027" y="4185130"/>
            <a:ext cx="0" cy="78743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386" name="TextBox 1385">
            <a:extLst>
              <a:ext uri="{FF2B5EF4-FFF2-40B4-BE49-F238E27FC236}">
                <a16:creationId xmlns:a16="http://schemas.microsoft.com/office/drawing/2014/main" id="{A9E84E20-A9A1-AD03-7A70-E44845DACB1C}"/>
              </a:ext>
            </a:extLst>
          </p:cNvPr>
          <p:cNvSpPr txBox="1"/>
          <p:nvPr/>
        </p:nvSpPr>
        <p:spPr>
          <a:xfrm>
            <a:off x="11182741" y="4401952"/>
            <a:ext cx="498596" cy="280370"/>
          </a:xfrm>
          <a:prstGeom prst="rect">
            <a:avLst/>
          </a:prstGeom>
          <a:noFill/>
        </p:spPr>
        <p:txBody>
          <a:bodyPr wrap="square" rtlCol="0">
            <a:spAutoFit/>
          </a:bodyPr>
          <a:lstStyle/>
          <a:p>
            <a:r>
              <a:rPr lang="en-IN" sz="1500" b="1" dirty="0"/>
              <a:t>PS</a:t>
            </a:r>
          </a:p>
        </p:txBody>
      </p:sp>
      <p:sp>
        <p:nvSpPr>
          <p:cNvPr id="1387" name="TextBox 1386">
            <a:extLst>
              <a:ext uri="{FF2B5EF4-FFF2-40B4-BE49-F238E27FC236}">
                <a16:creationId xmlns:a16="http://schemas.microsoft.com/office/drawing/2014/main" id="{29496A17-F278-CF82-5204-A06EFDF4BF71}"/>
              </a:ext>
            </a:extLst>
          </p:cNvPr>
          <p:cNvSpPr txBox="1"/>
          <p:nvPr/>
        </p:nvSpPr>
        <p:spPr>
          <a:xfrm>
            <a:off x="10495722" y="5039113"/>
            <a:ext cx="498596" cy="280370"/>
          </a:xfrm>
          <a:prstGeom prst="rect">
            <a:avLst/>
          </a:prstGeom>
          <a:noFill/>
        </p:spPr>
        <p:txBody>
          <a:bodyPr wrap="square" rtlCol="0">
            <a:spAutoFit/>
          </a:bodyPr>
          <a:lstStyle/>
          <a:p>
            <a:r>
              <a:rPr lang="en-IN" sz="1500" b="1" dirty="0"/>
              <a:t>PS</a:t>
            </a:r>
          </a:p>
        </p:txBody>
      </p:sp>
      <p:cxnSp>
        <p:nvCxnSpPr>
          <p:cNvPr id="1388" name="Straight Arrow Connector 1387">
            <a:extLst>
              <a:ext uri="{FF2B5EF4-FFF2-40B4-BE49-F238E27FC236}">
                <a16:creationId xmlns:a16="http://schemas.microsoft.com/office/drawing/2014/main" id="{CF423A13-DE7B-2765-6643-DCAF86607933}"/>
              </a:ext>
            </a:extLst>
          </p:cNvPr>
          <p:cNvCxnSpPr>
            <a:cxnSpLocks/>
          </p:cNvCxnSpPr>
          <p:nvPr/>
        </p:nvCxnSpPr>
        <p:spPr>
          <a:xfrm flipV="1">
            <a:off x="1111116" y="3615747"/>
            <a:ext cx="736590" cy="10728"/>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389" name="TextBox 1388">
            <a:extLst>
              <a:ext uri="{FF2B5EF4-FFF2-40B4-BE49-F238E27FC236}">
                <a16:creationId xmlns:a16="http://schemas.microsoft.com/office/drawing/2014/main" id="{86013FC4-57BC-B394-4205-E0889CD75116}"/>
              </a:ext>
            </a:extLst>
          </p:cNvPr>
          <p:cNvSpPr txBox="1"/>
          <p:nvPr/>
        </p:nvSpPr>
        <p:spPr>
          <a:xfrm>
            <a:off x="1314345" y="3398508"/>
            <a:ext cx="498596" cy="280370"/>
          </a:xfrm>
          <a:prstGeom prst="rect">
            <a:avLst/>
          </a:prstGeom>
          <a:noFill/>
        </p:spPr>
        <p:txBody>
          <a:bodyPr wrap="square" rtlCol="0">
            <a:spAutoFit/>
          </a:bodyPr>
          <a:lstStyle/>
          <a:p>
            <a:r>
              <a:rPr lang="en-IN" sz="1500" b="1" dirty="0"/>
              <a:t>PS</a:t>
            </a:r>
          </a:p>
        </p:txBody>
      </p:sp>
      <p:cxnSp>
        <p:nvCxnSpPr>
          <p:cNvPr id="1390" name="Straight Arrow Connector 1389">
            <a:extLst>
              <a:ext uri="{FF2B5EF4-FFF2-40B4-BE49-F238E27FC236}">
                <a16:creationId xmlns:a16="http://schemas.microsoft.com/office/drawing/2014/main" id="{7F116A46-B61E-E9B3-4FBE-798C187F967E}"/>
              </a:ext>
            </a:extLst>
          </p:cNvPr>
          <p:cNvCxnSpPr>
            <a:cxnSpLocks/>
          </p:cNvCxnSpPr>
          <p:nvPr/>
        </p:nvCxnSpPr>
        <p:spPr>
          <a:xfrm flipV="1">
            <a:off x="1071068" y="4697615"/>
            <a:ext cx="219324" cy="3194"/>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391" name="TextBox 1390">
            <a:extLst>
              <a:ext uri="{FF2B5EF4-FFF2-40B4-BE49-F238E27FC236}">
                <a16:creationId xmlns:a16="http://schemas.microsoft.com/office/drawing/2014/main" id="{B8EC0D45-A506-F54D-E6FB-960254F8BF20}"/>
              </a:ext>
            </a:extLst>
          </p:cNvPr>
          <p:cNvSpPr txBox="1"/>
          <p:nvPr/>
        </p:nvSpPr>
        <p:spPr>
          <a:xfrm>
            <a:off x="874507" y="4438691"/>
            <a:ext cx="798390" cy="280370"/>
          </a:xfrm>
          <a:prstGeom prst="rect">
            <a:avLst/>
          </a:prstGeom>
          <a:noFill/>
        </p:spPr>
        <p:txBody>
          <a:bodyPr wrap="square" rtlCol="0">
            <a:spAutoFit/>
          </a:bodyPr>
          <a:lstStyle/>
          <a:p>
            <a:r>
              <a:rPr lang="en-IN" sz="1500" b="1" dirty="0"/>
              <a:t>(FS-1)</a:t>
            </a:r>
          </a:p>
        </p:txBody>
      </p:sp>
      <p:sp>
        <p:nvSpPr>
          <p:cNvPr id="5" name="TextBox 4">
            <a:extLst>
              <a:ext uri="{FF2B5EF4-FFF2-40B4-BE49-F238E27FC236}">
                <a16:creationId xmlns:a16="http://schemas.microsoft.com/office/drawing/2014/main" id="{300D9477-9EB8-F581-BBC8-0018D8EBE845}"/>
              </a:ext>
            </a:extLst>
          </p:cNvPr>
          <p:cNvSpPr txBox="1"/>
          <p:nvPr/>
        </p:nvSpPr>
        <p:spPr>
          <a:xfrm>
            <a:off x="551856" y="5901357"/>
            <a:ext cx="11335576" cy="461665"/>
          </a:xfrm>
          <a:prstGeom prst="rect">
            <a:avLst/>
          </a:prstGeom>
          <a:gradFill flip="none" rotWithShape="1">
            <a:gsLst>
              <a:gs pos="0">
                <a:srgbClr val="7030A0">
                  <a:tint val="66000"/>
                  <a:satMod val="160000"/>
                </a:srgbClr>
              </a:gs>
              <a:gs pos="50000">
                <a:srgbClr val="7030A0">
                  <a:tint val="44500"/>
                  <a:satMod val="160000"/>
                </a:srgbClr>
              </a:gs>
              <a:gs pos="100000">
                <a:srgbClr val="7030A0">
                  <a:tint val="23500"/>
                  <a:satMod val="160000"/>
                </a:srgbClr>
              </a:gs>
            </a:gsLst>
            <a:lin ang="8100000" scaled="1"/>
            <a:tileRect/>
          </a:gradFill>
          <a:ln>
            <a:solidFill>
              <a:srgbClr val="C00000"/>
            </a:solidFill>
          </a:ln>
        </p:spPr>
        <p:txBody>
          <a:bodyPr wrap="square" rtlCol="0">
            <a:spAutoFit/>
          </a:bodyPr>
          <a:lstStyle/>
          <a:p>
            <a:pPr lvl="0"/>
            <a:r>
              <a:rPr lang="en-US" sz="2400" b="1" dirty="0"/>
              <a:t>Overlapped portion is buffered to save on redundant DRAM access &amp; FFT computations</a:t>
            </a:r>
            <a:endParaRPr lang="en-IN" sz="2400" b="1" dirty="0"/>
          </a:p>
        </p:txBody>
      </p:sp>
      <mc:AlternateContent xmlns:mc="http://schemas.openxmlformats.org/markup-compatibility/2006" xmlns:pslz="http://schemas.microsoft.com/office/powerpoint/2016/slidezoom">
        <mc:Choice Requires="pslz">
          <p:graphicFrame>
            <p:nvGraphicFramePr>
              <p:cNvPr id="7" name="Slide Zoom 6">
                <a:extLst>
                  <a:ext uri="{FF2B5EF4-FFF2-40B4-BE49-F238E27FC236}">
                    <a16:creationId xmlns:a16="http://schemas.microsoft.com/office/drawing/2014/main" id="{5037A06B-344B-CD22-75A1-1F459D9C184E}"/>
                  </a:ext>
                </a:extLst>
              </p:cNvPr>
              <p:cNvGraphicFramePr>
                <a:graphicFrameLocks noChangeAspect="1"/>
              </p:cNvGraphicFramePr>
              <p:nvPr>
                <p:extLst>
                  <p:ext uri="{D42A27DB-BD31-4B8C-83A1-F6EECF244321}">
                    <p14:modId xmlns:p14="http://schemas.microsoft.com/office/powerpoint/2010/main" val="2266105106"/>
                  </p:ext>
                </p:extLst>
              </p:nvPr>
            </p:nvGraphicFramePr>
            <p:xfrm>
              <a:off x="11778063" y="6281746"/>
              <a:ext cx="413937" cy="232840"/>
            </p:xfrm>
            <a:graphic>
              <a:graphicData uri="http://schemas.microsoft.com/office/powerpoint/2016/slidezoom">
                <pslz:sldZm>
                  <pslz:sldZmObj sldId="448" cId="3723320307">
                    <pslz:zmPr id="{F2604396-B770-41CD-BC0C-4729EA827AB8}" returnToParent="0" transitionDur="1000">
                      <p166:blipFill xmlns:p166="http://schemas.microsoft.com/office/powerpoint/2016/6/main">
                        <a:blip r:embed="rId32"/>
                        <a:stretch>
                          <a:fillRect/>
                        </a:stretch>
                      </p166:blipFill>
                      <p166:spPr xmlns:p166="http://schemas.microsoft.com/office/powerpoint/2016/6/main">
                        <a:xfrm>
                          <a:off x="0" y="0"/>
                          <a:ext cx="413937" cy="232840"/>
                        </a:xfrm>
                        <a:prstGeom prst="rect">
                          <a:avLst/>
                        </a:prstGeom>
                        <a:ln w="3175">
                          <a:solidFill>
                            <a:prstClr val="ltGray"/>
                          </a:solidFill>
                        </a:ln>
                      </p166:spPr>
                    </pslz:zmPr>
                  </pslz:sldZmObj>
                </pslz:sldZm>
              </a:graphicData>
            </a:graphic>
          </p:graphicFrame>
        </mc:Choice>
        <mc:Fallback xmlns="">
          <p:pic>
            <p:nvPicPr>
              <p:cNvPr id="7" name="Slide Zoom 6">
                <a:hlinkClick r:id="rId33" action="ppaction://hlinksldjump"/>
                <a:extLst>
                  <a:ext uri="{FF2B5EF4-FFF2-40B4-BE49-F238E27FC236}">
                    <a16:creationId xmlns:a16="http://schemas.microsoft.com/office/drawing/2014/main" id="{5037A06B-344B-CD22-75A1-1F459D9C184E}"/>
                  </a:ext>
                </a:extLst>
              </p:cNvPr>
              <p:cNvPicPr>
                <a:picLocks noGrp="1" noRot="1" noChangeAspect="1" noMove="1" noResize="1" noEditPoints="1" noAdjustHandles="1" noChangeArrowheads="1" noChangeShapeType="1"/>
              </p:cNvPicPr>
              <p:nvPr/>
            </p:nvPicPr>
            <p:blipFill>
              <a:blip r:embed="rId34"/>
              <a:stretch>
                <a:fillRect/>
              </a:stretch>
            </p:blipFill>
            <p:spPr>
              <a:xfrm>
                <a:off x="11778063" y="6281746"/>
                <a:ext cx="413937" cy="232840"/>
              </a:xfrm>
              <a:prstGeom prst="rect">
                <a:avLst/>
              </a:prstGeom>
              <a:ln w="3175">
                <a:solidFill>
                  <a:prstClr val="ltGray"/>
                </a:solidFill>
              </a:ln>
            </p:spPr>
          </p:pic>
        </mc:Fallback>
      </mc:AlternateContent>
      <p:pic>
        <p:nvPicPr>
          <p:cNvPr id="9" name="Audio 8">
            <a:hlinkClick r:id="" action="ppaction://media"/>
            <a:extLst>
              <a:ext uri="{FF2B5EF4-FFF2-40B4-BE49-F238E27FC236}">
                <a16:creationId xmlns:a16="http://schemas.microsoft.com/office/drawing/2014/main" id="{D3EC56DC-0C20-FAD2-8827-EEE43E6E3118}"/>
              </a:ext>
            </a:extLst>
          </p:cNvPr>
          <p:cNvPicPr>
            <a:picLocks noChangeAspect="1"/>
          </p:cNvPicPr>
          <p:nvPr>
            <a:audioFile r:link="rId3"/>
            <p:extLst>
              <p:ext uri="{DAA4B4D4-6D71-4841-9C94-3DE7FCFB9230}">
                <p14:media xmlns:p14="http://schemas.microsoft.com/office/powerpoint/2010/main" r:embed="rId2"/>
              </p:ext>
            </p:extLst>
          </p:nvPr>
        </p:nvPicPr>
        <p:blipFill>
          <a:blip r:embed="rId35"/>
          <a:srcRect l="-262704" t="-125896" r="-262704" b="-125896"/>
          <a:stretch>
            <a:fillRect/>
          </a:stretch>
        </p:blipFill>
        <p:spPr>
          <a:xfrm>
            <a:off x="9144000" y="5143500"/>
            <a:ext cx="3048000" cy="1714500"/>
          </a:xfrm>
          <a:prstGeom prst="rect">
            <a:avLst/>
          </a:prstGeom>
        </p:spPr>
      </p:pic>
    </p:spTree>
    <p:custDataLst>
      <p:tags r:id="rId1"/>
    </p:custDataLst>
    <p:extLst>
      <p:ext uri="{BB962C8B-B14F-4D97-AF65-F5344CB8AC3E}">
        <p14:creationId xmlns:p14="http://schemas.microsoft.com/office/powerpoint/2010/main" val="1723482778"/>
      </p:ext>
    </p:extLst>
  </p:cSld>
  <p:clrMapOvr>
    <a:masterClrMapping/>
  </p:clrMapOvr>
  <mc:AlternateContent xmlns:mc="http://schemas.openxmlformats.org/markup-compatibility/2006">
    <mc:Choice xmlns:p14="http://schemas.microsoft.com/office/powerpoint/2010/main" Requires="p14">
      <p:transition spd="slow" p14:dur="2000" advTm="60931"/>
    </mc:Choice>
    <mc:Fallback>
      <p:transition spd="slow" advTm="6093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4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5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5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5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5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5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5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6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6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07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08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08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08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09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09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09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097"/>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099"/>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102"/>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106"/>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107"/>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108"/>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109"/>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110"/>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111"/>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112"/>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113"/>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114"/>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1115"/>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1116"/>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1117"/>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1118"/>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1119"/>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1120"/>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1121"/>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1122"/>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1123"/>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1124"/>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1125"/>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1126"/>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1127"/>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1128"/>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1129"/>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1130"/>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1131"/>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1132"/>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1133"/>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1134"/>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1135"/>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1136"/>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1137"/>
                                        </p:tgtEl>
                                        <p:attrNameLst>
                                          <p:attrName>style.visibility</p:attrName>
                                        </p:attrNameLst>
                                      </p:cBhvr>
                                      <p:to>
                                        <p:strVal val="visible"/>
                                      </p:to>
                                    </p:set>
                                  </p:childTnLst>
                                </p:cTn>
                              </p:par>
                              <p:par>
                                <p:cTn id="113" presetID="1" presetClass="entr" presetSubtype="0" fill="hold" grpId="0" nodeType="withEffect">
                                  <p:stCondLst>
                                    <p:cond delay="0"/>
                                  </p:stCondLst>
                                  <p:childTnLst>
                                    <p:set>
                                      <p:cBhvr>
                                        <p:cTn id="114" dur="1" fill="hold">
                                          <p:stCondLst>
                                            <p:cond delay="0"/>
                                          </p:stCondLst>
                                        </p:cTn>
                                        <p:tgtEl>
                                          <p:spTgt spid="1138"/>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1139"/>
                                        </p:tgtEl>
                                        <p:attrNameLst>
                                          <p:attrName>style.visibility</p:attrName>
                                        </p:attrNameLst>
                                      </p:cBhvr>
                                      <p:to>
                                        <p:strVal val="visible"/>
                                      </p:to>
                                    </p:set>
                                  </p:childTnLst>
                                </p:cTn>
                              </p:par>
                              <p:par>
                                <p:cTn id="117" presetID="1" presetClass="entr" presetSubtype="0" fill="hold" grpId="0" nodeType="withEffect">
                                  <p:stCondLst>
                                    <p:cond delay="0"/>
                                  </p:stCondLst>
                                  <p:childTnLst>
                                    <p:set>
                                      <p:cBhvr>
                                        <p:cTn id="118" dur="1" fill="hold">
                                          <p:stCondLst>
                                            <p:cond delay="0"/>
                                          </p:stCondLst>
                                        </p:cTn>
                                        <p:tgtEl>
                                          <p:spTgt spid="1140"/>
                                        </p:tgtEl>
                                        <p:attrNameLst>
                                          <p:attrName>style.visibility</p:attrName>
                                        </p:attrNameLst>
                                      </p:cBhvr>
                                      <p:to>
                                        <p:strVal val="visible"/>
                                      </p:to>
                                    </p:set>
                                  </p:childTnLst>
                                </p:cTn>
                              </p:par>
                              <p:par>
                                <p:cTn id="119" presetID="1" presetClass="entr" presetSubtype="0" fill="hold" grpId="0" nodeType="withEffect">
                                  <p:stCondLst>
                                    <p:cond delay="0"/>
                                  </p:stCondLst>
                                  <p:childTnLst>
                                    <p:set>
                                      <p:cBhvr>
                                        <p:cTn id="120" dur="1" fill="hold">
                                          <p:stCondLst>
                                            <p:cond delay="0"/>
                                          </p:stCondLst>
                                        </p:cTn>
                                        <p:tgtEl>
                                          <p:spTgt spid="1141"/>
                                        </p:tgtEl>
                                        <p:attrNameLst>
                                          <p:attrName>style.visibility</p:attrName>
                                        </p:attrNameLst>
                                      </p:cBhvr>
                                      <p:to>
                                        <p:strVal val="visible"/>
                                      </p:to>
                                    </p:set>
                                  </p:childTnLst>
                                </p:cTn>
                              </p:par>
                              <p:par>
                                <p:cTn id="121" presetID="1" presetClass="entr" presetSubtype="0" fill="hold" grpId="0" nodeType="withEffect">
                                  <p:stCondLst>
                                    <p:cond delay="0"/>
                                  </p:stCondLst>
                                  <p:childTnLst>
                                    <p:set>
                                      <p:cBhvr>
                                        <p:cTn id="122" dur="1" fill="hold">
                                          <p:stCondLst>
                                            <p:cond delay="0"/>
                                          </p:stCondLst>
                                        </p:cTn>
                                        <p:tgtEl>
                                          <p:spTgt spid="1142"/>
                                        </p:tgtEl>
                                        <p:attrNameLst>
                                          <p:attrName>style.visibility</p:attrName>
                                        </p:attrNameLst>
                                      </p:cBhvr>
                                      <p:to>
                                        <p:strVal val="visible"/>
                                      </p:to>
                                    </p:set>
                                  </p:childTnLst>
                                </p:cTn>
                              </p:par>
                              <p:par>
                                <p:cTn id="123" presetID="1" presetClass="entr" presetSubtype="0" fill="hold" grpId="0" nodeType="withEffect">
                                  <p:stCondLst>
                                    <p:cond delay="0"/>
                                  </p:stCondLst>
                                  <p:childTnLst>
                                    <p:set>
                                      <p:cBhvr>
                                        <p:cTn id="124" dur="1" fill="hold">
                                          <p:stCondLst>
                                            <p:cond delay="0"/>
                                          </p:stCondLst>
                                        </p:cTn>
                                        <p:tgtEl>
                                          <p:spTgt spid="1143"/>
                                        </p:tgtEl>
                                        <p:attrNameLst>
                                          <p:attrName>style.visibility</p:attrName>
                                        </p:attrNameLst>
                                      </p:cBhvr>
                                      <p:to>
                                        <p:strVal val="visible"/>
                                      </p:to>
                                    </p:set>
                                  </p:childTnLst>
                                </p:cTn>
                              </p:par>
                              <p:par>
                                <p:cTn id="125" presetID="1" presetClass="entr" presetSubtype="0" fill="hold" grpId="0" nodeType="withEffect">
                                  <p:stCondLst>
                                    <p:cond delay="0"/>
                                  </p:stCondLst>
                                  <p:childTnLst>
                                    <p:set>
                                      <p:cBhvr>
                                        <p:cTn id="126" dur="1" fill="hold">
                                          <p:stCondLst>
                                            <p:cond delay="0"/>
                                          </p:stCondLst>
                                        </p:cTn>
                                        <p:tgtEl>
                                          <p:spTgt spid="1144"/>
                                        </p:tgtEl>
                                        <p:attrNameLst>
                                          <p:attrName>style.visibility</p:attrName>
                                        </p:attrNameLst>
                                      </p:cBhvr>
                                      <p:to>
                                        <p:strVal val="visible"/>
                                      </p:to>
                                    </p:set>
                                  </p:childTnLst>
                                </p:cTn>
                              </p:par>
                              <p:par>
                                <p:cTn id="127" presetID="1" presetClass="entr" presetSubtype="0" fill="hold" grpId="0" nodeType="withEffect">
                                  <p:stCondLst>
                                    <p:cond delay="0"/>
                                  </p:stCondLst>
                                  <p:childTnLst>
                                    <p:set>
                                      <p:cBhvr>
                                        <p:cTn id="128" dur="1" fill="hold">
                                          <p:stCondLst>
                                            <p:cond delay="0"/>
                                          </p:stCondLst>
                                        </p:cTn>
                                        <p:tgtEl>
                                          <p:spTgt spid="1145"/>
                                        </p:tgtEl>
                                        <p:attrNameLst>
                                          <p:attrName>style.visibility</p:attrName>
                                        </p:attrNameLst>
                                      </p:cBhvr>
                                      <p:to>
                                        <p:strVal val="visible"/>
                                      </p:to>
                                    </p:set>
                                  </p:childTnLst>
                                </p:cTn>
                              </p:par>
                              <p:par>
                                <p:cTn id="129" presetID="1" presetClass="entr" presetSubtype="0" fill="hold" grpId="0" nodeType="withEffect">
                                  <p:stCondLst>
                                    <p:cond delay="0"/>
                                  </p:stCondLst>
                                  <p:childTnLst>
                                    <p:set>
                                      <p:cBhvr>
                                        <p:cTn id="130" dur="1" fill="hold">
                                          <p:stCondLst>
                                            <p:cond delay="0"/>
                                          </p:stCondLst>
                                        </p:cTn>
                                        <p:tgtEl>
                                          <p:spTgt spid="1146"/>
                                        </p:tgtEl>
                                        <p:attrNameLst>
                                          <p:attrName>style.visibility</p:attrName>
                                        </p:attrNameLst>
                                      </p:cBhvr>
                                      <p:to>
                                        <p:strVal val="visible"/>
                                      </p:to>
                                    </p:set>
                                  </p:childTnLst>
                                </p:cTn>
                              </p:par>
                              <p:par>
                                <p:cTn id="131" presetID="1" presetClass="entr" presetSubtype="0" fill="hold" grpId="0" nodeType="withEffect">
                                  <p:stCondLst>
                                    <p:cond delay="0"/>
                                  </p:stCondLst>
                                  <p:childTnLst>
                                    <p:set>
                                      <p:cBhvr>
                                        <p:cTn id="132" dur="1" fill="hold">
                                          <p:stCondLst>
                                            <p:cond delay="0"/>
                                          </p:stCondLst>
                                        </p:cTn>
                                        <p:tgtEl>
                                          <p:spTgt spid="1147"/>
                                        </p:tgtEl>
                                        <p:attrNameLst>
                                          <p:attrName>style.visibility</p:attrName>
                                        </p:attrNameLst>
                                      </p:cBhvr>
                                      <p:to>
                                        <p:strVal val="visible"/>
                                      </p:to>
                                    </p:set>
                                  </p:childTnLst>
                                </p:cTn>
                              </p:par>
                              <p:par>
                                <p:cTn id="133" presetID="1" presetClass="entr" presetSubtype="0" fill="hold" grpId="0" nodeType="withEffect">
                                  <p:stCondLst>
                                    <p:cond delay="0"/>
                                  </p:stCondLst>
                                  <p:childTnLst>
                                    <p:set>
                                      <p:cBhvr>
                                        <p:cTn id="134" dur="1" fill="hold">
                                          <p:stCondLst>
                                            <p:cond delay="0"/>
                                          </p:stCondLst>
                                        </p:cTn>
                                        <p:tgtEl>
                                          <p:spTgt spid="1148"/>
                                        </p:tgtEl>
                                        <p:attrNameLst>
                                          <p:attrName>style.visibility</p:attrName>
                                        </p:attrNameLst>
                                      </p:cBhvr>
                                      <p:to>
                                        <p:strVal val="visible"/>
                                      </p:to>
                                    </p:set>
                                  </p:childTnLst>
                                </p:cTn>
                              </p:par>
                              <p:par>
                                <p:cTn id="135" presetID="1" presetClass="entr" presetSubtype="0" fill="hold" grpId="0" nodeType="withEffect">
                                  <p:stCondLst>
                                    <p:cond delay="0"/>
                                  </p:stCondLst>
                                  <p:childTnLst>
                                    <p:set>
                                      <p:cBhvr>
                                        <p:cTn id="136" dur="1" fill="hold">
                                          <p:stCondLst>
                                            <p:cond delay="0"/>
                                          </p:stCondLst>
                                        </p:cTn>
                                        <p:tgtEl>
                                          <p:spTgt spid="1149"/>
                                        </p:tgtEl>
                                        <p:attrNameLst>
                                          <p:attrName>style.visibility</p:attrName>
                                        </p:attrNameLst>
                                      </p:cBhvr>
                                      <p:to>
                                        <p:strVal val="visible"/>
                                      </p:to>
                                    </p:set>
                                  </p:childTnLst>
                                </p:cTn>
                              </p:par>
                              <p:par>
                                <p:cTn id="137" presetID="1" presetClass="entr" presetSubtype="0" fill="hold" grpId="0" nodeType="withEffect">
                                  <p:stCondLst>
                                    <p:cond delay="0"/>
                                  </p:stCondLst>
                                  <p:childTnLst>
                                    <p:set>
                                      <p:cBhvr>
                                        <p:cTn id="138" dur="1" fill="hold">
                                          <p:stCondLst>
                                            <p:cond delay="0"/>
                                          </p:stCondLst>
                                        </p:cTn>
                                        <p:tgtEl>
                                          <p:spTgt spid="1150"/>
                                        </p:tgtEl>
                                        <p:attrNameLst>
                                          <p:attrName>style.visibility</p:attrName>
                                        </p:attrNameLst>
                                      </p:cBhvr>
                                      <p:to>
                                        <p:strVal val="visible"/>
                                      </p:to>
                                    </p:set>
                                  </p:childTnLst>
                                </p:cTn>
                              </p:par>
                              <p:par>
                                <p:cTn id="139" presetID="1" presetClass="entr" presetSubtype="0" fill="hold" grpId="0" nodeType="withEffect">
                                  <p:stCondLst>
                                    <p:cond delay="0"/>
                                  </p:stCondLst>
                                  <p:childTnLst>
                                    <p:set>
                                      <p:cBhvr>
                                        <p:cTn id="140" dur="1" fill="hold">
                                          <p:stCondLst>
                                            <p:cond delay="0"/>
                                          </p:stCondLst>
                                        </p:cTn>
                                        <p:tgtEl>
                                          <p:spTgt spid="1151"/>
                                        </p:tgtEl>
                                        <p:attrNameLst>
                                          <p:attrName>style.visibility</p:attrName>
                                        </p:attrNameLst>
                                      </p:cBhvr>
                                      <p:to>
                                        <p:strVal val="visible"/>
                                      </p:to>
                                    </p:set>
                                  </p:childTnLst>
                                </p:cTn>
                              </p:par>
                              <p:par>
                                <p:cTn id="141" presetID="1" presetClass="entr" presetSubtype="0" fill="hold" grpId="0" nodeType="withEffect">
                                  <p:stCondLst>
                                    <p:cond delay="0"/>
                                  </p:stCondLst>
                                  <p:childTnLst>
                                    <p:set>
                                      <p:cBhvr>
                                        <p:cTn id="142" dur="1" fill="hold">
                                          <p:stCondLst>
                                            <p:cond delay="0"/>
                                          </p:stCondLst>
                                        </p:cTn>
                                        <p:tgtEl>
                                          <p:spTgt spid="1216"/>
                                        </p:tgtEl>
                                        <p:attrNameLst>
                                          <p:attrName>style.visibility</p:attrName>
                                        </p:attrNameLst>
                                      </p:cBhvr>
                                      <p:to>
                                        <p:strVal val="visible"/>
                                      </p:to>
                                    </p:set>
                                  </p:childTnLst>
                                </p:cTn>
                              </p:par>
                              <p:par>
                                <p:cTn id="143" presetID="1" presetClass="entr" presetSubtype="0" fill="hold" grpId="0" nodeType="withEffect">
                                  <p:stCondLst>
                                    <p:cond delay="0"/>
                                  </p:stCondLst>
                                  <p:childTnLst>
                                    <p:set>
                                      <p:cBhvr>
                                        <p:cTn id="144" dur="1" fill="hold">
                                          <p:stCondLst>
                                            <p:cond delay="0"/>
                                          </p:stCondLst>
                                        </p:cTn>
                                        <p:tgtEl>
                                          <p:spTgt spid="1217"/>
                                        </p:tgtEl>
                                        <p:attrNameLst>
                                          <p:attrName>style.visibility</p:attrName>
                                        </p:attrNameLst>
                                      </p:cBhvr>
                                      <p:to>
                                        <p:strVal val="visible"/>
                                      </p:to>
                                    </p:set>
                                  </p:childTnLst>
                                </p:cTn>
                              </p:par>
                              <p:par>
                                <p:cTn id="145" presetID="1" presetClass="entr" presetSubtype="0" fill="hold" grpId="0" nodeType="withEffect">
                                  <p:stCondLst>
                                    <p:cond delay="0"/>
                                  </p:stCondLst>
                                  <p:childTnLst>
                                    <p:set>
                                      <p:cBhvr>
                                        <p:cTn id="146" dur="1" fill="hold">
                                          <p:stCondLst>
                                            <p:cond delay="0"/>
                                          </p:stCondLst>
                                        </p:cTn>
                                        <p:tgtEl>
                                          <p:spTgt spid="1218"/>
                                        </p:tgtEl>
                                        <p:attrNameLst>
                                          <p:attrName>style.visibility</p:attrName>
                                        </p:attrNameLst>
                                      </p:cBhvr>
                                      <p:to>
                                        <p:strVal val="visible"/>
                                      </p:to>
                                    </p:set>
                                  </p:childTnLst>
                                </p:cTn>
                              </p:par>
                              <p:par>
                                <p:cTn id="147" presetID="1" presetClass="entr" presetSubtype="0" fill="hold" grpId="0" nodeType="withEffect">
                                  <p:stCondLst>
                                    <p:cond delay="0"/>
                                  </p:stCondLst>
                                  <p:childTnLst>
                                    <p:set>
                                      <p:cBhvr>
                                        <p:cTn id="148" dur="1" fill="hold">
                                          <p:stCondLst>
                                            <p:cond delay="0"/>
                                          </p:stCondLst>
                                        </p:cTn>
                                        <p:tgtEl>
                                          <p:spTgt spid="1219"/>
                                        </p:tgtEl>
                                        <p:attrNameLst>
                                          <p:attrName>style.visibility</p:attrName>
                                        </p:attrNameLst>
                                      </p:cBhvr>
                                      <p:to>
                                        <p:strVal val="visible"/>
                                      </p:to>
                                    </p:set>
                                  </p:childTnLst>
                                </p:cTn>
                              </p:par>
                              <p:par>
                                <p:cTn id="149" presetID="1" presetClass="entr" presetSubtype="0" fill="hold" grpId="0" nodeType="withEffect">
                                  <p:stCondLst>
                                    <p:cond delay="0"/>
                                  </p:stCondLst>
                                  <p:childTnLst>
                                    <p:set>
                                      <p:cBhvr>
                                        <p:cTn id="150" dur="1" fill="hold">
                                          <p:stCondLst>
                                            <p:cond delay="0"/>
                                          </p:stCondLst>
                                        </p:cTn>
                                        <p:tgtEl>
                                          <p:spTgt spid="1220"/>
                                        </p:tgtEl>
                                        <p:attrNameLst>
                                          <p:attrName>style.visibility</p:attrName>
                                        </p:attrNameLst>
                                      </p:cBhvr>
                                      <p:to>
                                        <p:strVal val="visible"/>
                                      </p:to>
                                    </p:set>
                                  </p:childTnLst>
                                </p:cTn>
                              </p:par>
                              <p:par>
                                <p:cTn id="151" presetID="1" presetClass="entr" presetSubtype="0" fill="hold" grpId="0" nodeType="withEffect">
                                  <p:stCondLst>
                                    <p:cond delay="0"/>
                                  </p:stCondLst>
                                  <p:childTnLst>
                                    <p:set>
                                      <p:cBhvr>
                                        <p:cTn id="152" dur="1" fill="hold">
                                          <p:stCondLst>
                                            <p:cond delay="0"/>
                                          </p:stCondLst>
                                        </p:cTn>
                                        <p:tgtEl>
                                          <p:spTgt spid="1221"/>
                                        </p:tgtEl>
                                        <p:attrNameLst>
                                          <p:attrName>style.visibility</p:attrName>
                                        </p:attrNameLst>
                                      </p:cBhvr>
                                      <p:to>
                                        <p:strVal val="visible"/>
                                      </p:to>
                                    </p:set>
                                  </p:childTnLst>
                                </p:cTn>
                              </p:par>
                              <p:par>
                                <p:cTn id="153" presetID="1" presetClass="entr" presetSubtype="0" fill="hold" grpId="0" nodeType="withEffect">
                                  <p:stCondLst>
                                    <p:cond delay="0"/>
                                  </p:stCondLst>
                                  <p:childTnLst>
                                    <p:set>
                                      <p:cBhvr>
                                        <p:cTn id="154" dur="1" fill="hold">
                                          <p:stCondLst>
                                            <p:cond delay="0"/>
                                          </p:stCondLst>
                                        </p:cTn>
                                        <p:tgtEl>
                                          <p:spTgt spid="1222"/>
                                        </p:tgtEl>
                                        <p:attrNameLst>
                                          <p:attrName>style.visibility</p:attrName>
                                        </p:attrNameLst>
                                      </p:cBhvr>
                                      <p:to>
                                        <p:strVal val="visible"/>
                                      </p:to>
                                    </p:set>
                                  </p:childTnLst>
                                </p:cTn>
                              </p:par>
                              <p:par>
                                <p:cTn id="155" presetID="1" presetClass="entr" presetSubtype="0" fill="hold" grpId="0" nodeType="withEffect">
                                  <p:stCondLst>
                                    <p:cond delay="0"/>
                                  </p:stCondLst>
                                  <p:childTnLst>
                                    <p:set>
                                      <p:cBhvr>
                                        <p:cTn id="156" dur="1" fill="hold">
                                          <p:stCondLst>
                                            <p:cond delay="0"/>
                                          </p:stCondLst>
                                        </p:cTn>
                                        <p:tgtEl>
                                          <p:spTgt spid="1223"/>
                                        </p:tgtEl>
                                        <p:attrNameLst>
                                          <p:attrName>style.visibility</p:attrName>
                                        </p:attrNameLst>
                                      </p:cBhvr>
                                      <p:to>
                                        <p:strVal val="visible"/>
                                      </p:to>
                                    </p:set>
                                  </p:childTnLst>
                                </p:cTn>
                              </p:par>
                              <p:par>
                                <p:cTn id="157" presetID="1" presetClass="entr" presetSubtype="0" fill="hold" grpId="0" nodeType="withEffect">
                                  <p:stCondLst>
                                    <p:cond delay="0"/>
                                  </p:stCondLst>
                                  <p:childTnLst>
                                    <p:set>
                                      <p:cBhvr>
                                        <p:cTn id="158" dur="1" fill="hold">
                                          <p:stCondLst>
                                            <p:cond delay="0"/>
                                          </p:stCondLst>
                                        </p:cTn>
                                        <p:tgtEl>
                                          <p:spTgt spid="1224"/>
                                        </p:tgtEl>
                                        <p:attrNameLst>
                                          <p:attrName>style.visibility</p:attrName>
                                        </p:attrNameLst>
                                      </p:cBhvr>
                                      <p:to>
                                        <p:strVal val="visible"/>
                                      </p:to>
                                    </p:set>
                                  </p:childTnLst>
                                </p:cTn>
                              </p:par>
                              <p:par>
                                <p:cTn id="159" presetID="1" presetClass="entr" presetSubtype="0" fill="hold" grpId="0" nodeType="withEffect">
                                  <p:stCondLst>
                                    <p:cond delay="0"/>
                                  </p:stCondLst>
                                  <p:childTnLst>
                                    <p:set>
                                      <p:cBhvr>
                                        <p:cTn id="160" dur="1" fill="hold">
                                          <p:stCondLst>
                                            <p:cond delay="0"/>
                                          </p:stCondLst>
                                        </p:cTn>
                                        <p:tgtEl>
                                          <p:spTgt spid="1225"/>
                                        </p:tgtEl>
                                        <p:attrNameLst>
                                          <p:attrName>style.visibility</p:attrName>
                                        </p:attrNameLst>
                                      </p:cBhvr>
                                      <p:to>
                                        <p:strVal val="visible"/>
                                      </p:to>
                                    </p:set>
                                  </p:childTnLst>
                                </p:cTn>
                              </p:par>
                              <p:par>
                                <p:cTn id="161" presetID="1" presetClass="entr" presetSubtype="0" fill="hold" grpId="0" nodeType="withEffect">
                                  <p:stCondLst>
                                    <p:cond delay="0"/>
                                  </p:stCondLst>
                                  <p:childTnLst>
                                    <p:set>
                                      <p:cBhvr>
                                        <p:cTn id="162" dur="1" fill="hold">
                                          <p:stCondLst>
                                            <p:cond delay="0"/>
                                          </p:stCondLst>
                                        </p:cTn>
                                        <p:tgtEl>
                                          <p:spTgt spid="1226"/>
                                        </p:tgtEl>
                                        <p:attrNameLst>
                                          <p:attrName>style.visibility</p:attrName>
                                        </p:attrNameLst>
                                      </p:cBhvr>
                                      <p:to>
                                        <p:strVal val="visible"/>
                                      </p:to>
                                    </p:set>
                                  </p:childTnLst>
                                </p:cTn>
                              </p:par>
                              <p:par>
                                <p:cTn id="163" presetID="1" presetClass="entr" presetSubtype="0" fill="hold" nodeType="withEffect">
                                  <p:stCondLst>
                                    <p:cond delay="0"/>
                                  </p:stCondLst>
                                  <p:childTnLst>
                                    <p:set>
                                      <p:cBhvr>
                                        <p:cTn id="164" dur="1" fill="hold">
                                          <p:stCondLst>
                                            <p:cond delay="0"/>
                                          </p:stCondLst>
                                        </p:cTn>
                                        <p:tgtEl>
                                          <p:spTgt spid="1249"/>
                                        </p:tgtEl>
                                        <p:attrNameLst>
                                          <p:attrName>style.visibility</p:attrName>
                                        </p:attrNameLst>
                                      </p:cBhvr>
                                      <p:to>
                                        <p:strVal val="visible"/>
                                      </p:to>
                                    </p:set>
                                  </p:childTnLst>
                                </p:cTn>
                              </p:par>
                              <p:par>
                                <p:cTn id="165" presetID="1" presetClass="entr" presetSubtype="0" fill="hold" nodeType="withEffect">
                                  <p:stCondLst>
                                    <p:cond delay="0"/>
                                  </p:stCondLst>
                                  <p:childTnLst>
                                    <p:set>
                                      <p:cBhvr>
                                        <p:cTn id="166" dur="1" fill="hold">
                                          <p:stCondLst>
                                            <p:cond delay="0"/>
                                          </p:stCondLst>
                                        </p:cTn>
                                        <p:tgtEl>
                                          <p:spTgt spid="1250"/>
                                        </p:tgtEl>
                                        <p:attrNameLst>
                                          <p:attrName>style.visibility</p:attrName>
                                        </p:attrNameLst>
                                      </p:cBhvr>
                                      <p:to>
                                        <p:strVal val="visible"/>
                                      </p:to>
                                    </p:set>
                                  </p:childTnLst>
                                </p:cTn>
                              </p:par>
                              <p:par>
                                <p:cTn id="167" presetID="1" presetClass="entr" presetSubtype="0" fill="hold" grpId="0" nodeType="withEffect">
                                  <p:stCondLst>
                                    <p:cond delay="0"/>
                                  </p:stCondLst>
                                  <p:childTnLst>
                                    <p:set>
                                      <p:cBhvr>
                                        <p:cTn id="168" dur="1" fill="hold">
                                          <p:stCondLst>
                                            <p:cond delay="0"/>
                                          </p:stCondLst>
                                        </p:cTn>
                                        <p:tgtEl>
                                          <p:spTgt spid="1251"/>
                                        </p:tgtEl>
                                        <p:attrNameLst>
                                          <p:attrName>style.visibility</p:attrName>
                                        </p:attrNameLst>
                                      </p:cBhvr>
                                      <p:to>
                                        <p:strVal val="visible"/>
                                      </p:to>
                                    </p:set>
                                  </p:childTnLst>
                                </p:cTn>
                              </p:par>
                              <p:par>
                                <p:cTn id="169" presetID="1" presetClass="entr" presetSubtype="0" fill="hold" grpId="0" nodeType="withEffect">
                                  <p:stCondLst>
                                    <p:cond delay="0"/>
                                  </p:stCondLst>
                                  <p:childTnLst>
                                    <p:set>
                                      <p:cBhvr>
                                        <p:cTn id="170" dur="1" fill="hold">
                                          <p:stCondLst>
                                            <p:cond delay="0"/>
                                          </p:stCondLst>
                                        </p:cTn>
                                        <p:tgtEl>
                                          <p:spTgt spid="1252"/>
                                        </p:tgtEl>
                                        <p:attrNameLst>
                                          <p:attrName>style.visibility</p:attrName>
                                        </p:attrNameLst>
                                      </p:cBhvr>
                                      <p:to>
                                        <p:strVal val="visible"/>
                                      </p:to>
                                    </p:set>
                                  </p:childTnLst>
                                </p:cTn>
                              </p:par>
                              <p:par>
                                <p:cTn id="171" presetID="1" presetClass="entr" presetSubtype="0" fill="hold" grpId="0" nodeType="withEffect">
                                  <p:stCondLst>
                                    <p:cond delay="0"/>
                                  </p:stCondLst>
                                  <p:childTnLst>
                                    <p:set>
                                      <p:cBhvr>
                                        <p:cTn id="172" dur="1" fill="hold">
                                          <p:stCondLst>
                                            <p:cond delay="0"/>
                                          </p:stCondLst>
                                        </p:cTn>
                                        <p:tgtEl>
                                          <p:spTgt spid="1253"/>
                                        </p:tgtEl>
                                        <p:attrNameLst>
                                          <p:attrName>style.visibility</p:attrName>
                                        </p:attrNameLst>
                                      </p:cBhvr>
                                      <p:to>
                                        <p:strVal val="visible"/>
                                      </p:to>
                                    </p:set>
                                  </p:childTnLst>
                                </p:cTn>
                              </p:par>
                              <p:par>
                                <p:cTn id="173" presetID="1" presetClass="entr" presetSubtype="0" fill="hold" nodeType="withEffect">
                                  <p:stCondLst>
                                    <p:cond delay="0"/>
                                  </p:stCondLst>
                                  <p:childTnLst>
                                    <p:set>
                                      <p:cBhvr>
                                        <p:cTn id="174" dur="1" fill="hold">
                                          <p:stCondLst>
                                            <p:cond delay="0"/>
                                          </p:stCondLst>
                                        </p:cTn>
                                        <p:tgtEl>
                                          <p:spTgt spid="1254"/>
                                        </p:tgtEl>
                                        <p:attrNameLst>
                                          <p:attrName>style.visibility</p:attrName>
                                        </p:attrNameLst>
                                      </p:cBhvr>
                                      <p:to>
                                        <p:strVal val="visible"/>
                                      </p:to>
                                    </p:set>
                                  </p:childTnLst>
                                </p:cTn>
                              </p:par>
                              <p:par>
                                <p:cTn id="175" presetID="1" presetClass="entr" presetSubtype="0" fill="hold" nodeType="withEffect">
                                  <p:stCondLst>
                                    <p:cond delay="0"/>
                                  </p:stCondLst>
                                  <p:childTnLst>
                                    <p:set>
                                      <p:cBhvr>
                                        <p:cTn id="176" dur="1" fill="hold">
                                          <p:stCondLst>
                                            <p:cond delay="0"/>
                                          </p:stCondLst>
                                        </p:cTn>
                                        <p:tgtEl>
                                          <p:spTgt spid="1255"/>
                                        </p:tgtEl>
                                        <p:attrNameLst>
                                          <p:attrName>style.visibility</p:attrName>
                                        </p:attrNameLst>
                                      </p:cBhvr>
                                      <p:to>
                                        <p:strVal val="visible"/>
                                      </p:to>
                                    </p:set>
                                  </p:childTnLst>
                                </p:cTn>
                              </p:par>
                              <p:par>
                                <p:cTn id="177" presetID="1" presetClass="entr" presetSubtype="0" fill="hold" grpId="0" nodeType="withEffect">
                                  <p:stCondLst>
                                    <p:cond delay="0"/>
                                  </p:stCondLst>
                                  <p:childTnLst>
                                    <p:set>
                                      <p:cBhvr>
                                        <p:cTn id="178" dur="1" fill="hold">
                                          <p:stCondLst>
                                            <p:cond delay="0"/>
                                          </p:stCondLst>
                                        </p:cTn>
                                        <p:tgtEl>
                                          <p:spTgt spid="1256"/>
                                        </p:tgtEl>
                                        <p:attrNameLst>
                                          <p:attrName>style.visibility</p:attrName>
                                        </p:attrNameLst>
                                      </p:cBhvr>
                                      <p:to>
                                        <p:strVal val="visible"/>
                                      </p:to>
                                    </p:set>
                                  </p:childTnLst>
                                </p:cTn>
                              </p:par>
                              <p:par>
                                <p:cTn id="179" presetID="1" presetClass="entr" presetSubtype="0" fill="hold" grpId="0" nodeType="withEffect">
                                  <p:stCondLst>
                                    <p:cond delay="0"/>
                                  </p:stCondLst>
                                  <p:childTnLst>
                                    <p:set>
                                      <p:cBhvr>
                                        <p:cTn id="180" dur="1" fill="hold">
                                          <p:stCondLst>
                                            <p:cond delay="0"/>
                                          </p:stCondLst>
                                        </p:cTn>
                                        <p:tgtEl>
                                          <p:spTgt spid="1257"/>
                                        </p:tgtEl>
                                        <p:attrNameLst>
                                          <p:attrName>style.visibility</p:attrName>
                                        </p:attrNameLst>
                                      </p:cBhvr>
                                      <p:to>
                                        <p:strVal val="visible"/>
                                      </p:to>
                                    </p:set>
                                  </p:childTnLst>
                                </p:cTn>
                              </p:par>
                              <p:par>
                                <p:cTn id="181" presetID="1" presetClass="entr" presetSubtype="0" fill="hold" grpId="0" nodeType="withEffect">
                                  <p:stCondLst>
                                    <p:cond delay="0"/>
                                  </p:stCondLst>
                                  <p:childTnLst>
                                    <p:set>
                                      <p:cBhvr>
                                        <p:cTn id="182" dur="1" fill="hold">
                                          <p:stCondLst>
                                            <p:cond delay="0"/>
                                          </p:stCondLst>
                                        </p:cTn>
                                        <p:tgtEl>
                                          <p:spTgt spid="1258"/>
                                        </p:tgtEl>
                                        <p:attrNameLst>
                                          <p:attrName>style.visibility</p:attrName>
                                        </p:attrNameLst>
                                      </p:cBhvr>
                                      <p:to>
                                        <p:strVal val="visible"/>
                                      </p:to>
                                    </p:set>
                                  </p:childTnLst>
                                </p:cTn>
                              </p:par>
                              <p:par>
                                <p:cTn id="183" presetID="1" presetClass="entr" presetSubtype="0" fill="hold" grpId="0" nodeType="withEffect">
                                  <p:stCondLst>
                                    <p:cond delay="0"/>
                                  </p:stCondLst>
                                  <p:childTnLst>
                                    <p:set>
                                      <p:cBhvr>
                                        <p:cTn id="184" dur="1" fill="hold">
                                          <p:stCondLst>
                                            <p:cond delay="0"/>
                                          </p:stCondLst>
                                        </p:cTn>
                                        <p:tgtEl>
                                          <p:spTgt spid="1259"/>
                                        </p:tgtEl>
                                        <p:attrNameLst>
                                          <p:attrName>style.visibility</p:attrName>
                                        </p:attrNameLst>
                                      </p:cBhvr>
                                      <p:to>
                                        <p:strVal val="visible"/>
                                      </p:to>
                                    </p:set>
                                  </p:childTnLst>
                                </p:cTn>
                              </p:par>
                              <p:par>
                                <p:cTn id="185" presetID="1" presetClass="entr" presetSubtype="0" fill="hold" grpId="0" nodeType="withEffect">
                                  <p:stCondLst>
                                    <p:cond delay="0"/>
                                  </p:stCondLst>
                                  <p:childTnLst>
                                    <p:set>
                                      <p:cBhvr>
                                        <p:cTn id="186" dur="1" fill="hold">
                                          <p:stCondLst>
                                            <p:cond delay="0"/>
                                          </p:stCondLst>
                                        </p:cTn>
                                        <p:tgtEl>
                                          <p:spTgt spid="1260"/>
                                        </p:tgtEl>
                                        <p:attrNameLst>
                                          <p:attrName>style.visibility</p:attrName>
                                        </p:attrNameLst>
                                      </p:cBhvr>
                                      <p:to>
                                        <p:strVal val="visible"/>
                                      </p:to>
                                    </p:set>
                                  </p:childTnLst>
                                </p:cTn>
                              </p:par>
                              <p:par>
                                <p:cTn id="187" presetID="1" presetClass="entr" presetSubtype="0" fill="hold" grpId="0" nodeType="withEffect">
                                  <p:stCondLst>
                                    <p:cond delay="0"/>
                                  </p:stCondLst>
                                  <p:childTnLst>
                                    <p:set>
                                      <p:cBhvr>
                                        <p:cTn id="188" dur="1" fill="hold">
                                          <p:stCondLst>
                                            <p:cond delay="0"/>
                                          </p:stCondLst>
                                        </p:cTn>
                                        <p:tgtEl>
                                          <p:spTgt spid="1261"/>
                                        </p:tgtEl>
                                        <p:attrNameLst>
                                          <p:attrName>style.visibility</p:attrName>
                                        </p:attrNameLst>
                                      </p:cBhvr>
                                      <p:to>
                                        <p:strVal val="visible"/>
                                      </p:to>
                                    </p:set>
                                  </p:childTnLst>
                                </p:cTn>
                              </p:par>
                              <p:par>
                                <p:cTn id="189" presetID="1" presetClass="entr" presetSubtype="0" fill="hold" nodeType="withEffect">
                                  <p:stCondLst>
                                    <p:cond delay="0"/>
                                  </p:stCondLst>
                                  <p:childTnLst>
                                    <p:set>
                                      <p:cBhvr>
                                        <p:cTn id="190" dur="1" fill="hold">
                                          <p:stCondLst>
                                            <p:cond delay="0"/>
                                          </p:stCondLst>
                                        </p:cTn>
                                        <p:tgtEl>
                                          <p:spTgt spid="1262"/>
                                        </p:tgtEl>
                                        <p:attrNameLst>
                                          <p:attrName>style.visibility</p:attrName>
                                        </p:attrNameLst>
                                      </p:cBhvr>
                                      <p:to>
                                        <p:strVal val="visible"/>
                                      </p:to>
                                    </p:set>
                                  </p:childTnLst>
                                </p:cTn>
                              </p:par>
                              <p:par>
                                <p:cTn id="191" presetID="1" presetClass="entr" presetSubtype="0" fill="hold" nodeType="withEffect">
                                  <p:stCondLst>
                                    <p:cond delay="0"/>
                                  </p:stCondLst>
                                  <p:childTnLst>
                                    <p:set>
                                      <p:cBhvr>
                                        <p:cTn id="192" dur="1" fill="hold">
                                          <p:stCondLst>
                                            <p:cond delay="0"/>
                                          </p:stCondLst>
                                        </p:cTn>
                                        <p:tgtEl>
                                          <p:spTgt spid="1263"/>
                                        </p:tgtEl>
                                        <p:attrNameLst>
                                          <p:attrName>style.visibility</p:attrName>
                                        </p:attrNameLst>
                                      </p:cBhvr>
                                      <p:to>
                                        <p:strVal val="visible"/>
                                      </p:to>
                                    </p:set>
                                  </p:childTnLst>
                                </p:cTn>
                              </p:par>
                              <p:par>
                                <p:cTn id="193" presetID="1" presetClass="entr" presetSubtype="0" fill="hold" nodeType="withEffect">
                                  <p:stCondLst>
                                    <p:cond delay="0"/>
                                  </p:stCondLst>
                                  <p:childTnLst>
                                    <p:set>
                                      <p:cBhvr>
                                        <p:cTn id="194" dur="1" fill="hold">
                                          <p:stCondLst>
                                            <p:cond delay="0"/>
                                          </p:stCondLst>
                                        </p:cTn>
                                        <p:tgtEl>
                                          <p:spTgt spid="1264"/>
                                        </p:tgtEl>
                                        <p:attrNameLst>
                                          <p:attrName>style.visibility</p:attrName>
                                        </p:attrNameLst>
                                      </p:cBhvr>
                                      <p:to>
                                        <p:strVal val="visible"/>
                                      </p:to>
                                    </p:set>
                                  </p:childTnLst>
                                </p:cTn>
                              </p:par>
                              <p:par>
                                <p:cTn id="195" presetID="1" presetClass="entr" presetSubtype="0" fill="hold" nodeType="withEffect">
                                  <p:stCondLst>
                                    <p:cond delay="0"/>
                                  </p:stCondLst>
                                  <p:childTnLst>
                                    <p:set>
                                      <p:cBhvr>
                                        <p:cTn id="196" dur="1" fill="hold">
                                          <p:stCondLst>
                                            <p:cond delay="0"/>
                                          </p:stCondLst>
                                        </p:cTn>
                                        <p:tgtEl>
                                          <p:spTgt spid="1265"/>
                                        </p:tgtEl>
                                        <p:attrNameLst>
                                          <p:attrName>style.visibility</p:attrName>
                                        </p:attrNameLst>
                                      </p:cBhvr>
                                      <p:to>
                                        <p:strVal val="visible"/>
                                      </p:to>
                                    </p:set>
                                  </p:childTnLst>
                                </p:cTn>
                              </p:par>
                              <p:par>
                                <p:cTn id="197" presetID="1" presetClass="entr" presetSubtype="0" fill="hold" grpId="0" nodeType="withEffect">
                                  <p:stCondLst>
                                    <p:cond delay="0"/>
                                  </p:stCondLst>
                                  <p:childTnLst>
                                    <p:set>
                                      <p:cBhvr>
                                        <p:cTn id="198" dur="1" fill="hold">
                                          <p:stCondLst>
                                            <p:cond delay="0"/>
                                          </p:stCondLst>
                                        </p:cTn>
                                        <p:tgtEl>
                                          <p:spTgt spid="1266"/>
                                        </p:tgtEl>
                                        <p:attrNameLst>
                                          <p:attrName>style.visibility</p:attrName>
                                        </p:attrNameLst>
                                      </p:cBhvr>
                                      <p:to>
                                        <p:strVal val="visible"/>
                                      </p:to>
                                    </p:set>
                                  </p:childTnLst>
                                </p:cTn>
                              </p:par>
                              <p:par>
                                <p:cTn id="199" presetID="1" presetClass="entr" presetSubtype="0" fill="hold" grpId="0" nodeType="withEffect">
                                  <p:stCondLst>
                                    <p:cond delay="0"/>
                                  </p:stCondLst>
                                  <p:childTnLst>
                                    <p:set>
                                      <p:cBhvr>
                                        <p:cTn id="200" dur="1" fill="hold">
                                          <p:stCondLst>
                                            <p:cond delay="0"/>
                                          </p:stCondLst>
                                        </p:cTn>
                                        <p:tgtEl>
                                          <p:spTgt spid="1267"/>
                                        </p:tgtEl>
                                        <p:attrNameLst>
                                          <p:attrName>style.visibility</p:attrName>
                                        </p:attrNameLst>
                                      </p:cBhvr>
                                      <p:to>
                                        <p:strVal val="visible"/>
                                      </p:to>
                                    </p:set>
                                  </p:childTnLst>
                                </p:cTn>
                              </p:par>
                              <p:par>
                                <p:cTn id="201" presetID="1" presetClass="entr" presetSubtype="0" fill="hold" nodeType="withEffect">
                                  <p:stCondLst>
                                    <p:cond delay="0"/>
                                  </p:stCondLst>
                                  <p:childTnLst>
                                    <p:set>
                                      <p:cBhvr>
                                        <p:cTn id="202" dur="1" fill="hold">
                                          <p:stCondLst>
                                            <p:cond delay="0"/>
                                          </p:stCondLst>
                                        </p:cTn>
                                        <p:tgtEl>
                                          <p:spTgt spid="1268"/>
                                        </p:tgtEl>
                                        <p:attrNameLst>
                                          <p:attrName>style.visibility</p:attrName>
                                        </p:attrNameLst>
                                      </p:cBhvr>
                                      <p:to>
                                        <p:strVal val="visible"/>
                                      </p:to>
                                    </p:set>
                                  </p:childTnLst>
                                </p:cTn>
                              </p:par>
                              <p:par>
                                <p:cTn id="203" presetID="1" presetClass="entr" presetSubtype="0" fill="hold" grpId="0" nodeType="withEffect">
                                  <p:stCondLst>
                                    <p:cond delay="0"/>
                                  </p:stCondLst>
                                  <p:childTnLst>
                                    <p:set>
                                      <p:cBhvr>
                                        <p:cTn id="204" dur="1" fill="hold">
                                          <p:stCondLst>
                                            <p:cond delay="0"/>
                                          </p:stCondLst>
                                        </p:cTn>
                                        <p:tgtEl>
                                          <p:spTgt spid="1270"/>
                                        </p:tgtEl>
                                        <p:attrNameLst>
                                          <p:attrName>style.visibility</p:attrName>
                                        </p:attrNameLst>
                                      </p:cBhvr>
                                      <p:to>
                                        <p:strVal val="visible"/>
                                      </p:to>
                                    </p:set>
                                  </p:childTnLst>
                                </p:cTn>
                              </p:par>
                              <p:par>
                                <p:cTn id="205" presetID="1" presetClass="entr" presetSubtype="0" fill="hold" grpId="0" nodeType="withEffect">
                                  <p:stCondLst>
                                    <p:cond delay="0"/>
                                  </p:stCondLst>
                                  <p:childTnLst>
                                    <p:set>
                                      <p:cBhvr>
                                        <p:cTn id="206" dur="1" fill="hold">
                                          <p:stCondLst>
                                            <p:cond delay="0"/>
                                          </p:stCondLst>
                                        </p:cTn>
                                        <p:tgtEl>
                                          <p:spTgt spid="1336"/>
                                        </p:tgtEl>
                                        <p:attrNameLst>
                                          <p:attrName>style.visibility</p:attrName>
                                        </p:attrNameLst>
                                      </p:cBhvr>
                                      <p:to>
                                        <p:strVal val="visible"/>
                                      </p:to>
                                    </p:set>
                                  </p:childTnLst>
                                </p:cTn>
                              </p:par>
                            </p:childTnLst>
                          </p:cTn>
                        </p:par>
                      </p:childTnLst>
                    </p:cTn>
                  </p:par>
                  <p:par>
                    <p:cTn id="207" fill="hold">
                      <p:stCondLst>
                        <p:cond delay="indefinite"/>
                      </p:stCondLst>
                      <p:childTnLst>
                        <p:par>
                          <p:cTn id="208" fill="hold">
                            <p:stCondLst>
                              <p:cond delay="0"/>
                            </p:stCondLst>
                            <p:childTnLst>
                              <p:par>
                                <p:cTn id="209" presetID="1" presetClass="entr" presetSubtype="0" fill="hold" grpId="0" nodeType="clickEffect">
                                  <p:stCondLst>
                                    <p:cond delay="0"/>
                                  </p:stCondLst>
                                  <p:childTnLst>
                                    <p:set>
                                      <p:cBhvr>
                                        <p:cTn id="210" dur="1" fill="hold">
                                          <p:stCondLst>
                                            <p:cond delay="0"/>
                                          </p:stCondLst>
                                        </p:cTn>
                                        <p:tgtEl>
                                          <p:spTgt spid="1338"/>
                                        </p:tgtEl>
                                        <p:attrNameLst>
                                          <p:attrName>style.visibility</p:attrName>
                                        </p:attrNameLst>
                                      </p:cBhvr>
                                      <p:to>
                                        <p:strVal val="visible"/>
                                      </p:to>
                                    </p:set>
                                  </p:childTnLst>
                                </p:cTn>
                              </p:par>
                              <p:par>
                                <p:cTn id="211" presetID="1" presetClass="entr" presetSubtype="0" fill="hold" grpId="0" nodeType="withEffect">
                                  <p:stCondLst>
                                    <p:cond delay="0"/>
                                  </p:stCondLst>
                                  <p:childTnLst>
                                    <p:set>
                                      <p:cBhvr>
                                        <p:cTn id="212" dur="1" fill="hold">
                                          <p:stCondLst>
                                            <p:cond delay="0"/>
                                          </p:stCondLst>
                                        </p:cTn>
                                        <p:tgtEl>
                                          <p:spTgt spid="1339"/>
                                        </p:tgtEl>
                                        <p:attrNameLst>
                                          <p:attrName>style.visibility</p:attrName>
                                        </p:attrNameLst>
                                      </p:cBhvr>
                                      <p:to>
                                        <p:strVal val="visible"/>
                                      </p:to>
                                    </p:set>
                                  </p:childTnLst>
                                </p:cTn>
                              </p:par>
                              <p:par>
                                <p:cTn id="213" presetID="1" presetClass="entr" presetSubtype="0" fill="hold" grpId="0" nodeType="withEffect">
                                  <p:stCondLst>
                                    <p:cond delay="0"/>
                                  </p:stCondLst>
                                  <p:childTnLst>
                                    <p:set>
                                      <p:cBhvr>
                                        <p:cTn id="214" dur="1" fill="hold">
                                          <p:stCondLst>
                                            <p:cond delay="0"/>
                                          </p:stCondLst>
                                        </p:cTn>
                                        <p:tgtEl>
                                          <p:spTgt spid="1340"/>
                                        </p:tgtEl>
                                        <p:attrNameLst>
                                          <p:attrName>style.visibility</p:attrName>
                                        </p:attrNameLst>
                                      </p:cBhvr>
                                      <p:to>
                                        <p:strVal val="visible"/>
                                      </p:to>
                                    </p:set>
                                  </p:childTnLst>
                                </p:cTn>
                              </p:par>
                              <p:par>
                                <p:cTn id="215" presetID="1" presetClass="entr" presetSubtype="0" fill="hold" grpId="0" nodeType="withEffect">
                                  <p:stCondLst>
                                    <p:cond delay="0"/>
                                  </p:stCondLst>
                                  <p:childTnLst>
                                    <p:set>
                                      <p:cBhvr>
                                        <p:cTn id="216" dur="1" fill="hold">
                                          <p:stCondLst>
                                            <p:cond delay="0"/>
                                          </p:stCondLst>
                                        </p:cTn>
                                        <p:tgtEl>
                                          <p:spTgt spid="1341"/>
                                        </p:tgtEl>
                                        <p:attrNameLst>
                                          <p:attrName>style.visibility</p:attrName>
                                        </p:attrNameLst>
                                      </p:cBhvr>
                                      <p:to>
                                        <p:strVal val="visible"/>
                                      </p:to>
                                    </p:set>
                                  </p:childTnLst>
                                </p:cTn>
                              </p:par>
                              <p:par>
                                <p:cTn id="217" presetID="1" presetClass="entr" presetSubtype="0" fill="hold" grpId="0" nodeType="withEffect">
                                  <p:stCondLst>
                                    <p:cond delay="0"/>
                                  </p:stCondLst>
                                  <p:childTnLst>
                                    <p:set>
                                      <p:cBhvr>
                                        <p:cTn id="218" dur="1" fill="hold">
                                          <p:stCondLst>
                                            <p:cond delay="0"/>
                                          </p:stCondLst>
                                        </p:cTn>
                                        <p:tgtEl>
                                          <p:spTgt spid="1342"/>
                                        </p:tgtEl>
                                        <p:attrNameLst>
                                          <p:attrName>style.visibility</p:attrName>
                                        </p:attrNameLst>
                                      </p:cBhvr>
                                      <p:to>
                                        <p:strVal val="visible"/>
                                      </p:to>
                                    </p:set>
                                  </p:childTnLst>
                                </p:cTn>
                              </p:par>
                              <p:par>
                                <p:cTn id="219" presetID="1" presetClass="entr" presetSubtype="0" fill="hold" grpId="0" nodeType="withEffect">
                                  <p:stCondLst>
                                    <p:cond delay="0"/>
                                  </p:stCondLst>
                                  <p:childTnLst>
                                    <p:set>
                                      <p:cBhvr>
                                        <p:cTn id="220" dur="1" fill="hold">
                                          <p:stCondLst>
                                            <p:cond delay="0"/>
                                          </p:stCondLst>
                                        </p:cTn>
                                        <p:tgtEl>
                                          <p:spTgt spid="1343"/>
                                        </p:tgtEl>
                                        <p:attrNameLst>
                                          <p:attrName>style.visibility</p:attrName>
                                        </p:attrNameLst>
                                      </p:cBhvr>
                                      <p:to>
                                        <p:strVal val="visible"/>
                                      </p:to>
                                    </p:set>
                                  </p:childTnLst>
                                </p:cTn>
                              </p:par>
                              <p:par>
                                <p:cTn id="221" presetID="1" presetClass="entr" presetSubtype="0" fill="hold" grpId="0" nodeType="withEffect">
                                  <p:stCondLst>
                                    <p:cond delay="0"/>
                                  </p:stCondLst>
                                  <p:childTnLst>
                                    <p:set>
                                      <p:cBhvr>
                                        <p:cTn id="222" dur="1" fill="hold">
                                          <p:stCondLst>
                                            <p:cond delay="0"/>
                                          </p:stCondLst>
                                        </p:cTn>
                                        <p:tgtEl>
                                          <p:spTgt spid="1344"/>
                                        </p:tgtEl>
                                        <p:attrNameLst>
                                          <p:attrName>style.visibility</p:attrName>
                                        </p:attrNameLst>
                                      </p:cBhvr>
                                      <p:to>
                                        <p:strVal val="visible"/>
                                      </p:to>
                                    </p:set>
                                  </p:childTnLst>
                                </p:cTn>
                              </p:par>
                              <p:par>
                                <p:cTn id="223" presetID="1" presetClass="entr" presetSubtype="0" fill="hold" grpId="0" nodeType="withEffect">
                                  <p:stCondLst>
                                    <p:cond delay="0"/>
                                  </p:stCondLst>
                                  <p:childTnLst>
                                    <p:set>
                                      <p:cBhvr>
                                        <p:cTn id="224" dur="1" fill="hold">
                                          <p:stCondLst>
                                            <p:cond delay="0"/>
                                          </p:stCondLst>
                                        </p:cTn>
                                        <p:tgtEl>
                                          <p:spTgt spid="1345"/>
                                        </p:tgtEl>
                                        <p:attrNameLst>
                                          <p:attrName>style.visibility</p:attrName>
                                        </p:attrNameLst>
                                      </p:cBhvr>
                                      <p:to>
                                        <p:strVal val="visible"/>
                                      </p:to>
                                    </p:set>
                                  </p:childTnLst>
                                </p:cTn>
                              </p:par>
                              <p:par>
                                <p:cTn id="225" presetID="1" presetClass="entr" presetSubtype="0" fill="hold" grpId="0" nodeType="withEffect">
                                  <p:stCondLst>
                                    <p:cond delay="0"/>
                                  </p:stCondLst>
                                  <p:childTnLst>
                                    <p:set>
                                      <p:cBhvr>
                                        <p:cTn id="226" dur="1" fill="hold">
                                          <p:stCondLst>
                                            <p:cond delay="0"/>
                                          </p:stCondLst>
                                        </p:cTn>
                                        <p:tgtEl>
                                          <p:spTgt spid="1346"/>
                                        </p:tgtEl>
                                        <p:attrNameLst>
                                          <p:attrName>style.visibility</p:attrName>
                                        </p:attrNameLst>
                                      </p:cBhvr>
                                      <p:to>
                                        <p:strVal val="visible"/>
                                      </p:to>
                                    </p:set>
                                  </p:childTnLst>
                                </p:cTn>
                              </p:par>
                              <p:par>
                                <p:cTn id="227" presetID="1" presetClass="entr" presetSubtype="0" fill="hold" grpId="0" nodeType="withEffect">
                                  <p:stCondLst>
                                    <p:cond delay="0"/>
                                  </p:stCondLst>
                                  <p:childTnLst>
                                    <p:set>
                                      <p:cBhvr>
                                        <p:cTn id="228" dur="1" fill="hold">
                                          <p:stCondLst>
                                            <p:cond delay="0"/>
                                          </p:stCondLst>
                                        </p:cTn>
                                        <p:tgtEl>
                                          <p:spTgt spid="1347"/>
                                        </p:tgtEl>
                                        <p:attrNameLst>
                                          <p:attrName>style.visibility</p:attrName>
                                        </p:attrNameLst>
                                      </p:cBhvr>
                                      <p:to>
                                        <p:strVal val="visible"/>
                                      </p:to>
                                    </p:set>
                                  </p:childTnLst>
                                </p:cTn>
                              </p:par>
                              <p:par>
                                <p:cTn id="229" presetID="1" presetClass="entr" presetSubtype="0" fill="hold" grpId="0" nodeType="withEffect">
                                  <p:stCondLst>
                                    <p:cond delay="0"/>
                                  </p:stCondLst>
                                  <p:childTnLst>
                                    <p:set>
                                      <p:cBhvr>
                                        <p:cTn id="230" dur="1" fill="hold">
                                          <p:stCondLst>
                                            <p:cond delay="0"/>
                                          </p:stCondLst>
                                        </p:cTn>
                                        <p:tgtEl>
                                          <p:spTgt spid="1348"/>
                                        </p:tgtEl>
                                        <p:attrNameLst>
                                          <p:attrName>style.visibility</p:attrName>
                                        </p:attrNameLst>
                                      </p:cBhvr>
                                      <p:to>
                                        <p:strVal val="visible"/>
                                      </p:to>
                                    </p:set>
                                  </p:childTnLst>
                                </p:cTn>
                              </p:par>
                              <p:par>
                                <p:cTn id="231" presetID="1" presetClass="entr" presetSubtype="0" fill="hold" nodeType="withEffect">
                                  <p:stCondLst>
                                    <p:cond delay="0"/>
                                  </p:stCondLst>
                                  <p:childTnLst>
                                    <p:set>
                                      <p:cBhvr>
                                        <p:cTn id="232" dur="1" fill="hold">
                                          <p:stCondLst>
                                            <p:cond delay="0"/>
                                          </p:stCondLst>
                                        </p:cTn>
                                        <p:tgtEl>
                                          <p:spTgt spid="1349"/>
                                        </p:tgtEl>
                                        <p:attrNameLst>
                                          <p:attrName>style.visibility</p:attrName>
                                        </p:attrNameLst>
                                      </p:cBhvr>
                                      <p:to>
                                        <p:strVal val="visible"/>
                                      </p:to>
                                    </p:set>
                                  </p:childTnLst>
                                </p:cTn>
                              </p:par>
                              <p:par>
                                <p:cTn id="233" presetID="1" presetClass="entr" presetSubtype="0" fill="hold" nodeType="withEffect">
                                  <p:stCondLst>
                                    <p:cond delay="0"/>
                                  </p:stCondLst>
                                  <p:childTnLst>
                                    <p:set>
                                      <p:cBhvr>
                                        <p:cTn id="234" dur="1" fill="hold">
                                          <p:stCondLst>
                                            <p:cond delay="0"/>
                                          </p:stCondLst>
                                        </p:cTn>
                                        <p:tgtEl>
                                          <p:spTgt spid="1350"/>
                                        </p:tgtEl>
                                        <p:attrNameLst>
                                          <p:attrName>style.visibility</p:attrName>
                                        </p:attrNameLst>
                                      </p:cBhvr>
                                      <p:to>
                                        <p:strVal val="visible"/>
                                      </p:to>
                                    </p:set>
                                  </p:childTnLst>
                                </p:cTn>
                              </p:par>
                              <p:par>
                                <p:cTn id="235" presetID="1" presetClass="entr" presetSubtype="0" fill="hold" nodeType="withEffect">
                                  <p:stCondLst>
                                    <p:cond delay="0"/>
                                  </p:stCondLst>
                                  <p:childTnLst>
                                    <p:set>
                                      <p:cBhvr>
                                        <p:cTn id="236" dur="1" fill="hold">
                                          <p:stCondLst>
                                            <p:cond delay="0"/>
                                          </p:stCondLst>
                                        </p:cTn>
                                        <p:tgtEl>
                                          <p:spTgt spid="1351"/>
                                        </p:tgtEl>
                                        <p:attrNameLst>
                                          <p:attrName>style.visibility</p:attrName>
                                        </p:attrNameLst>
                                      </p:cBhvr>
                                      <p:to>
                                        <p:strVal val="visible"/>
                                      </p:to>
                                    </p:set>
                                  </p:childTnLst>
                                </p:cTn>
                              </p:par>
                              <p:par>
                                <p:cTn id="237" presetID="1" presetClass="entr" presetSubtype="0" fill="hold" grpId="0" nodeType="withEffect">
                                  <p:stCondLst>
                                    <p:cond delay="0"/>
                                  </p:stCondLst>
                                  <p:childTnLst>
                                    <p:set>
                                      <p:cBhvr>
                                        <p:cTn id="238" dur="1" fill="hold">
                                          <p:stCondLst>
                                            <p:cond delay="0"/>
                                          </p:stCondLst>
                                        </p:cTn>
                                        <p:tgtEl>
                                          <p:spTgt spid="1352"/>
                                        </p:tgtEl>
                                        <p:attrNameLst>
                                          <p:attrName>style.visibility</p:attrName>
                                        </p:attrNameLst>
                                      </p:cBhvr>
                                      <p:to>
                                        <p:strVal val="visible"/>
                                      </p:to>
                                    </p:set>
                                  </p:childTnLst>
                                </p:cTn>
                              </p:par>
                              <p:par>
                                <p:cTn id="239" presetID="1" presetClass="entr" presetSubtype="0" fill="hold" grpId="0" nodeType="withEffect">
                                  <p:stCondLst>
                                    <p:cond delay="0"/>
                                  </p:stCondLst>
                                  <p:childTnLst>
                                    <p:set>
                                      <p:cBhvr>
                                        <p:cTn id="240" dur="1" fill="hold">
                                          <p:stCondLst>
                                            <p:cond delay="0"/>
                                          </p:stCondLst>
                                        </p:cTn>
                                        <p:tgtEl>
                                          <p:spTgt spid="1353"/>
                                        </p:tgtEl>
                                        <p:attrNameLst>
                                          <p:attrName>style.visibility</p:attrName>
                                        </p:attrNameLst>
                                      </p:cBhvr>
                                      <p:to>
                                        <p:strVal val="visible"/>
                                      </p:to>
                                    </p:set>
                                  </p:childTnLst>
                                </p:cTn>
                              </p:par>
                              <p:par>
                                <p:cTn id="241" presetID="1" presetClass="entr" presetSubtype="0" fill="hold" nodeType="withEffect">
                                  <p:stCondLst>
                                    <p:cond delay="0"/>
                                  </p:stCondLst>
                                  <p:childTnLst>
                                    <p:set>
                                      <p:cBhvr>
                                        <p:cTn id="242" dur="1" fill="hold">
                                          <p:stCondLst>
                                            <p:cond delay="0"/>
                                          </p:stCondLst>
                                        </p:cTn>
                                        <p:tgtEl>
                                          <p:spTgt spid="1354"/>
                                        </p:tgtEl>
                                        <p:attrNameLst>
                                          <p:attrName>style.visibility</p:attrName>
                                        </p:attrNameLst>
                                      </p:cBhvr>
                                      <p:to>
                                        <p:strVal val="visible"/>
                                      </p:to>
                                    </p:set>
                                  </p:childTnLst>
                                </p:cTn>
                              </p:par>
                              <p:par>
                                <p:cTn id="243" presetID="1" presetClass="entr" presetSubtype="0" fill="hold" grpId="0" nodeType="withEffect">
                                  <p:stCondLst>
                                    <p:cond delay="0"/>
                                  </p:stCondLst>
                                  <p:childTnLst>
                                    <p:set>
                                      <p:cBhvr>
                                        <p:cTn id="244" dur="1" fill="hold">
                                          <p:stCondLst>
                                            <p:cond delay="0"/>
                                          </p:stCondLst>
                                        </p:cTn>
                                        <p:tgtEl>
                                          <p:spTgt spid="1355"/>
                                        </p:tgtEl>
                                        <p:attrNameLst>
                                          <p:attrName>style.visibility</p:attrName>
                                        </p:attrNameLst>
                                      </p:cBhvr>
                                      <p:to>
                                        <p:strVal val="visible"/>
                                      </p:to>
                                    </p:set>
                                  </p:childTnLst>
                                </p:cTn>
                              </p:par>
                              <p:par>
                                <p:cTn id="245" presetID="1" presetClass="entr" presetSubtype="0" fill="hold" grpId="0" nodeType="withEffect">
                                  <p:stCondLst>
                                    <p:cond delay="0"/>
                                  </p:stCondLst>
                                  <p:childTnLst>
                                    <p:set>
                                      <p:cBhvr>
                                        <p:cTn id="246" dur="1" fill="hold">
                                          <p:stCondLst>
                                            <p:cond delay="0"/>
                                          </p:stCondLst>
                                        </p:cTn>
                                        <p:tgtEl>
                                          <p:spTgt spid="1356"/>
                                        </p:tgtEl>
                                        <p:attrNameLst>
                                          <p:attrName>style.visibility</p:attrName>
                                        </p:attrNameLst>
                                      </p:cBhvr>
                                      <p:to>
                                        <p:strVal val="visible"/>
                                      </p:to>
                                    </p:set>
                                  </p:childTnLst>
                                </p:cTn>
                              </p:par>
                              <p:par>
                                <p:cTn id="247" presetID="1" presetClass="entr" presetSubtype="0" fill="hold" grpId="0" nodeType="withEffect">
                                  <p:stCondLst>
                                    <p:cond delay="0"/>
                                  </p:stCondLst>
                                  <p:childTnLst>
                                    <p:set>
                                      <p:cBhvr>
                                        <p:cTn id="248" dur="1" fill="hold">
                                          <p:stCondLst>
                                            <p:cond delay="0"/>
                                          </p:stCondLst>
                                        </p:cTn>
                                        <p:tgtEl>
                                          <p:spTgt spid="1357"/>
                                        </p:tgtEl>
                                        <p:attrNameLst>
                                          <p:attrName>style.visibility</p:attrName>
                                        </p:attrNameLst>
                                      </p:cBhvr>
                                      <p:to>
                                        <p:strVal val="visible"/>
                                      </p:to>
                                    </p:set>
                                  </p:childTnLst>
                                </p:cTn>
                              </p:par>
                              <p:par>
                                <p:cTn id="249" presetID="1" presetClass="entr" presetSubtype="0" fill="hold" grpId="0" nodeType="withEffect">
                                  <p:stCondLst>
                                    <p:cond delay="0"/>
                                  </p:stCondLst>
                                  <p:childTnLst>
                                    <p:set>
                                      <p:cBhvr>
                                        <p:cTn id="250" dur="1" fill="hold">
                                          <p:stCondLst>
                                            <p:cond delay="0"/>
                                          </p:stCondLst>
                                        </p:cTn>
                                        <p:tgtEl>
                                          <p:spTgt spid="1358"/>
                                        </p:tgtEl>
                                        <p:attrNameLst>
                                          <p:attrName>style.visibility</p:attrName>
                                        </p:attrNameLst>
                                      </p:cBhvr>
                                      <p:to>
                                        <p:strVal val="visible"/>
                                      </p:to>
                                    </p:set>
                                  </p:childTnLst>
                                </p:cTn>
                              </p:par>
                              <p:par>
                                <p:cTn id="251" presetID="1" presetClass="entr" presetSubtype="0" fill="hold" nodeType="withEffect">
                                  <p:stCondLst>
                                    <p:cond delay="0"/>
                                  </p:stCondLst>
                                  <p:childTnLst>
                                    <p:set>
                                      <p:cBhvr>
                                        <p:cTn id="252" dur="1" fill="hold">
                                          <p:stCondLst>
                                            <p:cond delay="0"/>
                                          </p:stCondLst>
                                        </p:cTn>
                                        <p:tgtEl>
                                          <p:spTgt spid="1359"/>
                                        </p:tgtEl>
                                        <p:attrNameLst>
                                          <p:attrName>style.visibility</p:attrName>
                                        </p:attrNameLst>
                                      </p:cBhvr>
                                      <p:to>
                                        <p:strVal val="visible"/>
                                      </p:to>
                                    </p:set>
                                  </p:childTnLst>
                                </p:cTn>
                              </p:par>
                              <p:par>
                                <p:cTn id="253" presetID="1" presetClass="entr" presetSubtype="0" fill="hold" nodeType="withEffect">
                                  <p:stCondLst>
                                    <p:cond delay="0"/>
                                  </p:stCondLst>
                                  <p:childTnLst>
                                    <p:set>
                                      <p:cBhvr>
                                        <p:cTn id="254" dur="1" fill="hold">
                                          <p:stCondLst>
                                            <p:cond delay="0"/>
                                          </p:stCondLst>
                                        </p:cTn>
                                        <p:tgtEl>
                                          <p:spTgt spid="1380"/>
                                        </p:tgtEl>
                                        <p:attrNameLst>
                                          <p:attrName>style.visibility</p:attrName>
                                        </p:attrNameLst>
                                      </p:cBhvr>
                                      <p:to>
                                        <p:strVal val="visible"/>
                                      </p:to>
                                    </p:set>
                                  </p:childTnLst>
                                </p:cTn>
                              </p:par>
                              <p:par>
                                <p:cTn id="255" presetID="1" presetClass="entr" presetSubtype="0" fill="hold" nodeType="withEffect">
                                  <p:stCondLst>
                                    <p:cond delay="0"/>
                                  </p:stCondLst>
                                  <p:childTnLst>
                                    <p:set>
                                      <p:cBhvr>
                                        <p:cTn id="256" dur="1" fill="hold">
                                          <p:stCondLst>
                                            <p:cond delay="0"/>
                                          </p:stCondLst>
                                        </p:cTn>
                                        <p:tgtEl>
                                          <p:spTgt spid="1381"/>
                                        </p:tgtEl>
                                        <p:attrNameLst>
                                          <p:attrName>style.visibility</p:attrName>
                                        </p:attrNameLst>
                                      </p:cBhvr>
                                      <p:to>
                                        <p:strVal val="visible"/>
                                      </p:to>
                                    </p:set>
                                  </p:childTnLst>
                                </p:cTn>
                              </p:par>
                              <p:par>
                                <p:cTn id="257" presetID="1" presetClass="entr" presetSubtype="0" fill="hold" grpId="0" nodeType="withEffect">
                                  <p:stCondLst>
                                    <p:cond delay="0"/>
                                  </p:stCondLst>
                                  <p:childTnLst>
                                    <p:set>
                                      <p:cBhvr>
                                        <p:cTn id="258" dur="1" fill="hold">
                                          <p:stCondLst>
                                            <p:cond delay="0"/>
                                          </p:stCondLst>
                                        </p:cTn>
                                        <p:tgtEl>
                                          <p:spTgt spid="1382"/>
                                        </p:tgtEl>
                                        <p:attrNameLst>
                                          <p:attrName>style.visibility</p:attrName>
                                        </p:attrNameLst>
                                      </p:cBhvr>
                                      <p:to>
                                        <p:strVal val="visible"/>
                                      </p:to>
                                    </p:set>
                                  </p:childTnLst>
                                </p:cTn>
                              </p:par>
                              <p:par>
                                <p:cTn id="259" presetID="1" presetClass="entr" presetSubtype="0" fill="hold" nodeType="withEffect">
                                  <p:stCondLst>
                                    <p:cond delay="0"/>
                                  </p:stCondLst>
                                  <p:childTnLst>
                                    <p:set>
                                      <p:cBhvr>
                                        <p:cTn id="260" dur="1" fill="hold">
                                          <p:stCondLst>
                                            <p:cond delay="0"/>
                                          </p:stCondLst>
                                        </p:cTn>
                                        <p:tgtEl>
                                          <p:spTgt spid="1383"/>
                                        </p:tgtEl>
                                        <p:attrNameLst>
                                          <p:attrName>style.visibility</p:attrName>
                                        </p:attrNameLst>
                                      </p:cBhvr>
                                      <p:to>
                                        <p:strVal val="visible"/>
                                      </p:to>
                                    </p:set>
                                  </p:childTnLst>
                                </p:cTn>
                              </p:par>
                              <p:par>
                                <p:cTn id="261" presetID="1" presetClass="entr" presetSubtype="0" fill="hold" grpId="0" nodeType="withEffect">
                                  <p:stCondLst>
                                    <p:cond delay="0"/>
                                  </p:stCondLst>
                                  <p:childTnLst>
                                    <p:set>
                                      <p:cBhvr>
                                        <p:cTn id="262" dur="1" fill="hold">
                                          <p:stCondLst>
                                            <p:cond delay="0"/>
                                          </p:stCondLst>
                                        </p:cTn>
                                        <p:tgtEl>
                                          <p:spTgt spid="1227"/>
                                        </p:tgtEl>
                                        <p:attrNameLst>
                                          <p:attrName>style.visibility</p:attrName>
                                        </p:attrNameLst>
                                      </p:cBhvr>
                                      <p:to>
                                        <p:strVal val="visible"/>
                                      </p:to>
                                    </p:set>
                                  </p:childTnLst>
                                </p:cTn>
                              </p:par>
                              <p:par>
                                <p:cTn id="263" presetID="1" presetClass="entr" presetSubtype="0" fill="hold" grpId="0" nodeType="withEffect">
                                  <p:stCondLst>
                                    <p:cond delay="0"/>
                                  </p:stCondLst>
                                  <p:childTnLst>
                                    <p:set>
                                      <p:cBhvr>
                                        <p:cTn id="264" dur="1" fill="hold">
                                          <p:stCondLst>
                                            <p:cond delay="0"/>
                                          </p:stCondLst>
                                        </p:cTn>
                                        <p:tgtEl>
                                          <p:spTgt spid="1228"/>
                                        </p:tgtEl>
                                        <p:attrNameLst>
                                          <p:attrName>style.visibility</p:attrName>
                                        </p:attrNameLst>
                                      </p:cBhvr>
                                      <p:to>
                                        <p:strVal val="visible"/>
                                      </p:to>
                                    </p:set>
                                  </p:childTnLst>
                                </p:cTn>
                              </p:par>
                              <p:par>
                                <p:cTn id="265" presetID="1" presetClass="entr" presetSubtype="0" fill="hold" grpId="0" nodeType="withEffect">
                                  <p:stCondLst>
                                    <p:cond delay="0"/>
                                  </p:stCondLst>
                                  <p:childTnLst>
                                    <p:set>
                                      <p:cBhvr>
                                        <p:cTn id="266" dur="1" fill="hold">
                                          <p:stCondLst>
                                            <p:cond delay="0"/>
                                          </p:stCondLst>
                                        </p:cTn>
                                        <p:tgtEl>
                                          <p:spTgt spid="1229"/>
                                        </p:tgtEl>
                                        <p:attrNameLst>
                                          <p:attrName>style.visibility</p:attrName>
                                        </p:attrNameLst>
                                      </p:cBhvr>
                                      <p:to>
                                        <p:strVal val="visible"/>
                                      </p:to>
                                    </p:set>
                                  </p:childTnLst>
                                </p:cTn>
                              </p:par>
                              <p:par>
                                <p:cTn id="267" presetID="1" presetClass="entr" presetSubtype="0" fill="hold" grpId="0" nodeType="withEffect">
                                  <p:stCondLst>
                                    <p:cond delay="0"/>
                                  </p:stCondLst>
                                  <p:childTnLst>
                                    <p:set>
                                      <p:cBhvr>
                                        <p:cTn id="268" dur="1" fill="hold">
                                          <p:stCondLst>
                                            <p:cond delay="0"/>
                                          </p:stCondLst>
                                        </p:cTn>
                                        <p:tgtEl>
                                          <p:spTgt spid="1230"/>
                                        </p:tgtEl>
                                        <p:attrNameLst>
                                          <p:attrName>style.visibility</p:attrName>
                                        </p:attrNameLst>
                                      </p:cBhvr>
                                      <p:to>
                                        <p:strVal val="visible"/>
                                      </p:to>
                                    </p:set>
                                  </p:childTnLst>
                                </p:cTn>
                              </p:par>
                              <p:par>
                                <p:cTn id="269" presetID="1" presetClass="entr" presetSubtype="0" fill="hold" grpId="0" nodeType="withEffect">
                                  <p:stCondLst>
                                    <p:cond delay="0"/>
                                  </p:stCondLst>
                                  <p:childTnLst>
                                    <p:set>
                                      <p:cBhvr>
                                        <p:cTn id="270" dur="1" fill="hold">
                                          <p:stCondLst>
                                            <p:cond delay="0"/>
                                          </p:stCondLst>
                                        </p:cTn>
                                        <p:tgtEl>
                                          <p:spTgt spid="1231"/>
                                        </p:tgtEl>
                                        <p:attrNameLst>
                                          <p:attrName>style.visibility</p:attrName>
                                        </p:attrNameLst>
                                      </p:cBhvr>
                                      <p:to>
                                        <p:strVal val="visible"/>
                                      </p:to>
                                    </p:set>
                                  </p:childTnLst>
                                </p:cTn>
                              </p:par>
                              <p:par>
                                <p:cTn id="271" presetID="1" presetClass="entr" presetSubtype="0" fill="hold" grpId="0" nodeType="withEffect">
                                  <p:stCondLst>
                                    <p:cond delay="0"/>
                                  </p:stCondLst>
                                  <p:childTnLst>
                                    <p:set>
                                      <p:cBhvr>
                                        <p:cTn id="272" dur="1" fill="hold">
                                          <p:stCondLst>
                                            <p:cond delay="0"/>
                                          </p:stCondLst>
                                        </p:cTn>
                                        <p:tgtEl>
                                          <p:spTgt spid="1232"/>
                                        </p:tgtEl>
                                        <p:attrNameLst>
                                          <p:attrName>style.visibility</p:attrName>
                                        </p:attrNameLst>
                                      </p:cBhvr>
                                      <p:to>
                                        <p:strVal val="visible"/>
                                      </p:to>
                                    </p:set>
                                  </p:childTnLst>
                                </p:cTn>
                              </p:par>
                              <p:par>
                                <p:cTn id="273" presetID="1" presetClass="entr" presetSubtype="0" fill="hold" grpId="0" nodeType="withEffect">
                                  <p:stCondLst>
                                    <p:cond delay="0"/>
                                  </p:stCondLst>
                                  <p:childTnLst>
                                    <p:set>
                                      <p:cBhvr>
                                        <p:cTn id="274" dur="1" fill="hold">
                                          <p:stCondLst>
                                            <p:cond delay="0"/>
                                          </p:stCondLst>
                                        </p:cTn>
                                        <p:tgtEl>
                                          <p:spTgt spid="1233"/>
                                        </p:tgtEl>
                                        <p:attrNameLst>
                                          <p:attrName>style.visibility</p:attrName>
                                        </p:attrNameLst>
                                      </p:cBhvr>
                                      <p:to>
                                        <p:strVal val="visible"/>
                                      </p:to>
                                    </p:set>
                                  </p:childTnLst>
                                </p:cTn>
                              </p:par>
                              <p:par>
                                <p:cTn id="275" presetID="1" presetClass="entr" presetSubtype="0" fill="hold" nodeType="withEffect">
                                  <p:stCondLst>
                                    <p:cond delay="0"/>
                                  </p:stCondLst>
                                  <p:childTnLst>
                                    <p:set>
                                      <p:cBhvr>
                                        <p:cTn id="276" dur="1" fill="hold">
                                          <p:stCondLst>
                                            <p:cond delay="0"/>
                                          </p:stCondLst>
                                        </p:cTn>
                                        <p:tgtEl>
                                          <p:spTgt spid="1234"/>
                                        </p:tgtEl>
                                        <p:attrNameLst>
                                          <p:attrName>style.visibility</p:attrName>
                                        </p:attrNameLst>
                                      </p:cBhvr>
                                      <p:to>
                                        <p:strVal val="visible"/>
                                      </p:to>
                                    </p:set>
                                  </p:childTnLst>
                                </p:cTn>
                              </p:par>
                              <p:par>
                                <p:cTn id="277" presetID="1" presetClass="entr" presetSubtype="0" fill="hold" nodeType="withEffect">
                                  <p:stCondLst>
                                    <p:cond delay="0"/>
                                  </p:stCondLst>
                                  <p:childTnLst>
                                    <p:set>
                                      <p:cBhvr>
                                        <p:cTn id="278" dur="1" fill="hold">
                                          <p:stCondLst>
                                            <p:cond delay="0"/>
                                          </p:stCondLst>
                                        </p:cTn>
                                        <p:tgtEl>
                                          <p:spTgt spid="1235"/>
                                        </p:tgtEl>
                                        <p:attrNameLst>
                                          <p:attrName>style.visibility</p:attrName>
                                        </p:attrNameLst>
                                      </p:cBhvr>
                                      <p:to>
                                        <p:strVal val="visible"/>
                                      </p:to>
                                    </p:set>
                                  </p:childTnLst>
                                </p:cTn>
                              </p:par>
                              <p:par>
                                <p:cTn id="279" presetID="1" presetClass="entr" presetSubtype="0" fill="hold" grpId="0" nodeType="withEffect">
                                  <p:stCondLst>
                                    <p:cond delay="0"/>
                                  </p:stCondLst>
                                  <p:childTnLst>
                                    <p:set>
                                      <p:cBhvr>
                                        <p:cTn id="280" dur="1" fill="hold">
                                          <p:stCondLst>
                                            <p:cond delay="0"/>
                                          </p:stCondLst>
                                        </p:cTn>
                                        <p:tgtEl>
                                          <p:spTgt spid="1236"/>
                                        </p:tgtEl>
                                        <p:attrNameLst>
                                          <p:attrName>style.visibility</p:attrName>
                                        </p:attrNameLst>
                                      </p:cBhvr>
                                      <p:to>
                                        <p:strVal val="visible"/>
                                      </p:to>
                                    </p:set>
                                  </p:childTnLst>
                                </p:cTn>
                              </p:par>
                              <p:par>
                                <p:cTn id="281" presetID="1" presetClass="entr" presetSubtype="0" fill="hold" grpId="0" nodeType="withEffect">
                                  <p:stCondLst>
                                    <p:cond delay="0"/>
                                  </p:stCondLst>
                                  <p:childTnLst>
                                    <p:set>
                                      <p:cBhvr>
                                        <p:cTn id="282" dur="1" fill="hold">
                                          <p:stCondLst>
                                            <p:cond delay="0"/>
                                          </p:stCondLst>
                                        </p:cTn>
                                        <p:tgtEl>
                                          <p:spTgt spid="1237"/>
                                        </p:tgtEl>
                                        <p:attrNameLst>
                                          <p:attrName>style.visibility</p:attrName>
                                        </p:attrNameLst>
                                      </p:cBhvr>
                                      <p:to>
                                        <p:strVal val="visible"/>
                                      </p:to>
                                    </p:set>
                                  </p:childTnLst>
                                </p:cTn>
                              </p:par>
                              <p:par>
                                <p:cTn id="283" presetID="1" presetClass="entr" presetSubtype="0" fill="hold" grpId="0" nodeType="withEffect">
                                  <p:stCondLst>
                                    <p:cond delay="0"/>
                                  </p:stCondLst>
                                  <p:childTnLst>
                                    <p:set>
                                      <p:cBhvr>
                                        <p:cTn id="284" dur="1" fill="hold">
                                          <p:stCondLst>
                                            <p:cond delay="0"/>
                                          </p:stCondLst>
                                        </p:cTn>
                                        <p:tgtEl>
                                          <p:spTgt spid="1238"/>
                                        </p:tgtEl>
                                        <p:attrNameLst>
                                          <p:attrName>style.visibility</p:attrName>
                                        </p:attrNameLst>
                                      </p:cBhvr>
                                      <p:to>
                                        <p:strVal val="visible"/>
                                      </p:to>
                                    </p:set>
                                  </p:childTnLst>
                                </p:cTn>
                              </p:par>
                              <p:par>
                                <p:cTn id="285" presetID="1" presetClass="entr" presetSubtype="0" fill="hold" grpId="0" nodeType="withEffect">
                                  <p:stCondLst>
                                    <p:cond delay="0"/>
                                  </p:stCondLst>
                                  <p:childTnLst>
                                    <p:set>
                                      <p:cBhvr>
                                        <p:cTn id="286" dur="1" fill="hold">
                                          <p:stCondLst>
                                            <p:cond delay="0"/>
                                          </p:stCondLst>
                                        </p:cTn>
                                        <p:tgtEl>
                                          <p:spTgt spid="1239"/>
                                        </p:tgtEl>
                                        <p:attrNameLst>
                                          <p:attrName>style.visibility</p:attrName>
                                        </p:attrNameLst>
                                      </p:cBhvr>
                                      <p:to>
                                        <p:strVal val="visible"/>
                                      </p:to>
                                    </p:set>
                                  </p:childTnLst>
                                </p:cTn>
                              </p:par>
                              <p:par>
                                <p:cTn id="287" presetID="1" presetClass="entr" presetSubtype="0" fill="hold" grpId="0" nodeType="withEffect">
                                  <p:stCondLst>
                                    <p:cond delay="0"/>
                                  </p:stCondLst>
                                  <p:childTnLst>
                                    <p:set>
                                      <p:cBhvr>
                                        <p:cTn id="288" dur="1" fill="hold">
                                          <p:stCondLst>
                                            <p:cond delay="0"/>
                                          </p:stCondLst>
                                        </p:cTn>
                                        <p:tgtEl>
                                          <p:spTgt spid="1240"/>
                                        </p:tgtEl>
                                        <p:attrNameLst>
                                          <p:attrName>style.visibility</p:attrName>
                                        </p:attrNameLst>
                                      </p:cBhvr>
                                      <p:to>
                                        <p:strVal val="visible"/>
                                      </p:to>
                                    </p:set>
                                  </p:childTnLst>
                                </p:cTn>
                              </p:par>
                              <p:par>
                                <p:cTn id="289" presetID="1" presetClass="entr" presetSubtype="0" fill="hold" grpId="0" nodeType="withEffect">
                                  <p:stCondLst>
                                    <p:cond delay="0"/>
                                  </p:stCondLst>
                                  <p:childTnLst>
                                    <p:set>
                                      <p:cBhvr>
                                        <p:cTn id="290" dur="1" fill="hold">
                                          <p:stCondLst>
                                            <p:cond delay="0"/>
                                          </p:stCondLst>
                                        </p:cTn>
                                        <p:tgtEl>
                                          <p:spTgt spid="1241"/>
                                        </p:tgtEl>
                                        <p:attrNameLst>
                                          <p:attrName>style.visibility</p:attrName>
                                        </p:attrNameLst>
                                      </p:cBhvr>
                                      <p:to>
                                        <p:strVal val="visible"/>
                                      </p:to>
                                    </p:set>
                                  </p:childTnLst>
                                </p:cTn>
                              </p:par>
                              <p:par>
                                <p:cTn id="291" presetID="1" presetClass="entr" presetSubtype="0" fill="hold" nodeType="withEffect">
                                  <p:stCondLst>
                                    <p:cond delay="0"/>
                                  </p:stCondLst>
                                  <p:childTnLst>
                                    <p:set>
                                      <p:cBhvr>
                                        <p:cTn id="292" dur="1" fill="hold">
                                          <p:stCondLst>
                                            <p:cond delay="0"/>
                                          </p:stCondLst>
                                        </p:cTn>
                                        <p:tgtEl>
                                          <p:spTgt spid="1242"/>
                                        </p:tgtEl>
                                        <p:attrNameLst>
                                          <p:attrName>style.visibility</p:attrName>
                                        </p:attrNameLst>
                                      </p:cBhvr>
                                      <p:to>
                                        <p:strVal val="visible"/>
                                      </p:to>
                                    </p:set>
                                  </p:childTnLst>
                                </p:cTn>
                              </p:par>
                              <p:par>
                                <p:cTn id="293" presetID="1" presetClass="entr" presetSubtype="0" fill="hold" grpId="0" nodeType="withEffect">
                                  <p:stCondLst>
                                    <p:cond delay="0"/>
                                  </p:stCondLst>
                                  <p:childTnLst>
                                    <p:set>
                                      <p:cBhvr>
                                        <p:cTn id="294" dur="1" fill="hold">
                                          <p:stCondLst>
                                            <p:cond delay="0"/>
                                          </p:stCondLst>
                                        </p:cTn>
                                        <p:tgtEl>
                                          <p:spTgt spid="1243"/>
                                        </p:tgtEl>
                                        <p:attrNameLst>
                                          <p:attrName>style.visibility</p:attrName>
                                        </p:attrNameLst>
                                      </p:cBhvr>
                                      <p:to>
                                        <p:strVal val="visible"/>
                                      </p:to>
                                    </p:set>
                                  </p:childTnLst>
                                </p:cTn>
                              </p:par>
                              <p:par>
                                <p:cTn id="295" presetID="1" presetClass="entr" presetSubtype="0" fill="hold" grpId="0" nodeType="withEffect">
                                  <p:stCondLst>
                                    <p:cond delay="0"/>
                                  </p:stCondLst>
                                  <p:childTnLst>
                                    <p:set>
                                      <p:cBhvr>
                                        <p:cTn id="296" dur="1" fill="hold">
                                          <p:stCondLst>
                                            <p:cond delay="0"/>
                                          </p:stCondLst>
                                        </p:cTn>
                                        <p:tgtEl>
                                          <p:spTgt spid="1244"/>
                                        </p:tgtEl>
                                        <p:attrNameLst>
                                          <p:attrName>style.visibility</p:attrName>
                                        </p:attrNameLst>
                                      </p:cBhvr>
                                      <p:to>
                                        <p:strVal val="visible"/>
                                      </p:to>
                                    </p:set>
                                  </p:childTnLst>
                                </p:cTn>
                              </p:par>
                              <p:par>
                                <p:cTn id="297" presetID="1" presetClass="entr" presetSubtype="0" fill="hold" nodeType="withEffect">
                                  <p:stCondLst>
                                    <p:cond delay="0"/>
                                  </p:stCondLst>
                                  <p:childTnLst>
                                    <p:set>
                                      <p:cBhvr>
                                        <p:cTn id="298" dur="1" fill="hold">
                                          <p:stCondLst>
                                            <p:cond delay="0"/>
                                          </p:stCondLst>
                                        </p:cTn>
                                        <p:tgtEl>
                                          <p:spTgt spid="1245"/>
                                        </p:tgtEl>
                                        <p:attrNameLst>
                                          <p:attrName>style.visibility</p:attrName>
                                        </p:attrNameLst>
                                      </p:cBhvr>
                                      <p:to>
                                        <p:strVal val="visible"/>
                                      </p:to>
                                    </p:set>
                                  </p:childTnLst>
                                </p:cTn>
                              </p:par>
                              <p:par>
                                <p:cTn id="299" presetID="1" presetClass="entr" presetSubtype="0" fill="hold" grpId="0" nodeType="withEffect">
                                  <p:stCondLst>
                                    <p:cond delay="0"/>
                                  </p:stCondLst>
                                  <p:childTnLst>
                                    <p:set>
                                      <p:cBhvr>
                                        <p:cTn id="300" dur="1" fill="hold">
                                          <p:stCondLst>
                                            <p:cond delay="0"/>
                                          </p:stCondLst>
                                        </p:cTn>
                                        <p:tgtEl>
                                          <p:spTgt spid="1269"/>
                                        </p:tgtEl>
                                        <p:attrNameLst>
                                          <p:attrName>style.visibility</p:attrName>
                                        </p:attrNameLst>
                                      </p:cBhvr>
                                      <p:to>
                                        <p:strVal val="visible"/>
                                      </p:to>
                                    </p:set>
                                  </p:childTnLst>
                                </p:cTn>
                              </p:par>
                              <p:par>
                                <p:cTn id="301" presetID="1" presetClass="entr" presetSubtype="0" fill="hold" grpId="0" nodeType="withEffect">
                                  <p:stCondLst>
                                    <p:cond delay="0"/>
                                  </p:stCondLst>
                                  <p:childTnLst>
                                    <p:set>
                                      <p:cBhvr>
                                        <p:cTn id="302" dur="1" fill="hold">
                                          <p:stCondLst>
                                            <p:cond delay="0"/>
                                          </p:stCondLst>
                                        </p:cTn>
                                        <p:tgtEl>
                                          <p:spTgt spid="1335"/>
                                        </p:tgtEl>
                                        <p:attrNameLst>
                                          <p:attrName>style.visibility</p:attrName>
                                        </p:attrNameLst>
                                      </p:cBhvr>
                                      <p:to>
                                        <p:strVal val="visible"/>
                                      </p:to>
                                    </p:set>
                                  </p:childTnLst>
                                </p:cTn>
                              </p:par>
                              <p:par>
                                <p:cTn id="303" presetID="1" presetClass="entr" presetSubtype="0" fill="hold" grpId="0" nodeType="withEffect">
                                  <p:stCondLst>
                                    <p:cond delay="0"/>
                                  </p:stCondLst>
                                  <p:childTnLst>
                                    <p:set>
                                      <p:cBhvr>
                                        <p:cTn id="304" dur="1" fill="hold">
                                          <p:stCondLst>
                                            <p:cond delay="0"/>
                                          </p:stCondLst>
                                        </p:cTn>
                                        <p:tgtEl>
                                          <p:spTgt spid="1337"/>
                                        </p:tgtEl>
                                        <p:attrNameLst>
                                          <p:attrName>style.visibility</p:attrName>
                                        </p:attrNameLst>
                                      </p:cBhvr>
                                      <p:to>
                                        <p:strVal val="visible"/>
                                      </p:to>
                                    </p:set>
                                  </p:childTnLst>
                                </p:cTn>
                              </p:par>
                              <p:par>
                                <p:cTn id="305" presetID="1" presetClass="entr" presetSubtype="0" fill="hold" nodeType="withEffect">
                                  <p:stCondLst>
                                    <p:cond delay="0"/>
                                  </p:stCondLst>
                                  <p:childTnLst>
                                    <p:set>
                                      <p:cBhvr>
                                        <p:cTn id="306" dur="1" fill="hold">
                                          <p:stCondLst>
                                            <p:cond delay="0"/>
                                          </p:stCondLst>
                                        </p:cTn>
                                        <p:tgtEl>
                                          <p:spTgt spid="1360"/>
                                        </p:tgtEl>
                                        <p:attrNameLst>
                                          <p:attrName>style.visibility</p:attrName>
                                        </p:attrNameLst>
                                      </p:cBhvr>
                                      <p:to>
                                        <p:strVal val="visible"/>
                                      </p:to>
                                    </p:set>
                                  </p:childTnLst>
                                </p:cTn>
                              </p:par>
                              <p:par>
                                <p:cTn id="307" presetID="1" presetClass="entr" presetSubtype="0" fill="hold" grpId="0" nodeType="withEffect">
                                  <p:stCondLst>
                                    <p:cond delay="0"/>
                                  </p:stCondLst>
                                  <p:childTnLst>
                                    <p:set>
                                      <p:cBhvr>
                                        <p:cTn id="308" dur="1" fill="hold">
                                          <p:stCondLst>
                                            <p:cond delay="0"/>
                                          </p:stCondLst>
                                        </p:cTn>
                                        <p:tgtEl>
                                          <p:spTgt spid="1379"/>
                                        </p:tgtEl>
                                        <p:attrNameLst>
                                          <p:attrName>style.visibility</p:attrName>
                                        </p:attrNameLst>
                                      </p:cBhvr>
                                      <p:to>
                                        <p:strVal val="visible"/>
                                      </p:to>
                                    </p:set>
                                  </p:childTnLst>
                                </p:cTn>
                              </p:par>
                              <p:par>
                                <p:cTn id="309" presetID="1" presetClass="entr" presetSubtype="0" fill="hold" nodeType="withEffect">
                                  <p:stCondLst>
                                    <p:cond delay="0"/>
                                  </p:stCondLst>
                                  <p:childTnLst>
                                    <p:set>
                                      <p:cBhvr>
                                        <p:cTn id="310" dur="1" fill="hold">
                                          <p:stCondLst>
                                            <p:cond delay="0"/>
                                          </p:stCondLst>
                                        </p:cTn>
                                        <p:tgtEl>
                                          <p:spTgt spid="1384"/>
                                        </p:tgtEl>
                                        <p:attrNameLst>
                                          <p:attrName>style.visibility</p:attrName>
                                        </p:attrNameLst>
                                      </p:cBhvr>
                                      <p:to>
                                        <p:strVal val="visible"/>
                                      </p:to>
                                    </p:set>
                                  </p:childTnLst>
                                </p:cTn>
                              </p:par>
                              <p:par>
                                <p:cTn id="311" presetID="1" presetClass="entr" presetSubtype="0" fill="hold" nodeType="withEffect">
                                  <p:stCondLst>
                                    <p:cond delay="0"/>
                                  </p:stCondLst>
                                  <p:childTnLst>
                                    <p:set>
                                      <p:cBhvr>
                                        <p:cTn id="312" dur="1" fill="hold">
                                          <p:stCondLst>
                                            <p:cond delay="0"/>
                                          </p:stCondLst>
                                        </p:cTn>
                                        <p:tgtEl>
                                          <p:spTgt spid="1385"/>
                                        </p:tgtEl>
                                        <p:attrNameLst>
                                          <p:attrName>style.visibility</p:attrName>
                                        </p:attrNameLst>
                                      </p:cBhvr>
                                      <p:to>
                                        <p:strVal val="visible"/>
                                      </p:to>
                                    </p:set>
                                  </p:childTnLst>
                                </p:cTn>
                              </p:par>
                              <p:par>
                                <p:cTn id="313" presetID="1" presetClass="entr" presetSubtype="0" fill="hold" grpId="0" nodeType="withEffect">
                                  <p:stCondLst>
                                    <p:cond delay="0"/>
                                  </p:stCondLst>
                                  <p:childTnLst>
                                    <p:set>
                                      <p:cBhvr>
                                        <p:cTn id="314" dur="1" fill="hold">
                                          <p:stCondLst>
                                            <p:cond delay="0"/>
                                          </p:stCondLst>
                                        </p:cTn>
                                        <p:tgtEl>
                                          <p:spTgt spid="1386"/>
                                        </p:tgtEl>
                                        <p:attrNameLst>
                                          <p:attrName>style.visibility</p:attrName>
                                        </p:attrNameLst>
                                      </p:cBhvr>
                                      <p:to>
                                        <p:strVal val="visible"/>
                                      </p:to>
                                    </p:set>
                                  </p:childTnLst>
                                </p:cTn>
                              </p:par>
                              <p:par>
                                <p:cTn id="315" presetID="1" presetClass="entr" presetSubtype="0" fill="hold" grpId="0" nodeType="withEffect">
                                  <p:stCondLst>
                                    <p:cond delay="0"/>
                                  </p:stCondLst>
                                  <p:childTnLst>
                                    <p:set>
                                      <p:cBhvr>
                                        <p:cTn id="316" dur="1" fill="hold">
                                          <p:stCondLst>
                                            <p:cond delay="0"/>
                                          </p:stCondLst>
                                        </p:cTn>
                                        <p:tgtEl>
                                          <p:spTgt spid="1387"/>
                                        </p:tgtEl>
                                        <p:attrNameLst>
                                          <p:attrName>style.visibility</p:attrName>
                                        </p:attrNameLst>
                                      </p:cBhvr>
                                      <p:to>
                                        <p:strVal val="visible"/>
                                      </p:to>
                                    </p:set>
                                  </p:childTnLst>
                                </p:cTn>
                              </p:par>
                              <p:par>
                                <p:cTn id="317" presetID="1" presetClass="entr" presetSubtype="0" fill="hold" nodeType="withEffect">
                                  <p:stCondLst>
                                    <p:cond delay="0"/>
                                  </p:stCondLst>
                                  <p:childTnLst>
                                    <p:set>
                                      <p:cBhvr>
                                        <p:cTn id="318" dur="1" fill="hold">
                                          <p:stCondLst>
                                            <p:cond delay="0"/>
                                          </p:stCondLst>
                                        </p:cTn>
                                        <p:tgtEl>
                                          <p:spTgt spid="1388"/>
                                        </p:tgtEl>
                                        <p:attrNameLst>
                                          <p:attrName>style.visibility</p:attrName>
                                        </p:attrNameLst>
                                      </p:cBhvr>
                                      <p:to>
                                        <p:strVal val="visible"/>
                                      </p:to>
                                    </p:set>
                                  </p:childTnLst>
                                </p:cTn>
                              </p:par>
                              <p:par>
                                <p:cTn id="319" presetID="1" presetClass="entr" presetSubtype="0" fill="hold" grpId="0" nodeType="withEffect">
                                  <p:stCondLst>
                                    <p:cond delay="0"/>
                                  </p:stCondLst>
                                  <p:childTnLst>
                                    <p:set>
                                      <p:cBhvr>
                                        <p:cTn id="320" dur="1" fill="hold">
                                          <p:stCondLst>
                                            <p:cond delay="0"/>
                                          </p:stCondLst>
                                        </p:cTn>
                                        <p:tgtEl>
                                          <p:spTgt spid="1389"/>
                                        </p:tgtEl>
                                        <p:attrNameLst>
                                          <p:attrName>style.visibility</p:attrName>
                                        </p:attrNameLst>
                                      </p:cBhvr>
                                      <p:to>
                                        <p:strVal val="visible"/>
                                      </p:to>
                                    </p:set>
                                  </p:childTnLst>
                                </p:cTn>
                              </p:par>
                              <p:par>
                                <p:cTn id="321" presetID="1" presetClass="entr" presetSubtype="0" fill="hold" nodeType="withEffect">
                                  <p:stCondLst>
                                    <p:cond delay="0"/>
                                  </p:stCondLst>
                                  <p:childTnLst>
                                    <p:set>
                                      <p:cBhvr>
                                        <p:cTn id="322" dur="1" fill="hold">
                                          <p:stCondLst>
                                            <p:cond delay="0"/>
                                          </p:stCondLst>
                                        </p:cTn>
                                        <p:tgtEl>
                                          <p:spTgt spid="1390"/>
                                        </p:tgtEl>
                                        <p:attrNameLst>
                                          <p:attrName>style.visibility</p:attrName>
                                        </p:attrNameLst>
                                      </p:cBhvr>
                                      <p:to>
                                        <p:strVal val="visible"/>
                                      </p:to>
                                    </p:set>
                                  </p:childTnLst>
                                </p:cTn>
                              </p:par>
                              <p:par>
                                <p:cTn id="323" presetID="1" presetClass="entr" presetSubtype="0" fill="hold" grpId="0" nodeType="withEffect">
                                  <p:stCondLst>
                                    <p:cond delay="0"/>
                                  </p:stCondLst>
                                  <p:childTnLst>
                                    <p:set>
                                      <p:cBhvr>
                                        <p:cTn id="324" dur="1" fill="hold">
                                          <p:stCondLst>
                                            <p:cond delay="0"/>
                                          </p:stCondLst>
                                        </p:cTn>
                                        <p:tgtEl>
                                          <p:spTgt spid="1391"/>
                                        </p:tgtEl>
                                        <p:attrNameLst>
                                          <p:attrName>style.visibility</p:attrName>
                                        </p:attrNameLst>
                                      </p:cBhvr>
                                      <p:to>
                                        <p:strVal val="visible"/>
                                      </p:to>
                                    </p:set>
                                  </p:childTnLst>
                                </p:cTn>
                              </p:par>
                            </p:childTnLst>
                          </p:cTn>
                        </p:par>
                      </p:childTnLst>
                    </p:cTn>
                  </p:par>
                  <p:par>
                    <p:cTn id="325" fill="hold">
                      <p:stCondLst>
                        <p:cond delay="indefinite"/>
                      </p:stCondLst>
                      <p:childTnLst>
                        <p:par>
                          <p:cTn id="326" fill="hold">
                            <p:stCondLst>
                              <p:cond delay="0"/>
                            </p:stCondLst>
                            <p:childTnLst>
                              <p:par>
                                <p:cTn id="327" presetID="1" presetClass="entr" presetSubtype="0" fill="hold" grpId="0" nodeType="clickEffect">
                                  <p:stCondLst>
                                    <p:cond delay="0"/>
                                  </p:stCondLst>
                                  <p:childTnLst>
                                    <p:set>
                                      <p:cBhvr>
                                        <p:cTn id="32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29" fill="hold" display="0">
                  <p:stCondLst>
                    <p:cond delay="indefinite"/>
                  </p:stCondLst>
                  <p:endCondLst>
                    <p:cond evt="onStopAudio" delay="0">
                      <p:tgtEl>
                        <p:sldTgt/>
                      </p:tgtEl>
                    </p:cond>
                  </p:endCondLst>
                </p:cTn>
                <p:tgtEl>
                  <p:spTgt spid="9"/>
                </p:tgtEl>
              </p:cMediaNode>
            </p:audio>
          </p:childTnLst>
        </p:cTn>
      </p:par>
    </p:tnLst>
    <p:bldLst>
      <p:bldP spid="1051" grpId="0" animBg="1"/>
      <p:bldP spid="1054" grpId="0" animBg="1"/>
      <p:bldP spid="1055" grpId="0" animBg="1"/>
      <p:bldP spid="1056" grpId="0" animBg="1"/>
      <p:bldP spid="1057" grpId="0" animBg="1"/>
      <p:bldP spid="1058" grpId="0" animBg="1"/>
      <p:bldP spid="1060" grpId="0" animBg="1"/>
      <p:bldP spid="1061" grpId="0" animBg="1"/>
      <p:bldP spid="1079" grpId="0" animBg="1"/>
      <p:bldP spid="1081" grpId="0" animBg="1"/>
      <p:bldP spid="1082" grpId="0" animBg="1"/>
      <p:bldP spid="1088" grpId="0" animBg="1"/>
      <p:bldP spid="1090" grpId="0" animBg="1"/>
      <p:bldP spid="1091" grpId="0" animBg="1"/>
      <p:bldP spid="1092" grpId="0" animBg="1"/>
      <p:bldP spid="1097" grpId="0" animBg="1"/>
      <p:bldP spid="1102" grpId="0"/>
      <p:bldP spid="1106" grpId="0"/>
      <p:bldP spid="1108" grpId="0" animBg="1"/>
      <p:bldP spid="1109" grpId="0" animBg="1"/>
      <p:bldP spid="1110" grpId="0" animBg="1"/>
      <p:bldP spid="1111" grpId="0" animBg="1"/>
      <p:bldP spid="1112" grpId="0" animBg="1"/>
      <p:bldP spid="1113" grpId="0" animBg="1"/>
      <p:bldP spid="1114" grpId="0" animBg="1"/>
      <p:bldP spid="1115" grpId="0" animBg="1"/>
      <p:bldP spid="1116" grpId="0" animBg="1"/>
      <p:bldP spid="1117" grpId="0" animBg="1"/>
      <p:bldP spid="1118" grpId="0" animBg="1"/>
      <p:bldP spid="1119" grpId="0" animBg="1"/>
      <p:bldP spid="1120" grpId="0" animBg="1"/>
      <p:bldP spid="1121" grpId="0" animBg="1"/>
      <p:bldP spid="1122" grpId="0" animBg="1"/>
      <p:bldP spid="1123" grpId="0" animBg="1"/>
      <p:bldP spid="1124" grpId="0"/>
      <p:bldP spid="1125" grpId="0"/>
      <p:bldP spid="1126" grpId="0" animBg="1"/>
      <p:bldP spid="1127" grpId="0" animBg="1"/>
      <p:bldP spid="1128" grpId="0" animBg="1"/>
      <p:bldP spid="1129" grpId="0" animBg="1"/>
      <p:bldP spid="1130" grpId="0" animBg="1"/>
      <p:bldP spid="1131" grpId="0" animBg="1"/>
      <p:bldP spid="1132" grpId="0" animBg="1"/>
      <p:bldP spid="1133" grpId="0" animBg="1"/>
      <p:bldP spid="1134" grpId="0" animBg="1"/>
      <p:bldP spid="1135" grpId="0" animBg="1"/>
      <p:bldP spid="1136" grpId="0" animBg="1"/>
      <p:bldP spid="1137" grpId="0" animBg="1"/>
      <p:bldP spid="1138" grpId="0" animBg="1"/>
      <p:bldP spid="1139" grpId="0" animBg="1"/>
      <p:bldP spid="1140" grpId="0" animBg="1"/>
      <p:bldP spid="1141" grpId="0" animBg="1"/>
      <p:bldP spid="1142" grpId="0"/>
      <p:bldP spid="1143" grpId="0"/>
      <p:bldP spid="1144" grpId="0" animBg="1"/>
      <p:bldP spid="1145" grpId="0" animBg="1"/>
      <p:bldP spid="1146" grpId="0" animBg="1"/>
      <p:bldP spid="1147" grpId="0" animBg="1"/>
      <p:bldP spid="1148" grpId="0" animBg="1"/>
      <p:bldP spid="1149" grpId="0" animBg="1"/>
      <p:bldP spid="1150" grpId="0" animBg="1"/>
      <p:bldP spid="1151" grpId="0" animBg="1"/>
      <p:bldP spid="1216" grpId="0" animBg="1"/>
      <p:bldP spid="1217" grpId="0" animBg="1"/>
      <p:bldP spid="1218" grpId="0" animBg="1"/>
      <p:bldP spid="1219" grpId="0" animBg="1"/>
      <p:bldP spid="1220" grpId="0" animBg="1"/>
      <p:bldP spid="1221" grpId="0" animBg="1"/>
      <p:bldP spid="1222" grpId="0" animBg="1"/>
      <p:bldP spid="1223" grpId="0" animBg="1"/>
      <p:bldP spid="1224" grpId="0"/>
      <p:bldP spid="1225" grpId="0"/>
      <p:bldP spid="1226" grpId="0" animBg="1"/>
      <p:bldP spid="1227" grpId="0" animBg="1"/>
      <p:bldP spid="1228" grpId="0" animBg="1"/>
      <p:bldP spid="1229" grpId="0"/>
      <p:bldP spid="1230" grpId="0"/>
      <p:bldP spid="1231" grpId="0" animBg="1"/>
      <p:bldP spid="1232" grpId="0" animBg="1"/>
      <p:bldP spid="1233" grpId="0" animBg="1"/>
      <p:bldP spid="1236" grpId="0" animBg="1"/>
      <p:bldP spid="1237" grpId="0"/>
      <p:bldP spid="1238" grpId="0"/>
      <p:bldP spid="1239" grpId="0" animBg="1"/>
      <p:bldP spid="1240" grpId="0"/>
      <p:bldP spid="1241" grpId="0" animBg="1"/>
      <p:bldP spid="1243" grpId="0" animBg="1"/>
      <p:bldP spid="1244" grpId="0" animBg="1"/>
      <p:bldP spid="1251" grpId="0" animBg="1"/>
      <p:bldP spid="1252" grpId="0" animBg="1"/>
      <p:bldP spid="1253" grpId="0" animBg="1"/>
      <p:bldP spid="1256" grpId="0" animBg="1"/>
      <p:bldP spid="1257" grpId="0" animBg="1"/>
      <p:bldP spid="1258" grpId="0" animBg="1"/>
      <p:bldP spid="1259" grpId="0" animBg="1"/>
      <p:bldP spid="1260" grpId="0" animBg="1"/>
      <p:bldP spid="1261" grpId="0" animBg="1"/>
      <p:bldP spid="1266" grpId="0" animBg="1"/>
      <p:bldP spid="1267" grpId="0"/>
      <p:bldP spid="1269" grpId="0" animBg="1"/>
      <p:bldP spid="1270" grpId="0" animBg="1"/>
      <p:bldP spid="1335" grpId="0" animBg="1"/>
      <p:bldP spid="1336" grpId="0" animBg="1"/>
      <p:bldP spid="1337" grpId="0" animBg="1"/>
      <p:bldP spid="1338" grpId="0" animBg="1"/>
      <p:bldP spid="1339" grpId="0" animBg="1"/>
      <p:bldP spid="1340" grpId="0"/>
      <p:bldP spid="1341" grpId="0"/>
      <p:bldP spid="1342" grpId="0"/>
      <p:bldP spid="1343" grpId="0"/>
      <p:bldP spid="1344" grpId="0"/>
      <p:bldP spid="1345" grpId="0"/>
      <p:bldP spid="1346" grpId="0"/>
      <p:bldP spid="1347" grpId="0"/>
      <p:bldP spid="1348" grpId="0"/>
      <p:bldP spid="1352" grpId="0" animBg="1"/>
      <p:bldP spid="1353" grpId="0" animBg="1"/>
      <p:bldP spid="1355" grpId="0"/>
      <p:bldP spid="1356" grpId="0"/>
      <p:bldP spid="1357" grpId="0"/>
      <p:bldP spid="1358" grpId="0" animBg="1"/>
      <p:bldP spid="1379" grpId="0"/>
      <p:bldP spid="1382" grpId="0"/>
      <p:bldP spid="1386" grpId="0"/>
      <p:bldP spid="1387" grpId="0"/>
      <p:bldP spid="1389" grpId="0"/>
      <p:bldP spid="1391" grpId="0"/>
      <p:bldP spid="5" grpId="0" animBg="1"/>
    </p:bldLst>
  </p:timing>
  <p:extLst>
    <p:ext uri="{3A86A75C-4F4B-4683-9AE1-C65F6400EC91}">
      <p14:laserTraceLst xmlns:p14="http://schemas.microsoft.com/office/powerpoint/2010/main">
        <p14:tracePtLst>
          <p14:tracePt t="121" x="11503025" y="3594100"/>
          <p14:tracePt t="1763" x="12039600" y="3186113"/>
          <p14:tracePt t="3457" x="11971338" y="3578225"/>
          <p14:tracePt t="3463" x="11690350" y="3756025"/>
          <p14:tracePt t="3477" x="11071225" y="4105275"/>
          <p14:tracePt t="3494" x="10433050" y="4394200"/>
          <p14:tracePt t="3499" x="10075863" y="4546600"/>
          <p14:tracePt t="3510" x="9550400" y="4835525"/>
          <p14:tracePt t="3529" x="8963025" y="5141913"/>
          <p14:tracePt t="3532" x="8742363" y="5251450"/>
          <p14:tracePt t="3545" x="8504238" y="5387975"/>
          <p14:tracePt t="3563" x="8394700" y="5464175"/>
          <p14:tracePt t="3848" x="8632825" y="5302250"/>
          <p14:tracePt t="3867" x="9617075" y="4767263"/>
          <p14:tracePt t="3873" x="9931400" y="4579938"/>
          <p14:tracePt t="3885" x="10663238" y="4214813"/>
          <p14:tracePt t="3900" x="11282363" y="3968750"/>
          <p14:tracePt t="3919" x="12098338" y="3781425"/>
          <p14:tracePt t="5851" x="11342688" y="2982913"/>
          <p14:tracePt t="5853" x="10739438" y="2787650"/>
          <p14:tracePt t="5861" x="10186988" y="2574925"/>
          <p14:tracePt t="5879" x="8997950" y="2166938"/>
          <p14:tracePt t="5881" x="8513763" y="2039938"/>
          <p14:tracePt t="5895" x="7715250" y="1852613"/>
          <p14:tracePt t="5913" x="7272338" y="1776413"/>
          <p14:tracePt t="5916" x="7127875" y="1741488"/>
          <p14:tracePt t="5928" x="6915150" y="1708150"/>
          <p14:tracePt t="6720" x="7264400" y="1606550"/>
          <p14:tracePt t="6729" x="7748588" y="1487488"/>
          <p14:tracePt t="6741" x="8632825" y="1393825"/>
          <p14:tracePt t="6757" x="9532938" y="1419225"/>
          <p14:tracePt t="6760" x="9931400" y="1495425"/>
          <p14:tracePt t="6774" x="10450513" y="1665288"/>
          <p14:tracePt t="6790" x="11715750" y="2303463"/>
          <p14:tracePt t="7545" x="11172825" y="3314700"/>
          <p14:tracePt t="7556" x="10501313" y="3094038"/>
          <p14:tracePt t="7558" x="9898063" y="2881313"/>
          <p14:tracePt t="7574" x="8496300" y="2498725"/>
          <p14:tracePt t="7590" x="7213600" y="2217738"/>
          <p14:tracePt t="7594" x="6626225" y="2133600"/>
          <p14:tracePt t="7598" x="6116638" y="2047875"/>
          <p14:tracePt t="7606" x="5786438" y="2014538"/>
          <p14:tracePt t="7624" x="5072063" y="2022475"/>
          <p14:tracePt t="7640" x="4833938" y="2039938"/>
          <p14:tracePt t="7980" x="4595813" y="2039938"/>
          <p14:tracePt t="7987" x="4332288" y="2039938"/>
          <p14:tracePt t="7997" x="4070350" y="2039938"/>
          <p14:tracePt t="8000" x="3814763" y="2039938"/>
          <p14:tracePt t="8014" x="3363913" y="2039938"/>
          <p14:tracePt t="8031" x="3152775" y="2014538"/>
          <p14:tracePt t="8034" x="3041650" y="2005013"/>
          <p14:tracePt t="8048" x="2828925" y="1979613"/>
          <p14:tracePt t="8064" x="2651125" y="1971675"/>
          <p14:tracePt t="8080" x="2540000" y="1963738"/>
          <p14:tracePt t="8082" x="2489200" y="1963738"/>
          <p14:tracePt t="8096" x="2362200" y="1963738"/>
          <p14:tracePt t="8114" x="2217738" y="1971675"/>
          <p14:tracePt t="8116" x="2141538" y="1997075"/>
          <p14:tracePt t="8133" x="2022475" y="2014538"/>
          <p14:tracePt t="8136" x="1962150" y="2014538"/>
          <p14:tracePt t="8146" x="1946275" y="2022475"/>
          <p14:tracePt t="8150" x="1911350" y="2030413"/>
          <p14:tracePt t="8164" x="1852613" y="2030413"/>
          <p14:tracePt t="8180" x="1809750" y="2039938"/>
          <p14:tracePt t="8199" x="1724025" y="2055813"/>
          <p14:tracePt t="8213" x="1665288" y="2082800"/>
          <p14:tracePt t="8230" x="1606550" y="2098675"/>
          <p14:tracePt t="8234" x="1589088" y="2108200"/>
          <p14:tracePt t="8247" x="1538288" y="2124075"/>
          <p14:tracePt t="8264" x="1512888" y="2141538"/>
          <p14:tracePt t="8267" x="1495425" y="2141538"/>
          <p14:tracePt t="8280" x="1477963" y="2149475"/>
          <p14:tracePt t="8297" x="1462088" y="2159000"/>
          <p14:tracePt t="8299" x="1452563" y="2159000"/>
          <p14:tracePt t="8314" x="1435100" y="2166938"/>
          <p14:tracePt t="8329" x="1427163" y="2166938"/>
          <p14:tracePt t="8346" x="1419225" y="2174875"/>
          <p14:tracePt t="8347" x="1409700" y="2174875"/>
          <p14:tracePt t="8363" x="1401763" y="2174875"/>
          <p14:tracePt t="8380" x="1393825" y="2174875"/>
          <p14:tracePt t="8384" x="1384300" y="2174875"/>
          <p14:tracePt t="8397" x="1376363" y="2174875"/>
          <p14:tracePt t="8424" x="1368425" y="2174875"/>
          <p14:tracePt t="8438" x="1358900" y="2174875"/>
          <p14:tracePt t="8479" x="1358900" y="2166938"/>
          <p14:tracePt t="8486" x="1358900" y="2159000"/>
          <p14:tracePt t="8498" x="1358900" y="2149475"/>
          <p14:tracePt t="8513" x="1358900" y="2124075"/>
          <p14:tracePt t="8532" x="1368425" y="1997075"/>
          <p14:tracePt t="8547" x="1401763" y="1793875"/>
          <p14:tracePt t="8564" x="1452563" y="1606550"/>
          <p14:tracePt t="8567" x="1462088" y="1538288"/>
          <p14:tracePt t="8580" x="1477963" y="1436688"/>
          <p14:tracePt t="8596" x="1487488" y="1368425"/>
          <p14:tracePt t="8601" x="1495425" y="1343025"/>
          <p14:tracePt t="8616" x="1495425" y="1300163"/>
          <p14:tracePt t="8630" x="1495425" y="1282700"/>
          <p14:tracePt t="8649" x="1495425" y="1249363"/>
          <p14:tracePt t="8663" x="1495425" y="1223963"/>
          <p14:tracePt t="8680" x="1503363" y="1198563"/>
          <p14:tracePt t="8697" x="1503363" y="1173163"/>
          <p14:tracePt t="8714" x="1503363" y="1155700"/>
          <p14:tracePt t="8716" x="1503363" y="1147763"/>
          <p14:tracePt t="8730" x="1503363" y="1138238"/>
          <p14:tracePt t="8747" x="1503363" y="1130300"/>
          <p14:tracePt t="8772" x="1503363" y="1122363"/>
          <p14:tracePt t="8784" x="1503363" y="1112838"/>
          <p14:tracePt t="8906" x="1503363" y="1122363"/>
          <p14:tracePt t="8920" x="1503363" y="1130300"/>
          <p14:tracePt t="8930" x="1503363" y="1147763"/>
          <p14:tracePt t="8948" x="1503363" y="1163638"/>
          <p14:tracePt t="8963" x="1503363" y="1189038"/>
          <p14:tracePt t="8981" x="1503363" y="1241425"/>
          <p14:tracePt t="8996" x="1503363" y="1266825"/>
          <p14:tracePt t="9014" x="1503363" y="1300163"/>
          <p14:tracePt t="9015" x="1503363" y="1325563"/>
          <p14:tracePt t="9030" x="1503363" y="1360488"/>
          <p14:tracePt t="9047" x="1503363" y="1393825"/>
          <p14:tracePt t="9051" x="1503363" y="1411288"/>
          <p14:tracePt t="9064" x="1503363" y="1436688"/>
          <p14:tracePt t="9080" x="1503363" y="1462088"/>
          <p14:tracePt t="9085" x="1503363" y="1487488"/>
          <p14:tracePt t="9095" x="1503363" y="1504950"/>
          <p14:tracePt t="9097" x="1503363" y="1512888"/>
          <p14:tracePt t="9114" x="1503363" y="1538288"/>
          <p14:tracePt t="9130" x="1503363" y="1571625"/>
          <p14:tracePt t="9146" x="1503363" y="1606550"/>
          <p14:tracePt t="9148" x="1503363" y="1631950"/>
          <p14:tracePt t="9164" x="1512888" y="1665288"/>
          <p14:tracePt t="9167" x="1520825" y="1690688"/>
          <p14:tracePt t="9180" x="1528763" y="1733550"/>
          <p14:tracePt t="9197" x="1528763" y="1784350"/>
          <p14:tracePt t="9198" x="1538288" y="1801813"/>
          <p14:tracePt t="9214" x="1546225" y="1835150"/>
          <p14:tracePt t="9231" x="1546225" y="1878013"/>
          <p14:tracePt t="9233" x="1554163" y="1895475"/>
          <p14:tracePt t="9248" x="1563688" y="1920875"/>
          <p14:tracePt t="9264" x="1571625" y="1946275"/>
          <p14:tracePt t="9268" x="1571625" y="1963738"/>
          <p14:tracePt t="9280" x="1571625" y="1979613"/>
          <p14:tracePt t="9297" x="1579563" y="2005013"/>
          <p14:tracePt t="9302" x="1579563" y="2014538"/>
          <p14:tracePt t="9314" x="1589088" y="2030413"/>
          <p14:tracePt t="9318" x="1589088" y="2039938"/>
          <p14:tracePt t="9330" x="1597025" y="2055813"/>
          <p14:tracePt t="9347" x="1606550" y="2082800"/>
          <p14:tracePt t="9363" x="1606550" y="2090738"/>
          <p14:tracePt t="9366" x="1606550" y="2108200"/>
          <p14:tracePt t="9379" x="1614488" y="2116138"/>
          <p14:tracePt t="9384" x="1622425" y="2133600"/>
          <p14:tracePt t="9398" x="1622425" y="2149475"/>
          <p14:tracePt t="9415" x="1631950" y="2174875"/>
          <p14:tracePt t="9418" x="1631950" y="2184400"/>
          <p14:tracePt t="9430" x="1631950" y="2192338"/>
          <p14:tracePt t="9446" x="1639888" y="2227263"/>
          <p14:tracePt t="9465" x="1639888" y="2252663"/>
          <p14:tracePt t="9479" x="1647825" y="2268538"/>
          <p14:tracePt t="9496" x="1647825" y="2286000"/>
          <p14:tracePt t="9498" x="1647825" y="2293938"/>
          <p14:tracePt t="9513" x="1647825" y="2311400"/>
          <p14:tracePt t="9529" x="1647825" y="2319338"/>
          <p14:tracePt t="9550" x="1657350" y="2336800"/>
          <p14:tracePt t="9564" x="1657350" y="2344738"/>
          <p14:tracePt t="9569" x="1657350" y="2354263"/>
          <p14:tracePt t="9583" x="1657350" y="2362200"/>
          <p14:tracePt t="9596" x="1657350" y="2379663"/>
          <p14:tracePt t="9602" x="1665288" y="2387600"/>
          <p14:tracePt t="9616" x="1665288" y="2405063"/>
          <p14:tracePt t="9630" x="1673225" y="2413000"/>
          <p14:tracePt t="9647" x="1673225" y="2422525"/>
          <p14:tracePt t="9650" x="1673225" y="2430463"/>
          <p14:tracePt t="9670" x="1673225" y="2438400"/>
          <p14:tracePt t="9680" x="1673225" y="2447925"/>
          <p14:tracePt t="9697" x="1673225" y="2455863"/>
          <p14:tracePt t="9713" x="1673225" y="2463800"/>
          <p14:tracePt t="9732" x="1673225" y="2473325"/>
          <p14:tracePt t="9773" x="1682750" y="2473325"/>
          <p14:tracePt t="9814" x="1682750" y="2463800"/>
          <p14:tracePt t="9821" x="1690688" y="2463800"/>
          <p14:tracePt t="9829" x="1690688" y="2455863"/>
          <p14:tracePt t="9846" x="1698625" y="2438400"/>
          <p14:tracePt t="9864" x="1708150" y="2397125"/>
          <p14:tracePt t="9868" x="1716088" y="2362200"/>
          <p14:tracePt t="9882" x="1724025" y="2235200"/>
          <p14:tracePt t="9896" x="1733550" y="2047875"/>
          <p14:tracePt t="9914" x="1733550" y="1885950"/>
          <p14:tracePt t="9915" x="1733550" y="1819275"/>
          <p14:tracePt t="9929" x="1724025" y="1733550"/>
          <p14:tracePt t="9946" x="1698625" y="1487488"/>
          <p14:tracePt t="9949" x="1698625" y="1401763"/>
          <p14:tracePt t="9963" x="1682750" y="1325563"/>
          <p14:tracePt t="9966" x="1673225" y="1266825"/>
          <p14:tracePt t="9980" x="1665288" y="1163638"/>
          <p14:tracePt t="9982" x="1665288" y="1122363"/>
          <p14:tracePt t="9996" x="1657350" y="1044575"/>
          <p14:tracePt t="10014" x="1647825" y="968375"/>
          <p14:tracePt t="10018" x="1639888" y="942975"/>
          <p14:tracePt t="10031" x="1639888" y="892175"/>
          <p14:tracePt t="10047" x="1631950" y="858838"/>
          <p14:tracePt t="10064" x="1622425" y="841375"/>
          <p14:tracePt t="10080" x="1606550" y="823913"/>
          <p14:tracePt t="10097" x="1606550" y="808038"/>
          <p14:tracePt t="10114" x="1597025" y="798513"/>
          <p14:tracePt t="10162" x="1589088" y="798513"/>
          <p14:tracePt t="10209" x="1579563" y="808038"/>
          <p14:tracePt t="10217" x="1579563" y="815975"/>
          <p14:tracePt t="10230" x="1571625" y="823913"/>
          <p14:tracePt t="10249" x="1563688" y="849313"/>
          <p14:tracePt t="10263" x="1563688" y="866775"/>
          <p14:tracePt t="10281" x="1554163" y="900113"/>
          <p14:tracePt t="10284" x="1554163" y="909638"/>
          <p14:tracePt t="10300" x="1546225" y="942975"/>
          <p14:tracePt t="10306" x="1546225" y="960438"/>
          <p14:tracePt t="10311" x="1538288" y="977900"/>
          <p14:tracePt t="10321" x="1528763" y="993775"/>
          <p14:tracePt t="10332" x="1520825" y="1036638"/>
          <p14:tracePt t="10338" x="1512888" y="1062038"/>
          <p14:tracePt t="10347" x="1503363" y="1087438"/>
          <p14:tracePt t="10352" x="1495425" y="1112838"/>
          <p14:tracePt t="10364" x="1487488" y="1181100"/>
          <p14:tracePt t="10380" x="1470025" y="1249363"/>
          <p14:tracePt t="10399" x="1462088" y="1360488"/>
          <p14:tracePt t="10413" x="1452563" y="1411288"/>
          <p14:tracePt t="10431" x="1444625" y="1462088"/>
          <p14:tracePt t="10435" x="1444625" y="1487488"/>
          <p14:tracePt t="10446" x="1435100" y="1504950"/>
          <p14:tracePt t="10447" x="1435100" y="1512888"/>
          <p14:tracePt t="10464" x="1435100" y="1555750"/>
          <p14:tracePt t="10468" x="1435100" y="1563688"/>
          <p14:tracePt t="10483" x="1435100" y="1606550"/>
          <p14:tracePt t="10488" x="1435100" y="1614488"/>
          <p14:tracePt t="10496" x="1435100" y="1639888"/>
          <p14:tracePt t="10514" x="1444625" y="1708150"/>
          <p14:tracePt t="10530" x="1452563" y="1751013"/>
          <p14:tracePt t="10535" x="1452563" y="1776413"/>
          <p14:tracePt t="10549" x="1452563" y="1827213"/>
          <p14:tracePt t="10563" x="1462088" y="1870075"/>
          <p14:tracePt t="10580" x="1470025" y="1911350"/>
          <p14:tracePt t="10584" x="1477963" y="1928813"/>
          <p14:tracePt t="10597" x="1487488" y="1963738"/>
          <p14:tracePt t="10614" x="1487488" y="1997075"/>
          <p14:tracePt t="10617" x="1495425" y="1997075"/>
          <p14:tracePt t="10630" x="1503363" y="2030413"/>
          <p14:tracePt t="10647" x="1512888" y="2047875"/>
          <p14:tracePt t="10652" x="1512888" y="2055813"/>
          <p14:tracePt t="10665" x="1520825" y="2073275"/>
          <p14:tracePt t="10680" x="1528763" y="2090738"/>
          <p14:tracePt t="10698" x="1528763" y="2108200"/>
          <p14:tracePt t="10713" x="1538288" y="2124075"/>
          <p14:tracePt t="10730" x="1546225" y="2133600"/>
          <p14:tracePt t="10732" x="1554163" y="2133600"/>
          <p14:tracePt t="10747" x="1554163" y="2141538"/>
          <p14:tracePt t="10764" x="1554163" y="2149475"/>
          <p14:tracePt t="10768" x="1563688" y="2149475"/>
          <p14:tracePt t="10795" x="1571625" y="2149475"/>
          <p14:tracePt t="10820" x="1571625" y="2141538"/>
          <p14:tracePt t="10827" x="1571625" y="2133600"/>
          <p14:tracePt t="10834" x="1579563" y="2124075"/>
          <p14:tracePt t="10846" x="1589088" y="2098675"/>
          <p14:tracePt t="10848" x="1614488" y="2055813"/>
          <p14:tracePt t="10862" x="1716088" y="1784350"/>
          <p14:tracePt t="10879" x="1801813" y="1385888"/>
          <p14:tracePt t="10882" x="1809750" y="1249363"/>
          <p14:tracePt t="10895" x="1843088" y="1019175"/>
          <p14:tracePt t="10913" x="1843088" y="849313"/>
          <p14:tracePt t="10915" x="1843088" y="790575"/>
          <p14:tracePt t="10929" x="1843088" y="722313"/>
          <p14:tracePt t="10946" x="1835150" y="679450"/>
          <p14:tracePt t="10965" x="1835150" y="646113"/>
          <p14:tracePt t="10980" x="1827213" y="628650"/>
          <p14:tracePt t="11007" x="1827213" y="620713"/>
          <p14:tracePt t="11018" x="1827213" y="611188"/>
          <p14:tracePt t="11053" x="1827213" y="620713"/>
          <p14:tracePt t="11066" x="1827213" y="628650"/>
          <p14:tracePt t="11073" x="1827213" y="654050"/>
          <p14:tracePt t="11081" x="1835150" y="663575"/>
          <p14:tracePt t="11096" x="1852613" y="755650"/>
          <p14:tracePt t="11099" x="1868488" y="815975"/>
          <p14:tracePt t="11115" x="1893888" y="960438"/>
          <p14:tracePt t="11129" x="1928813" y="1096963"/>
          <p14:tracePt t="11148" x="1971675" y="1300163"/>
          <p14:tracePt t="11164" x="2005013" y="1436688"/>
          <p14:tracePt t="11169" x="2022475" y="1495425"/>
          <p14:tracePt t="11179" x="2038350" y="1563688"/>
          <p14:tracePt t="11184" x="2065338" y="1622425"/>
          <p14:tracePt t="11189" x="2081213" y="1674813"/>
          <p14:tracePt t="11200" x="2098675" y="1708150"/>
          <p14:tracePt t="11203" x="2116138" y="1741488"/>
          <p14:tracePt t="11214" x="2141538" y="1776413"/>
          <p14:tracePt t="11217" x="2174875" y="1827213"/>
          <p14:tracePt t="11230" x="2243138" y="1928813"/>
          <p14:tracePt t="11247" x="2319338" y="2030413"/>
          <p14:tracePt t="11251" x="2352675" y="2082800"/>
          <p14:tracePt t="11264" x="2430463" y="2174875"/>
          <p14:tracePt t="11281" x="2481263" y="2243138"/>
          <p14:tracePt t="11284" x="2497138" y="2260600"/>
          <p14:tracePt t="11297" x="2524125" y="2293938"/>
          <p14:tracePt t="11314" x="2565400" y="2328863"/>
          <p14:tracePt t="11331" x="2616200" y="2371725"/>
          <p14:tracePt t="11346" x="2668588" y="2405063"/>
          <p14:tracePt t="11363" x="2709863" y="2430463"/>
          <p14:tracePt t="11380" x="2786063" y="2447925"/>
          <p14:tracePt t="11397" x="2828925" y="2455863"/>
          <p14:tracePt t="11401" x="2863850" y="2455863"/>
          <p14:tracePt t="11415" x="2905125" y="2455863"/>
          <p14:tracePt t="11420" x="2922588" y="2455863"/>
          <p14:tracePt t="11429" x="2930525" y="2455863"/>
          <p14:tracePt t="11448" x="2973388" y="2455863"/>
          <p14:tracePt t="11463" x="2998788" y="2455863"/>
          <p14:tracePt t="11469" x="3016250" y="2455863"/>
          <p14:tracePt t="11483" x="3033713" y="2455863"/>
          <p14:tracePt t="11496" x="3049588" y="2455863"/>
          <p14:tracePt t="12184" x="3203575" y="2387600"/>
          <p14:tracePt t="12191" x="3406775" y="2311400"/>
          <p14:tracePt t="12206" x="3687763" y="2184400"/>
          <p14:tracePt t="12211" x="3840163" y="2141538"/>
          <p14:tracePt t="12220" x="4010025" y="2098675"/>
          <p14:tracePt t="12223" x="4179888" y="2055813"/>
          <p14:tracePt t="12238" x="4451350" y="2014538"/>
          <p14:tracePt t="12255" x="4826000" y="1971675"/>
          <p14:tracePt t="12257" x="5064125" y="1979613"/>
          <p14:tracePt t="12271" x="5386388" y="2014538"/>
          <p14:tracePt t="12288" x="5735638" y="2065338"/>
          <p14:tracePt t="12292" x="5895975" y="2090738"/>
          <p14:tracePt t="12306" x="6091238" y="2133600"/>
          <p14:tracePt t="12322" x="6253163" y="2184400"/>
          <p14:tracePt t="12325" x="6311900" y="2200275"/>
          <p14:tracePt t="12339" x="6405563" y="2227263"/>
          <p14:tracePt t="12355" x="6456363" y="2243138"/>
          <p14:tracePt t="12374" x="6483350" y="2260600"/>
          <p14:tracePt t="12770" x="6524625" y="2149475"/>
          <p14:tracePt t="12779" x="6584950" y="2039938"/>
          <p14:tracePt t="12791" x="6678613" y="1844675"/>
          <p14:tracePt t="12809" x="6788150" y="1571625"/>
          <p14:tracePt t="12824" x="6838950" y="1452563"/>
          <p14:tracePt t="12841" x="6856413" y="1368425"/>
          <p14:tracePt t="12846" x="6856413" y="1333500"/>
          <p14:tracePt t="12850" x="6856413" y="1317625"/>
          <p14:tracePt t="12859" x="6856413" y="1300163"/>
          <p14:tracePt t="12876" x="6856413" y="1266825"/>
          <p14:tracePt t="12879" x="6856413" y="1257300"/>
          <p14:tracePt t="12893" x="6848475" y="1231900"/>
          <p14:tracePt t="12909" x="6823075" y="1206500"/>
          <p14:tracePt t="12913" x="6805613" y="1206500"/>
          <p14:tracePt t="12921" x="6797675" y="1189038"/>
          <p14:tracePt t="12928" x="6770688" y="1181100"/>
          <p14:tracePt t="12941" x="6711950" y="1155700"/>
          <p14:tracePt t="12945" x="6678613" y="1138238"/>
          <p14:tracePt t="12960" x="6610350" y="1130300"/>
          <p14:tracePt t="12974" x="6542088" y="1130300"/>
          <p14:tracePt t="12994" x="6364288" y="1130300"/>
          <p14:tracePt t="13007" x="6303963" y="1138238"/>
          <p14:tracePt t="13010" x="6245225" y="1147763"/>
          <p14:tracePt t="13025" x="6116638" y="1206500"/>
          <p14:tracePt t="13029" x="6057900" y="1223963"/>
          <p14:tracePt t="13044" x="5921375" y="1274763"/>
          <p14:tracePt t="13059" x="5811838" y="1325563"/>
          <p14:tracePt t="13063" x="5751513" y="1360488"/>
          <p14:tracePt t="13077" x="5657850" y="1419225"/>
          <p14:tracePt t="13092" x="5591175" y="1477963"/>
          <p14:tracePt t="13098" x="5548313" y="1512888"/>
          <p14:tracePt t="13108" x="5505450" y="1563688"/>
          <p14:tracePt t="13110" x="5472113" y="1597025"/>
          <p14:tracePt t="13125" x="5394325" y="1690688"/>
          <p14:tracePt t="13141" x="5327650" y="1758950"/>
          <p14:tracePt t="13144" x="5284788" y="1809750"/>
          <p14:tracePt t="13158" x="5241925" y="1870075"/>
          <p14:tracePt t="13174" x="5208588" y="1920875"/>
          <p14:tracePt t="13178" x="5191125" y="1954213"/>
          <p14:tracePt t="13193" x="5173663" y="2005013"/>
          <p14:tracePt t="13208" x="5165725" y="2065338"/>
          <p14:tracePt t="13212" x="5165725" y="2098675"/>
          <p14:tracePt t="13226" x="5165725" y="2149475"/>
          <p14:tracePt t="13241" x="5165725" y="2209800"/>
          <p14:tracePt t="13260" x="5241925" y="2303463"/>
          <p14:tracePt t="13275" x="5310188" y="2405063"/>
          <p14:tracePt t="13280" x="5360988" y="2455863"/>
          <p14:tracePt t="13290" x="5421313" y="2532063"/>
          <p14:tracePt t="13294" x="5480050" y="2600325"/>
          <p14:tracePt t="13309" x="5632450" y="2744788"/>
          <p14:tracePt t="13329" x="5880100" y="2932113"/>
          <p14:tracePt t="13343" x="5989638" y="2990850"/>
          <p14:tracePt t="13358" x="6075363" y="3033713"/>
          <p14:tracePt t="13377" x="6194425" y="3094038"/>
          <p14:tracePt t="13393" x="6303963" y="3119438"/>
          <p14:tracePt t="13397" x="6372225" y="3119438"/>
          <p14:tracePt t="13410" x="6516688" y="3127375"/>
          <p14:tracePt t="13425" x="6635750" y="3127375"/>
          <p14:tracePt t="13444" x="6745288" y="3101975"/>
          <p14:tracePt t="13457" x="6823075" y="3076575"/>
          <p14:tracePt t="13474" x="6932613" y="3033713"/>
          <p14:tracePt t="13493" x="7069138" y="2957513"/>
          <p14:tracePt t="13508" x="7170738" y="2863850"/>
          <p14:tracePt t="13512" x="7213600" y="2813050"/>
          <p14:tracePt t="13525" x="7289800" y="2693988"/>
          <p14:tracePt t="13541" x="7348538" y="2566988"/>
          <p14:tracePt t="13560" x="7400925" y="2422525"/>
          <p14:tracePt t="13574" x="7426325" y="2303463"/>
          <p14:tracePt t="13592" x="7442200" y="2192338"/>
          <p14:tracePt t="13594" x="7442200" y="2149475"/>
          <p14:tracePt t="13608" x="7459663" y="2073275"/>
          <p14:tracePt t="13625" x="7459663" y="2014538"/>
          <p14:tracePt t="13628" x="7459663" y="1997075"/>
          <p14:tracePt t="13642" x="7459663" y="1963738"/>
          <p14:tracePt t="13659" x="7451725" y="1938338"/>
          <p14:tracePt t="13676" x="7426325" y="1895475"/>
          <p14:tracePt t="13692" x="7400925" y="1860550"/>
          <p14:tracePt t="13695" x="7366000" y="1827213"/>
          <p14:tracePt t="13709" x="7289800" y="1776413"/>
          <p14:tracePt t="13723" x="7178675" y="1725613"/>
          <p14:tracePt t="13741" x="7069138" y="1682750"/>
          <p14:tracePt t="13744" x="7026275" y="1674813"/>
          <p14:tracePt t="13757" x="7000875" y="1665288"/>
          <p14:tracePt t="13758" x="6967538" y="1665288"/>
          <p14:tracePt t="13774" x="6915150" y="1665288"/>
          <p14:tracePt t="13791" x="6838950" y="1674813"/>
          <p14:tracePt t="13807" x="6770688" y="1690688"/>
          <p14:tracePt t="13826" x="6686550" y="1725613"/>
          <p14:tracePt t="13840" x="6635750" y="1751013"/>
          <p14:tracePt t="13859" x="6542088" y="1784350"/>
          <p14:tracePt t="13874" x="6473825" y="1827213"/>
          <p14:tracePt t="14174" x="6967538" y="1674813"/>
          <p14:tracePt t="14181" x="7485063" y="1555750"/>
          <p14:tracePt t="14194" x="8496300" y="1368425"/>
          <p14:tracePt t="14214" x="9923463" y="1325563"/>
          <p14:tracePt t="14228" x="10679113" y="1427163"/>
          <p14:tracePt t="14245" x="11317288" y="1622425"/>
          <p14:tracePt t="14249" x="11545888" y="1751013"/>
          <p14:tracePt t="14261" x="12047538" y="2022475"/>
          <p14:tracePt t="16166" x="12004675" y="2805113"/>
          <p14:tracePt t="16169" x="11928475" y="2752725"/>
          <p14:tracePt t="16181" x="11733213" y="2651125"/>
          <p14:tracePt t="16197" x="11631613" y="2608263"/>
          <p14:tracePt t="16199" x="11520488" y="2549525"/>
          <p14:tracePt t="16214" x="11368088" y="2473325"/>
          <p14:tracePt t="16217" x="11307763" y="2438400"/>
          <p14:tracePt t="16230" x="11198225" y="2379663"/>
          <p14:tracePt t="16247" x="11112500" y="2344738"/>
          <p14:tracePt t="16249" x="11079163" y="2328863"/>
          <p14:tracePt t="16265" x="11010900" y="2303463"/>
          <p14:tracePt t="16280" x="10942638" y="2278063"/>
          <p14:tracePt t="16285" x="10926763" y="2268538"/>
          <p14:tracePt t="16299" x="10883900" y="2252663"/>
          <p14:tracePt t="16314" x="10848975" y="2235200"/>
          <p14:tracePt t="16728" x="10790238" y="2235200"/>
          <p14:tracePt t="16737" x="10714038" y="2235200"/>
          <p14:tracePt t="16750" x="10585450" y="2227263"/>
          <p14:tracePt t="16755" x="10544175" y="2227263"/>
          <p14:tracePt t="16768" x="10509250" y="2217738"/>
          <p14:tracePt t="16771" x="10483850" y="2217738"/>
          <p14:tracePt t="16783" x="10442575" y="2217738"/>
          <p14:tracePt t="16803" x="10374313" y="2209800"/>
          <p14:tracePt t="16817" x="10323513" y="2200275"/>
          <p14:tracePt t="16834" x="10280650" y="2200275"/>
          <p14:tracePt t="16837" x="10255250" y="2192338"/>
          <p14:tracePt t="16851" x="10212388" y="2192338"/>
          <p14:tracePt t="16867" x="10161588" y="2192338"/>
          <p14:tracePt t="16869" x="10144125" y="2192338"/>
          <p14:tracePt t="16885" x="10110788" y="2192338"/>
          <p14:tracePt t="16900" x="10085388" y="2192338"/>
          <p14:tracePt t="16905" x="10067925" y="2192338"/>
          <p14:tracePt t="16911" x="10050463" y="2192338"/>
          <p14:tracePt t="16922" x="10034588" y="2192338"/>
          <p14:tracePt t="16933" x="10009188" y="2192338"/>
          <p14:tracePt t="16950" x="9983788" y="2200275"/>
          <p14:tracePt t="16951" x="9966325" y="2209800"/>
          <p14:tracePt t="16966" x="9956800" y="2209800"/>
          <p14:tracePt t="16969" x="9948863" y="2227263"/>
          <p14:tracePt t="16983" x="9915525" y="2227263"/>
          <p14:tracePt t="16987" x="9906000" y="2243138"/>
          <p14:tracePt t="16999" x="9880600" y="2268538"/>
          <p14:tracePt t="17017" x="9864725" y="2303463"/>
          <p14:tracePt t="17021" x="9847263" y="2319338"/>
          <p14:tracePt t="17027" x="9847263" y="2344738"/>
          <p14:tracePt t="17037" x="9839325" y="2354263"/>
          <p14:tracePt t="17049" x="9821863" y="2405063"/>
          <p14:tracePt t="17069" x="9812338" y="2463800"/>
          <p14:tracePt t="17075" x="9812338" y="2489200"/>
          <p14:tracePt t="17084" x="9812338" y="2506663"/>
          <p14:tracePt t="17100" x="9812338" y="2541588"/>
          <p14:tracePt t="17102" x="9812338" y="2557463"/>
          <p14:tracePt t="17116" x="9812338" y="2582863"/>
          <p14:tracePt t="17133" x="9812338" y="2617788"/>
          <p14:tracePt t="17136" x="9812338" y="2625725"/>
          <p14:tracePt t="17149" x="9821863" y="2643188"/>
          <p14:tracePt t="17152" x="9821863" y="2660650"/>
          <p14:tracePt t="17166" x="9821863" y="2686050"/>
          <p14:tracePt t="17170" x="9829800" y="2701925"/>
          <p14:tracePt t="17184" x="9847263" y="2727325"/>
          <p14:tracePt t="17200" x="9864725" y="2752725"/>
          <p14:tracePt t="17204" x="9872663" y="2770188"/>
          <p14:tracePt t="17217" x="9880600" y="2813050"/>
          <p14:tracePt t="17233" x="9906000" y="2830513"/>
          <p14:tracePt t="17250" x="9948863" y="2863850"/>
          <p14:tracePt t="17266" x="9991725" y="2881313"/>
          <p14:tracePt t="17284" x="10050463" y="2889250"/>
          <p14:tracePt t="17286" x="10101263" y="2897188"/>
          <p14:tracePt t="17300" x="10169525" y="2897188"/>
          <p14:tracePt t="17316" x="10237788" y="2897188"/>
          <p14:tracePt t="17318" x="10271125" y="2889250"/>
          <p14:tracePt t="17334" x="10331450" y="2871788"/>
          <p14:tracePt t="17351" x="10364788" y="2863850"/>
          <p14:tracePt t="17354" x="10382250" y="2855913"/>
          <p14:tracePt t="17369" x="10425113" y="2830513"/>
          <p14:tracePt t="17383" x="10467975" y="2813050"/>
          <p14:tracePt t="17400" x="10577513" y="2752725"/>
          <p14:tracePt t="17416" x="10628313" y="2719388"/>
          <p14:tracePt t="17433" x="10704513" y="2686050"/>
          <p14:tracePt t="17437" x="10739438" y="2668588"/>
          <p14:tracePt t="17450" x="10798175" y="2633663"/>
          <p14:tracePt t="17466" x="10833100" y="2592388"/>
          <p14:tracePt t="17471" x="10858500" y="2582863"/>
          <p14:tracePt t="17483" x="10883900" y="2541588"/>
          <p14:tracePt t="17500" x="10934700" y="2498725"/>
          <p14:tracePt t="17504" x="10942638" y="2473325"/>
          <p14:tracePt t="17517" x="10985500" y="2430463"/>
          <p14:tracePt t="17533" x="11036300" y="2387600"/>
          <p14:tracePt t="17550" x="11087100" y="2319338"/>
          <p14:tracePt t="17566" x="11129963" y="2268538"/>
          <p14:tracePt t="17585" x="11180763" y="2200275"/>
          <p14:tracePt t="17600" x="11206163" y="2166938"/>
          <p14:tracePt t="17616" x="11231563" y="2141538"/>
          <p14:tracePt t="17618" x="11241088" y="2116138"/>
          <p14:tracePt t="17635" x="11256963" y="2065338"/>
          <p14:tracePt t="17651" x="11274425" y="2014538"/>
          <p14:tracePt t="17655" x="11282363" y="1979613"/>
          <p14:tracePt t="17666" x="11282363" y="1928813"/>
          <p14:tracePt t="17683" x="11282363" y="1870075"/>
          <p14:tracePt t="17700" x="11282363" y="1793875"/>
          <p14:tracePt t="17716" x="11266488" y="1751013"/>
          <p14:tracePt t="17735" x="11215688" y="1690688"/>
          <p14:tracePt t="17749" x="11198225" y="1674813"/>
          <p14:tracePt t="17750" x="11172825" y="1657350"/>
          <p14:tracePt t="17767" x="11129963" y="1639888"/>
          <p14:tracePt t="17770" x="11104563" y="1631950"/>
          <p14:tracePt t="17783" x="11053763" y="1614488"/>
          <p14:tracePt t="17801" x="10968038" y="1597025"/>
          <p14:tracePt t="17803" x="10926763" y="1597025"/>
          <p14:tracePt t="17817" x="10823575" y="1589088"/>
          <p14:tracePt t="17833" x="10679113" y="1589088"/>
          <p14:tracePt t="17850" x="10577513" y="1589088"/>
          <p14:tracePt t="17853" x="10534650" y="1597025"/>
          <p14:tracePt t="17866" x="10467975" y="1606550"/>
          <p14:tracePt t="17885" x="10382250" y="1631950"/>
          <p14:tracePt t="17899" x="10348913" y="1649413"/>
          <p14:tracePt t="17906" x="10323513" y="1649413"/>
          <p14:tracePt t="17916" x="10298113" y="1657350"/>
          <p14:tracePt t="17920" x="10280650" y="1657350"/>
          <p14:tracePt t="17933" x="10237788" y="1674813"/>
          <p14:tracePt t="17950" x="10194925" y="1700213"/>
          <p14:tracePt t="17955" x="10169525" y="1716088"/>
          <p14:tracePt t="17960" x="10144125" y="1733550"/>
          <p14:tracePt t="17971" x="10126663" y="1741488"/>
          <p14:tracePt t="17983" x="10093325" y="1776413"/>
          <p14:tracePt t="17987" x="10067925" y="1801813"/>
          <p14:tracePt t="18002" x="10034588" y="1844675"/>
          <p14:tracePt t="18018" x="9999663" y="1878013"/>
          <p14:tracePt t="18022" x="9991725" y="1895475"/>
          <p14:tracePt t="18034" x="9974263" y="1928813"/>
          <p14:tracePt t="18050" x="9956800" y="1954213"/>
          <p14:tracePt t="18066" x="9948863" y="1979613"/>
          <p14:tracePt t="18070" x="9940925" y="1989138"/>
          <p14:tracePt t="18082" x="9931400" y="2014538"/>
          <p14:tracePt t="18100" x="9931400" y="2030413"/>
          <p14:tracePt t="18104" x="9923463" y="2039938"/>
          <p14:tracePt t="18118" x="9923463" y="2047875"/>
          <p14:tracePt t="18134" x="9923463" y="2082800"/>
          <p14:tracePt t="18151" x="9923463" y="2098675"/>
          <p14:tracePt t="18167" x="9923463" y="2124075"/>
          <p14:tracePt t="18185" x="9923463" y="2149475"/>
          <p14:tracePt t="18199" x="9923463" y="2166938"/>
          <p14:tracePt t="18216" x="9923463" y="2192338"/>
          <p14:tracePt t="18219" x="9923463" y="2200275"/>
          <p14:tracePt t="18233" x="9931400" y="2227263"/>
          <p14:tracePt t="18250" x="9931400" y="2252663"/>
          <p14:tracePt t="18253" x="9931400" y="2260600"/>
          <p14:tracePt t="18267" x="9940925" y="2286000"/>
          <p14:tracePt t="18282" x="9948863" y="2303463"/>
          <p14:tracePt t="18299" x="9948863" y="2328863"/>
          <p14:tracePt t="18316" x="9956800" y="2362200"/>
          <p14:tracePt t="18332" x="9966325" y="2387600"/>
          <p14:tracePt t="18349" x="9974263" y="2413000"/>
          <p14:tracePt t="18366" x="9974263" y="2422525"/>
          <p14:tracePt t="18369" x="9974263" y="2430463"/>
          <p14:tracePt t="18383" x="9983788" y="2447925"/>
          <p14:tracePt t="18400" x="9991725" y="2463800"/>
          <p14:tracePt t="18402" x="9999663" y="2473325"/>
          <p14:tracePt t="18417" x="9999663" y="2489200"/>
          <p14:tracePt t="18434" x="10017125" y="2506663"/>
          <p14:tracePt t="18438" x="10025063" y="2506663"/>
          <p14:tracePt t="18449" x="10025063" y="2516188"/>
          <p14:tracePt t="18451" x="10034588" y="2524125"/>
          <p14:tracePt t="18466" x="10042525" y="2541588"/>
          <p14:tracePt t="18470" x="10042525" y="2549525"/>
          <p14:tracePt t="18484" x="10059988" y="2557463"/>
          <p14:tracePt t="18499" x="10067925" y="2582863"/>
          <p14:tracePt t="18516" x="10075863" y="2592388"/>
          <p14:tracePt t="18519" x="10085388" y="2600325"/>
          <p14:tracePt t="18533" x="10093325" y="2600325"/>
          <p14:tracePt t="18549" x="10110788" y="2617788"/>
          <p14:tracePt t="18551" x="10110788" y="2625725"/>
          <p14:tracePt t="18568" x="10118725" y="2625725"/>
          <p14:tracePt t="18583" x="10126663" y="2633663"/>
          <p14:tracePt t="18587" x="10126663" y="2643188"/>
          <p14:tracePt t="18600" x="10136188" y="2643188"/>
          <p14:tracePt t="18616" x="10153650" y="2660650"/>
          <p14:tracePt t="18620" x="10153650" y="2668588"/>
          <p14:tracePt t="18634" x="10161588" y="2668588"/>
          <p14:tracePt t="18649" x="10169525" y="2686050"/>
          <p14:tracePt t="18667" x="10179050" y="2686050"/>
          <p14:tracePt t="18683" x="10179050" y="2693988"/>
          <p14:tracePt t="18700" x="10186988" y="2701925"/>
          <p14:tracePt t="18702" x="10194925" y="2701925"/>
          <p14:tracePt t="18730" x="10204450" y="2701925"/>
          <p14:tracePt t="18783" x="10212388" y="2701925"/>
          <p14:tracePt t="18791" x="10212388" y="2693988"/>
          <p14:tracePt t="18800" x="10212388" y="2686050"/>
          <p14:tracePt t="18817" x="10220325" y="2633663"/>
          <p14:tracePt t="18833" x="10220325" y="2566988"/>
          <p14:tracePt t="18850" x="10220325" y="2413000"/>
          <p14:tracePt t="18852" x="10220325" y="2286000"/>
          <p14:tracePt t="18867" x="10220325" y="2030413"/>
          <p14:tracePt t="18884" x="10212388" y="1860550"/>
          <p14:tracePt t="18887" x="10212388" y="1784350"/>
          <p14:tracePt t="18899" x="10204450" y="1665288"/>
          <p14:tracePt t="18916" x="10186988" y="1538288"/>
          <p14:tracePt t="18921" x="10186988" y="1477963"/>
          <p14:tracePt t="18934" x="10169525" y="1376363"/>
          <p14:tracePt t="18950" x="10153650" y="1282700"/>
          <p14:tracePt t="18968" x="10126663" y="1181100"/>
          <p14:tracePt t="18983" x="10118725" y="1138238"/>
          <p14:tracePt t="19000" x="10110788" y="1104900"/>
          <p14:tracePt t="19003" x="10101263" y="1096963"/>
          <p14:tracePt t="19016" x="10085388" y="1069975"/>
          <p14:tracePt t="19033" x="10075863" y="1062038"/>
          <p14:tracePt t="19036" x="10067925" y="1062038"/>
          <p14:tracePt t="19049" x="10059988" y="1054100"/>
          <p14:tracePt t="19066" x="10050463" y="1054100"/>
          <p14:tracePt t="19070" x="10042525" y="1054100"/>
          <p14:tracePt t="19084" x="10034588" y="1054100"/>
          <p14:tracePt t="19100" x="10025063" y="1054100"/>
          <p14:tracePt t="19117" x="10009188" y="1062038"/>
          <p14:tracePt t="19133" x="9991725" y="1069975"/>
          <p14:tracePt t="19150" x="9983788" y="1096963"/>
          <p14:tracePt t="19152" x="9983788" y="1112838"/>
          <p14:tracePt t="19166" x="9966325" y="1155700"/>
          <p14:tracePt t="19183" x="9956800" y="1231900"/>
          <p14:tracePt t="19199" x="9956800" y="1411288"/>
          <p14:tracePt t="19217" x="9983788" y="1530350"/>
          <p14:tracePt t="19234" x="10017125" y="1682750"/>
          <p14:tracePt t="19249" x="10059988" y="1776413"/>
          <p14:tracePt t="19268" x="10118725" y="1946275"/>
          <p14:tracePt t="19283" x="10161588" y="2055813"/>
          <p14:tracePt t="19289" x="10179050" y="2116138"/>
          <p14:tracePt t="19299" x="10186988" y="2149475"/>
          <p14:tracePt t="19303" x="10194925" y="2184400"/>
          <p14:tracePt t="19316" x="10220325" y="2243138"/>
          <p14:tracePt t="19333" x="10237788" y="2293938"/>
          <p14:tracePt t="19337" x="10237788" y="2319338"/>
          <p14:tracePt t="19349" x="10245725" y="2362200"/>
          <p14:tracePt t="19367" x="10263188" y="2405063"/>
          <p14:tracePt t="19371" x="10263188" y="2430463"/>
          <p14:tracePt t="19386" x="10271125" y="2455863"/>
          <p14:tracePt t="19400" x="10280650" y="2481263"/>
          <p14:tracePt t="19404" x="10280650" y="2498725"/>
          <p14:tracePt t="19418" x="10288588" y="2524125"/>
          <p14:tracePt t="19433" x="10298113" y="2557463"/>
          <p14:tracePt t="19450" x="10306050" y="2600325"/>
          <p14:tracePt t="19451" x="10306050" y="2608263"/>
          <p14:tracePt t="19466" x="10306050" y="2643188"/>
          <p14:tracePt t="19483" x="10313988" y="2660650"/>
          <p14:tracePt t="19486" x="10313988" y="2676525"/>
          <p14:tracePt t="19499" x="10323513" y="2676525"/>
          <p14:tracePt t="19517" x="10331450" y="2701925"/>
          <p14:tracePt t="19521" x="10331450" y="2711450"/>
          <p14:tracePt t="19533" x="10331450" y="2719388"/>
          <p14:tracePt t="19550" x="10348913" y="2744788"/>
          <p14:tracePt t="19568" x="10374313" y="2752725"/>
          <p14:tracePt t="19584" x="10399713" y="2770188"/>
          <p14:tracePt t="19600" x="10467975" y="2805113"/>
          <p14:tracePt t="19616" x="10544175" y="2813050"/>
          <p14:tracePt t="19634" x="10620375" y="2813050"/>
          <p14:tracePt t="19638" x="10653713" y="2813050"/>
          <p14:tracePt t="19650" x="10714038" y="2805113"/>
          <p14:tracePt t="19666" x="10764838" y="2778125"/>
          <p14:tracePt t="19685" x="10883900" y="2727325"/>
          <p14:tracePt t="19700" x="11010900" y="2668588"/>
          <p14:tracePt t="19705" x="11071225" y="2625725"/>
          <p14:tracePt t="19711" x="11137900" y="2582863"/>
          <p14:tracePt t="19724" x="11249025" y="2498725"/>
          <p14:tracePt t="19733" x="11291888" y="2455863"/>
          <p14:tracePt t="19751" x="11393488" y="2371725"/>
          <p14:tracePt t="19767" x="11426825" y="2336800"/>
          <p14:tracePt t="19786" x="11469688" y="2303463"/>
          <p14:tracePt t="19799" x="11469688" y="2286000"/>
          <p14:tracePt t="19801" x="11477625" y="2278063"/>
          <p14:tracePt t="19817" x="11495088" y="2268538"/>
          <p14:tracePt t="19820" x="11495088" y="2260600"/>
          <p14:tracePt t="19833" x="11512550" y="2252663"/>
          <p14:tracePt t="19850" x="11512550" y="2243138"/>
          <p14:tracePt t="19853" x="11520488" y="2235200"/>
          <p14:tracePt t="19867" x="11530013" y="2235200"/>
          <p14:tracePt t="19884" x="11537950" y="2227263"/>
          <p14:tracePt t="19900" x="11537950" y="2217738"/>
          <p14:tracePt t="19968" x="11530013" y="2217738"/>
          <p14:tracePt t="19975" x="11520488" y="2209800"/>
          <p14:tracePt t="19989" x="11503025" y="2209800"/>
          <p14:tracePt t="19999" x="11469688" y="2200275"/>
          <p14:tracePt t="20019" x="11256963" y="2124075"/>
          <p14:tracePt t="20033" x="11079163" y="2055813"/>
          <p14:tracePt t="20052" x="10891838" y="1963738"/>
          <p14:tracePt t="20066" x="10782300" y="1903413"/>
          <p14:tracePt t="20083" x="10688638" y="1852613"/>
          <p14:tracePt t="20099" x="10509250" y="1784350"/>
          <p14:tracePt t="20117" x="10390188" y="1741488"/>
          <p14:tracePt t="20120" x="10339388" y="1725613"/>
          <p14:tracePt t="20133" x="10263188" y="1690688"/>
          <p14:tracePt t="20150" x="10186988" y="1674813"/>
          <p14:tracePt t="20152" x="10136188" y="1665288"/>
          <p14:tracePt t="20167" x="10067925" y="1657350"/>
          <p14:tracePt t="20184" x="10017125" y="1657350"/>
          <p14:tracePt t="20200" x="9956800" y="1657350"/>
          <p14:tracePt t="20218" x="9915525" y="1657350"/>
          <p14:tracePt t="20222" x="9898063" y="1657350"/>
          <p14:tracePt t="20232" x="9864725" y="1665288"/>
          <p14:tracePt t="20235" x="9855200" y="1674813"/>
          <p14:tracePt t="20250" x="9812338" y="1700213"/>
          <p14:tracePt t="20255" x="9786938" y="1708150"/>
          <p14:tracePt t="20266" x="9771063" y="1725613"/>
          <p14:tracePt t="20270" x="9761538" y="1733550"/>
          <p14:tracePt t="20283" x="9736138" y="1766888"/>
          <p14:tracePt t="20300" x="9710738" y="1793875"/>
          <p14:tracePt t="20303" x="9710738" y="1809750"/>
          <p14:tracePt t="20319" x="9694863" y="1844675"/>
          <p14:tracePt t="20334" x="9685338" y="1885950"/>
          <p14:tracePt t="20337" x="9677400" y="1903413"/>
          <p14:tracePt t="20352" x="9667875" y="1954213"/>
          <p14:tracePt t="20367" x="9667875" y="1989138"/>
          <p14:tracePt t="20384" x="9667875" y="2065338"/>
          <p14:tracePt t="20400" x="9667875" y="2108200"/>
          <p14:tracePt t="20406" x="9667875" y="2133600"/>
          <p14:tracePt t="20415" x="9667875" y="2166938"/>
          <p14:tracePt t="20419" x="9667875" y="2200275"/>
          <p14:tracePt t="20433" x="9667875" y="2268538"/>
          <p14:tracePt t="20439" x="9667875" y="2303463"/>
          <p14:tracePt t="20449" x="9677400" y="2336800"/>
          <p14:tracePt t="20454" x="9677400" y="2371725"/>
          <p14:tracePt t="20465" x="9685338" y="2405063"/>
          <p14:tracePt t="20466" x="9694863" y="2422525"/>
          <p14:tracePt t="20484" x="9710738" y="2455863"/>
          <p14:tracePt t="20487" x="9720263" y="2473325"/>
          <p14:tracePt t="20500" x="9736138" y="2506663"/>
          <p14:tracePt t="20516" x="9771063" y="2541588"/>
          <p14:tracePt t="20534" x="9839325" y="2592388"/>
          <p14:tracePt t="20550" x="9898063" y="2633663"/>
          <p14:tracePt t="20568" x="9999663" y="2693988"/>
          <p14:tracePt t="20583" x="10059988" y="2727325"/>
          <p14:tracePt t="20600" x="10110788" y="2752725"/>
          <p14:tracePt t="20603" x="10144125" y="2762250"/>
          <p14:tracePt t="20617" x="10194925" y="2778125"/>
          <p14:tracePt t="20623" x="10220325" y="2787650"/>
          <p14:tracePt t="20634" x="10255250" y="2795588"/>
          <p14:tracePt t="20638" x="10288588" y="2805113"/>
          <p14:tracePt t="20644" x="10323513" y="2805113"/>
          <p14:tracePt t="20655" x="10374313" y="2805113"/>
          <p14:tracePt t="20667" x="10493375" y="2795588"/>
          <p14:tracePt t="20671" x="10552113" y="2795588"/>
          <p14:tracePt t="20686" x="10645775" y="2778125"/>
          <p14:tracePt t="20699" x="10721975" y="2762250"/>
          <p14:tracePt t="20718" x="10874375" y="2727325"/>
          <p14:tracePt t="20733" x="10993438" y="2676525"/>
          <p14:tracePt t="20750" x="11122025" y="2633663"/>
          <p14:tracePt t="20753" x="11163300" y="2625725"/>
          <p14:tracePt t="20767" x="11231563" y="2592388"/>
          <p14:tracePt t="20784" x="11274425" y="2574925"/>
          <p14:tracePt t="20801" x="11325225" y="2541588"/>
          <p14:tracePt t="20817" x="11360150" y="2524125"/>
          <p14:tracePt t="20820" x="11376025" y="2524125"/>
          <p14:tracePt t="20834" x="11436350" y="2489200"/>
          <p14:tracePt t="20849" x="11469688" y="2473325"/>
          <p14:tracePt t="20851" x="11520488" y="2438400"/>
          <p14:tracePt t="20867" x="11588750" y="2387600"/>
          <p14:tracePt t="20869" x="11622088" y="2344738"/>
          <p14:tracePt t="20882" x="11647488" y="2319338"/>
          <p14:tracePt t="20883" x="11664950" y="2303463"/>
          <p14:tracePt t="20900" x="11699875" y="2260600"/>
          <p14:tracePt t="20903" x="11707813" y="2243138"/>
          <p14:tracePt t="20917" x="11733213" y="2217738"/>
          <p14:tracePt t="20936" x="11741150" y="2192338"/>
          <p14:tracePt t="20950" x="11750675" y="2184400"/>
          <p14:tracePt t="20953" x="11750675" y="2174875"/>
          <p14:tracePt t="20967" x="11750675" y="2149475"/>
          <p14:tracePt t="20971" x="11750675" y="2141538"/>
          <p14:tracePt t="20985" x="11750675" y="2116138"/>
          <p14:tracePt t="21000" x="11733213" y="2073275"/>
          <p14:tracePt t="21005" x="11725275" y="2047875"/>
          <p14:tracePt t="21018" x="11674475" y="2005013"/>
          <p14:tracePt t="21033" x="11614150" y="1938338"/>
          <p14:tracePt t="21050" x="11555413" y="1885950"/>
          <p14:tracePt t="21054" x="11512550" y="1860550"/>
          <p14:tracePt t="21066" x="11461750" y="1819275"/>
          <p14:tracePt t="21084" x="11401425" y="1793875"/>
          <p14:tracePt t="21086" x="11376025" y="1776413"/>
          <p14:tracePt t="21100" x="11325225" y="1758950"/>
          <p14:tracePt t="21115" x="11266488" y="1741488"/>
          <p14:tracePt t="21134" x="11188700" y="1741488"/>
          <p14:tracePt t="21151" x="11129963" y="1741488"/>
          <p14:tracePt t="21155" x="11104563" y="1741488"/>
          <p14:tracePt t="21169" x="11053763" y="1741488"/>
          <p14:tracePt t="21183" x="11018838" y="1741488"/>
          <p14:tracePt t="21204" x="10968038" y="1758950"/>
          <p14:tracePt t="21216" x="10934700" y="1758950"/>
          <p14:tracePt t="21234" x="10901363" y="1766888"/>
          <p14:tracePt t="21238" x="10891838" y="1776413"/>
          <p14:tracePt t="21243" x="10866438" y="1784350"/>
          <p14:tracePt t="21253" x="10833100" y="1793875"/>
          <p14:tracePt t="21266" x="10790238" y="1801813"/>
          <p14:tracePt t="21271" x="10756900" y="1819275"/>
          <p14:tracePt t="21285" x="10696575" y="1835150"/>
          <p14:tracePt t="21300" x="10637838" y="1860550"/>
          <p14:tracePt t="21317" x="10569575" y="1895475"/>
          <p14:tracePt t="21333" x="10526713" y="1920875"/>
          <p14:tracePt t="21351" x="10467975" y="1946275"/>
          <p14:tracePt t="21367" x="10433050" y="1963738"/>
          <p14:tracePt t="21383" x="10399713" y="1979613"/>
          <p14:tracePt t="21388" x="10390188" y="1997075"/>
          <p14:tracePt t="21393" x="10364788" y="2014538"/>
          <p14:tracePt t="21402" x="10348913" y="2022475"/>
          <p14:tracePt t="21417" x="10313988" y="2055813"/>
          <p14:tracePt t="21420" x="10306050" y="2055813"/>
          <p14:tracePt t="21436" x="10263188" y="2082800"/>
          <p14:tracePt t="21440" x="10245725" y="2098675"/>
          <p14:tracePt t="21448" x="10229850" y="2108200"/>
          <p14:tracePt t="21467" x="10186988" y="2133600"/>
          <p14:tracePt t="21484" x="10153650" y="2159000"/>
          <p14:tracePt t="21500" x="10136188" y="2166938"/>
          <p14:tracePt t="21503" x="10126663" y="2174875"/>
          <p14:tracePt t="21516" x="10110788" y="2192338"/>
          <p14:tracePt t="21534" x="10093325" y="2200275"/>
          <p14:tracePt t="21551" x="10085388" y="2209800"/>
          <p14:tracePt t="21566" x="10075863" y="2209800"/>
          <p14:tracePt t="21584" x="10075863" y="2217738"/>
          <p14:tracePt t="21600" x="10067925" y="2227263"/>
          <p14:tracePt t="21617" x="10059988" y="2235200"/>
          <p14:tracePt t="21633" x="10050463" y="2235200"/>
          <p14:tracePt t="21651" x="10050463" y="2243138"/>
          <p14:tracePt t="21671" x="10050463" y="2252663"/>
          <p14:tracePt t="21684" x="10042525" y="2252663"/>
          <p14:tracePt t="21700" x="10034588" y="2252663"/>
          <p14:tracePt t="21716" x="10034588" y="2268538"/>
          <p14:tracePt t="21733" x="10017125" y="2286000"/>
          <p14:tracePt t="21750" x="10009188" y="2303463"/>
          <p14:tracePt t="23976" x="10050463" y="2303463"/>
          <p14:tracePt t="23983" x="10144125" y="2293938"/>
          <p14:tracePt t="23990" x="10237788" y="2286000"/>
          <p14:tracePt t="24003" x="10467975" y="2286000"/>
          <p14:tracePt t="24021" x="10671175" y="2286000"/>
          <p14:tracePt t="24036" x="10790238" y="2303463"/>
          <p14:tracePt t="24054" x="10909300" y="2344738"/>
          <p14:tracePt t="24057" x="10968038" y="2362200"/>
          <p14:tracePt t="24070" x="11079163" y="2413000"/>
          <p14:tracePt t="24087" x="11163300" y="2463800"/>
          <p14:tracePt t="24089" x="11188700" y="2481263"/>
          <p14:tracePt t="24105" x="11241088" y="2524125"/>
          <p14:tracePt t="24120" x="11266488" y="2541588"/>
          <p14:tracePt t="24137" x="11291888" y="2566988"/>
          <p14:tracePt t="24153" x="11299825" y="2600325"/>
          <p14:tracePt t="24158" x="11299825" y="2608263"/>
          <p14:tracePt t="24170" x="11299825" y="2617788"/>
          <p14:tracePt t="24173" x="11299825" y="2625725"/>
          <p14:tracePt t="24186" x="11291888" y="2660650"/>
          <p14:tracePt t="24203" x="11274425" y="2693988"/>
          <p14:tracePt t="24207" x="11256963" y="2719388"/>
          <p14:tracePt t="24220" x="11198225" y="2795588"/>
          <p14:tracePt t="24236" x="11079163" y="2889250"/>
          <p14:tracePt t="24240" x="11028363" y="2932113"/>
          <p14:tracePt t="24254" x="10926763" y="2990850"/>
          <p14:tracePt t="24270" x="10833100" y="3025775"/>
          <p14:tracePt t="24287" x="10602913" y="3041650"/>
          <p14:tracePt t="24303" x="10390188" y="3016250"/>
          <p14:tracePt t="24321" x="10194925" y="2889250"/>
          <p14:tracePt t="24336" x="10118725" y="2795588"/>
          <p14:tracePt t="24354" x="10067925" y="2701925"/>
          <p14:tracePt t="24356" x="10050463" y="2651125"/>
          <p14:tracePt t="24369" x="10034588" y="2592388"/>
          <p14:tracePt t="24387" x="10025063" y="2362200"/>
          <p14:tracePt t="24390" x="10025063" y="2286000"/>
          <p14:tracePt t="24403" x="10059988" y="2184400"/>
          <p14:tracePt t="24420" x="10085388" y="2098675"/>
          <p14:tracePt t="24423" x="10093325" y="2073275"/>
          <p14:tracePt t="24438" x="10126663" y="2022475"/>
          <p14:tracePt t="24454" x="10179050" y="1954213"/>
          <p14:tracePt t="24470" x="10280650" y="1895475"/>
          <p14:tracePt t="24486" x="10467975" y="1819275"/>
          <p14:tracePt t="24502" x="10585450" y="1793875"/>
          <p14:tracePt t="24505" x="10628313" y="1784350"/>
          <p14:tracePt t="24519" x="10688638" y="1784350"/>
          <p14:tracePt t="24537" x="10866438" y="1819275"/>
          <p14:tracePt t="24540" x="10952163" y="1835150"/>
          <p14:tracePt t="24553" x="11079163" y="1903413"/>
          <p14:tracePt t="24569" x="11180763" y="1963738"/>
          <p14:tracePt t="24588" x="11256963" y="2047875"/>
          <p14:tracePt t="24604" x="11299825" y="2116138"/>
          <p14:tracePt t="24608" x="11325225" y="2166938"/>
          <p14:tracePt t="24622" x="11350625" y="2235200"/>
          <p14:tracePt t="24636" x="11368088" y="2328863"/>
          <p14:tracePt t="24642" x="11368088" y="2362200"/>
          <p14:tracePt t="24654" x="11376025" y="2379663"/>
          <p14:tracePt t="24657" x="11376025" y="2405063"/>
          <p14:tracePt t="24670" x="11376025" y="2447925"/>
          <p14:tracePt t="24686" x="11376025" y="2498725"/>
          <p14:tracePt t="24689" x="11368088" y="2524125"/>
          <p14:tracePt t="24703" x="11350625" y="2574925"/>
          <p14:tracePt t="24720" x="11317288" y="2633663"/>
          <p14:tracePt t="24723" x="11291888" y="2668588"/>
          <p14:tracePt t="24738" x="11198225" y="2762250"/>
          <p14:tracePt t="24754" x="11087100" y="2855913"/>
          <p14:tracePt t="24758" x="11018838" y="2897188"/>
          <p14:tracePt t="24771" x="10926763" y="2949575"/>
          <p14:tracePt t="24786" x="10833100" y="2965450"/>
          <p14:tracePt t="24803" x="10714038" y="2965450"/>
          <p14:tracePt t="24820" x="10493375" y="2922588"/>
          <p14:tracePt t="24837" x="10382250" y="2846388"/>
          <p14:tracePt t="24841" x="10331450" y="2820988"/>
          <p14:tracePt t="24855" x="10245725" y="2727325"/>
          <p14:tracePt t="24871" x="10220325" y="2668588"/>
          <p14:tracePt t="24875" x="10204450" y="2651125"/>
          <p14:tracePt t="24887" x="10186988" y="2608263"/>
          <p14:tracePt t="24904" x="10169525" y="2574925"/>
          <p14:tracePt t="24909" x="10169525" y="2566988"/>
          <p14:tracePt t="24922" x="10169525" y="2549525"/>
          <p14:tracePt t="24937" x="10161588" y="2541588"/>
          <p14:tracePt t="24953" x="10161588" y="2532063"/>
          <p14:tracePt t="24970" x="10161588" y="2524125"/>
          <p14:tracePt t="24987" x="10161588" y="2516188"/>
          <p14:tracePt t="25010" x="10161588" y="2506663"/>
          <p14:tracePt t="25037" x="10169525" y="2506663"/>
          <p14:tracePt t="25046" x="10179050" y="2506663"/>
          <p14:tracePt t="25065" x="10186988" y="2506663"/>
          <p14:tracePt t="25072" x="10194925" y="2506663"/>
          <p14:tracePt t="25088" x="10204450" y="2506663"/>
          <p14:tracePt t="25092" x="10212388" y="2506663"/>
          <p14:tracePt t="25103" x="10220325" y="2506663"/>
          <p14:tracePt t="25121" x="10245725" y="2516188"/>
          <p14:tracePt t="25137" x="10255250" y="2524125"/>
          <p14:tracePt t="25140" x="10263188" y="2524125"/>
          <p14:tracePt t="25154" x="10280650" y="2532063"/>
          <p14:tracePt t="25171" x="10288588" y="2541588"/>
          <p14:tracePt t="25174" x="10298113" y="2549525"/>
          <p14:tracePt t="25187" x="10313988" y="2557463"/>
          <p14:tracePt t="25589" x="10067925" y="2557463"/>
          <p14:tracePt t="25595" x="9626600" y="2516188"/>
          <p14:tracePt t="25603" x="9183688" y="2498725"/>
          <p14:tracePt t="25626" x="8199438" y="2397125"/>
          <p14:tracePt t="25643" x="7297738" y="2379663"/>
          <p14:tracePt t="25660" x="6653213" y="2405063"/>
          <p14:tracePt t="25663" x="6380163" y="2430463"/>
          <p14:tracePt t="25680" x="5708650" y="2524125"/>
          <p14:tracePt t="25693" x="5208588" y="2617788"/>
          <p14:tracePt t="25698" x="4945063" y="2701925"/>
          <p14:tracePt t="25713" x="4529138" y="2846388"/>
          <p14:tracePt t="25717" x="4410075" y="2906713"/>
          <p14:tracePt t="25726" x="4306888" y="2949575"/>
          <p14:tracePt t="25744" x="4171950" y="3025775"/>
          <p14:tracePt t="25748" x="4121150" y="3059113"/>
          <p14:tracePt t="25751" x="4086225" y="3076575"/>
          <p14:tracePt t="25759" x="4052888" y="3094038"/>
          <p14:tracePt t="25777" x="3992563" y="3109913"/>
          <p14:tracePt t="25780" x="3967163" y="3119438"/>
          <p14:tracePt t="25794" x="3941763" y="3127375"/>
          <p14:tracePt t="26380" x="3908425" y="3152775"/>
          <p14:tracePt t="26386" x="3857625" y="3178175"/>
          <p14:tracePt t="26400" x="3797300" y="3228975"/>
          <p14:tracePt t="26418" x="3738563" y="3271838"/>
          <p14:tracePt t="26419" x="3713163" y="3297238"/>
          <p14:tracePt t="26434" x="3678238" y="3314700"/>
          <p14:tracePt t="26437" x="3644900" y="3330575"/>
          <p14:tracePt t="26439" x="3619500" y="3348038"/>
          <p14:tracePt t="26450" x="3594100" y="3365500"/>
          <p14:tracePt t="26454" x="3559175" y="3382963"/>
          <p14:tracePt t="26470" x="3508375" y="3408363"/>
          <p14:tracePt t="26483" x="3449638" y="3449638"/>
          <p14:tracePt t="26501" x="3355975" y="3502025"/>
          <p14:tracePt t="26516" x="3297238" y="3535363"/>
          <p14:tracePt t="26537" x="3211513" y="3586163"/>
          <p14:tracePt t="26550" x="3143250" y="3629025"/>
          <p14:tracePt t="26568" x="3059113" y="3662363"/>
          <p14:tracePt t="26570" x="3024188" y="3679825"/>
          <p14:tracePt t="26584" x="2940050" y="3713163"/>
          <p14:tracePt t="26600" x="2871788" y="3748088"/>
          <p14:tracePt t="26617" x="2786063" y="3773488"/>
          <p14:tracePt t="26635" x="2727325" y="3798888"/>
          <p14:tracePt t="26639" x="2693988" y="3806825"/>
          <p14:tracePt t="26651" x="2625725" y="3841750"/>
          <p14:tracePt t="26667" x="2549525" y="3867150"/>
          <p14:tracePt t="26685" x="2370138" y="3943350"/>
          <p14:tracePt t="26700" x="2352675" y="3960813"/>
          <p14:tracePt t="27054" x="2311400" y="3960813"/>
          <p14:tracePt t="27062" x="2276475" y="3960813"/>
          <p14:tracePt t="27075" x="2208213" y="3968750"/>
          <p14:tracePt t="27091" x="2132013" y="3976688"/>
          <p14:tracePt t="27094" x="2106613" y="3976688"/>
          <p14:tracePt t="27106" x="2073275" y="3986213"/>
          <p14:tracePt t="27109" x="2038350" y="3986213"/>
          <p14:tracePt t="27123" x="1987550" y="3986213"/>
          <p14:tracePt t="27140" x="1928813" y="3986213"/>
          <p14:tracePt t="27143" x="1903413" y="3986213"/>
          <p14:tracePt t="27156" x="1860550" y="3986213"/>
          <p14:tracePt t="27172" x="1817688" y="3986213"/>
          <p14:tracePt t="27190" x="1758950" y="3986213"/>
          <p14:tracePt t="27206" x="1733550" y="3986213"/>
          <p14:tracePt t="27209" x="1716088" y="3986213"/>
          <p14:tracePt t="27223" x="1698625" y="3986213"/>
          <p14:tracePt t="27240" x="1665288" y="3986213"/>
          <p14:tracePt t="27258" x="1647825" y="3986213"/>
          <p14:tracePt t="27273" x="1622425" y="3986213"/>
          <p14:tracePt t="27291" x="1597025" y="3986213"/>
          <p14:tracePt t="27306" x="1589088" y="3986213"/>
          <p14:tracePt t="27323" x="1579563" y="3986213"/>
          <p14:tracePt t="27339" x="1571625" y="3986213"/>
          <p14:tracePt t="27357" x="1554163" y="3986213"/>
          <p14:tracePt t="27359" x="1546225" y="3986213"/>
          <p14:tracePt t="27701" x="1589088" y="3994150"/>
          <p14:tracePt t="27708" x="1665288" y="4019550"/>
          <p14:tracePt t="27722" x="1801813" y="4095750"/>
          <p14:tracePt t="27738" x="1971675" y="4197350"/>
          <p14:tracePt t="27740" x="2065338" y="4257675"/>
          <p14:tracePt t="27755" x="2217738" y="4359275"/>
          <p14:tracePt t="27771" x="2327275" y="4435475"/>
          <p14:tracePt t="27789" x="2430463" y="4521200"/>
          <p14:tracePt t="27805" x="2481263" y="4554538"/>
          <p14:tracePt t="27823" x="2549525" y="4605338"/>
          <p14:tracePt t="27839" x="2608263" y="4648200"/>
          <p14:tracePt t="27857" x="2701925" y="4708525"/>
          <p14:tracePt t="27871" x="2752725" y="4741863"/>
          <p14:tracePt t="27889" x="2778125" y="4767263"/>
          <p14:tracePt t="27892" x="2786063" y="4767263"/>
          <p14:tracePt t="27904" x="2803525" y="4775200"/>
          <p14:tracePt t="27907" x="2803525" y="4784725"/>
          <p14:tracePt t="27921" x="2828925" y="4802188"/>
          <p14:tracePt t="27938" x="2846388" y="4827588"/>
          <p14:tracePt t="27940" x="2854325" y="4835525"/>
          <p14:tracePt t="27954" x="2879725" y="4868863"/>
          <p14:tracePt t="27972" x="2905125" y="4903788"/>
          <p14:tracePt t="27988" x="2914650" y="4919663"/>
          <p14:tracePt t="28005" x="2940050" y="4937125"/>
          <p14:tracePt t="28007" x="2947988" y="4954588"/>
          <p14:tracePt t="28021" x="2965450" y="4972050"/>
          <p14:tracePt t="28038" x="2998788" y="4997450"/>
          <p14:tracePt t="28055" x="3024188" y="5013325"/>
          <p14:tracePt t="28057" x="3033713" y="5022850"/>
          <p14:tracePt t="28071" x="3100388" y="5048250"/>
          <p14:tracePt t="28088" x="3322638" y="5091113"/>
          <p14:tracePt t="28105" x="3457575" y="5116513"/>
          <p14:tracePt t="28123" x="3670300" y="5124450"/>
          <p14:tracePt t="28138" x="3900488" y="5124450"/>
          <p14:tracePt t="28155" x="4078288" y="5091113"/>
          <p14:tracePt t="28156" x="4121150" y="5081588"/>
          <p14:tracePt t="28171" x="4179888" y="5073650"/>
          <p14:tracePt t="28188" x="4205288" y="5064125"/>
          <p14:tracePt t="28190" x="4214813" y="5056188"/>
          <p14:tracePt t="28210" x="4222750" y="5056188"/>
          <p14:tracePt t="28607" x="4146550" y="5022850"/>
          <p14:tracePt t="28615" x="4035425" y="4979988"/>
          <p14:tracePt t="28627" x="3916363" y="4929188"/>
          <p14:tracePt t="28645" x="3814763" y="4878388"/>
          <p14:tracePt t="28647" x="3781425" y="4860925"/>
          <p14:tracePt t="28661" x="3713163" y="4827588"/>
          <p14:tracePt t="28679" x="3652838" y="4792663"/>
          <p14:tracePt t="28683" x="3627438" y="4784725"/>
          <p14:tracePt t="28696" x="3586163" y="4749800"/>
          <p14:tracePt t="28712" x="3533775" y="4724400"/>
          <p14:tracePt t="28717" x="3508375" y="4708525"/>
          <p14:tracePt t="28730" x="3475038" y="4673600"/>
          <p14:tracePt t="28744" x="3441700" y="4657725"/>
          <p14:tracePt t="28761" x="3424238" y="4622800"/>
          <p14:tracePt t="28764" x="3414713" y="4614863"/>
          <p14:tracePt t="28778" x="3406775" y="4597400"/>
          <p14:tracePt t="28794" x="3389313" y="4589463"/>
          <p14:tracePt t="28798" x="3389313" y="4572000"/>
          <p14:tracePt t="28810" x="3381375" y="4564063"/>
          <p14:tracePt t="28828" x="3381375" y="4538663"/>
          <p14:tracePt t="28845" x="3389313" y="4503738"/>
          <p14:tracePt t="28863" x="3457575" y="4427538"/>
          <p14:tracePt t="28866" x="3533775" y="4368800"/>
          <p14:tracePt t="28877" x="3636963" y="4283075"/>
          <p14:tracePt t="28879" x="3729038" y="4206875"/>
          <p14:tracePt t="28893" x="3916363" y="4079875"/>
          <p14:tracePt t="28911" x="4070350" y="3951288"/>
          <p14:tracePt t="28913" x="4179888" y="3900488"/>
          <p14:tracePt t="28928" x="4400550" y="3738563"/>
          <p14:tracePt t="28944" x="4570413" y="3603625"/>
          <p14:tracePt t="28948" x="4646613" y="3552825"/>
          <p14:tracePt t="28961" x="4732338" y="3509963"/>
          <p14:tracePt t="28963" x="4818063" y="3459163"/>
          <p14:tracePt t="28978" x="5029200" y="3365500"/>
          <p14:tracePt t="28982" x="5140325" y="3348038"/>
          <p14:tracePt t="28995" x="5302250" y="3289300"/>
          <p14:tracePt t="29012" x="5386388" y="3271838"/>
          <p14:tracePt t="29017" x="5411788" y="3271838"/>
          <p14:tracePt t="29029" x="5487988" y="3271838"/>
          <p14:tracePt t="29044" x="5538788" y="3271838"/>
          <p14:tracePt t="29046" x="5581650" y="3279775"/>
          <p14:tracePt t="29061" x="5675313" y="3314700"/>
          <p14:tracePt t="29064" x="5726113" y="3330575"/>
          <p14:tracePt t="29077" x="5819775" y="3390900"/>
          <p14:tracePt t="29094" x="5905500" y="3467100"/>
          <p14:tracePt t="29111" x="5997575" y="3586163"/>
          <p14:tracePt t="29128" x="6032500" y="3654425"/>
          <p14:tracePt t="29146" x="6049963" y="3722688"/>
          <p14:tracePt t="29161" x="6065838" y="3763963"/>
          <p14:tracePt t="29166" x="6075363" y="3781425"/>
          <p14:tracePt t="29178" x="6075363" y="3824288"/>
          <p14:tracePt t="29195" x="6075363" y="3883025"/>
          <p14:tracePt t="29200" x="6075363" y="3917950"/>
          <p14:tracePt t="29211" x="6075363" y="3960813"/>
          <p14:tracePt t="29214" x="6075363" y="3994150"/>
          <p14:tracePt t="29228" x="6065838" y="4070350"/>
          <p14:tracePt t="29245" x="6049963" y="4130675"/>
          <p14:tracePt t="29247" x="6040438" y="4164013"/>
          <p14:tracePt t="29261" x="6015038" y="4214813"/>
          <p14:tracePt t="29279" x="5989638" y="4240213"/>
          <p14:tracePt t="29282" x="5972175" y="4265613"/>
          <p14:tracePt t="29296" x="5930900" y="4308475"/>
          <p14:tracePt t="29313" x="5888038" y="4333875"/>
          <p14:tracePt t="29330" x="5794375" y="4394200"/>
          <p14:tracePt t="29344" x="5743575" y="4427538"/>
          <p14:tracePt t="29361" x="5700713" y="4452938"/>
          <p14:tracePt t="29362" x="5675313" y="4470400"/>
          <p14:tracePt t="29378" x="5632450" y="4486275"/>
          <p14:tracePt t="29395" x="5599113" y="4513263"/>
          <p14:tracePt t="29397" x="5573713" y="4521200"/>
          <p14:tracePt t="29410" x="5548313" y="4529138"/>
          <p14:tracePt t="29412" x="5513388" y="4538663"/>
          <p14:tracePt t="29428" x="5462588" y="4554538"/>
          <p14:tracePt t="29432" x="5403850" y="4564063"/>
          <p14:tracePt t="29446" x="5284788" y="4572000"/>
          <p14:tracePt t="29462" x="5183188" y="4572000"/>
          <p14:tracePt t="29465" x="5140325" y="4572000"/>
          <p14:tracePt t="29479" x="5072063" y="4572000"/>
          <p14:tracePt t="29494" x="5029200" y="4564063"/>
          <p14:tracePt t="29514" x="4953000" y="4546600"/>
          <p14:tracePt t="29528" x="4894263" y="4529138"/>
          <p14:tracePt t="29547" x="4818063" y="4503738"/>
          <p14:tracePt t="29562" x="4757738" y="4470400"/>
          <p14:tracePt t="29578" x="4724400" y="4452938"/>
          <p14:tracePt t="29581" x="4714875" y="4445000"/>
          <p14:tracePt t="29596" x="4673600" y="4427538"/>
          <p14:tracePt t="29612" x="4656138" y="4410075"/>
          <p14:tracePt t="29614" x="4638675" y="4394200"/>
          <p14:tracePt t="29630" x="4613275" y="4384675"/>
          <p14:tracePt t="29644" x="4587875" y="4359275"/>
          <p14:tracePt t="29662" x="4562475" y="4325938"/>
          <p14:tracePt t="29677" x="4537075" y="4308475"/>
          <p14:tracePt t="29697" x="4519613" y="4265613"/>
          <p14:tracePt t="29711" x="4511675" y="4249738"/>
          <p14:tracePt t="29729" x="4503738" y="4224338"/>
          <p14:tracePt t="29732" x="4494213" y="4214813"/>
          <p14:tracePt t="29744" x="4486275" y="4206875"/>
          <p14:tracePt t="29747" x="4476750" y="4189413"/>
          <p14:tracePt t="29761" x="4476750" y="4171950"/>
          <p14:tracePt t="29779" x="4468813" y="4156075"/>
          <p14:tracePt t="29797" x="4460875" y="4146550"/>
          <p14:tracePt t="29799" x="4460875" y="4138613"/>
          <p14:tracePt t="29833" x="4460875" y="4130675"/>
          <p14:tracePt t="29855" x="4460875" y="4121150"/>
          <p14:tracePt t="29868" x="4460875" y="4113213"/>
          <p14:tracePt t="29889" x="4460875" y="4105275"/>
          <p14:tracePt t="29897" x="4460875" y="4095750"/>
          <p14:tracePt t="29901" x="4468813" y="4095750"/>
          <p14:tracePt t="29910" x="4468813" y="4087813"/>
          <p14:tracePt t="29927" x="4468813" y="4070350"/>
          <p14:tracePt t="29944" x="4503738" y="4044950"/>
          <p14:tracePt t="29947" x="4537075" y="4027488"/>
          <p14:tracePt t="29963" x="4724400" y="3925888"/>
          <p14:tracePt t="29980" x="4902200" y="3841750"/>
          <p14:tracePt t="29984" x="4962525" y="3816350"/>
          <p14:tracePt t="29997" x="5072063" y="3781425"/>
          <p14:tracePt t="30011" x="5157788" y="3756025"/>
          <p14:tracePt t="30031" x="5292725" y="3738563"/>
          <p14:tracePt t="30045" x="5360988" y="3738563"/>
          <p14:tracePt t="30061" x="5454650" y="3738563"/>
          <p14:tracePt t="30064" x="5487988" y="3738563"/>
          <p14:tracePt t="30079" x="5538788" y="3756025"/>
          <p14:tracePt t="30095" x="5581650" y="3773488"/>
          <p14:tracePt t="30111" x="5641975" y="3798888"/>
          <p14:tracePt t="30128" x="5708650" y="3857625"/>
          <p14:tracePt t="30147" x="5862638" y="4027488"/>
          <p14:tracePt t="30161" x="5946775" y="4181475"/>
          <p14:tracePt t="30180" x="6040438" y="4394200"/>
          <p14:tracePt t="30195" x="6075363" y="4503738"/>
          <p14:tracePt t="30212" x="6075363" y="4630738"/>
          <p14:tracePt t="30215" x="6075363" y="4716463"/>
          <p14:tracePt t="30229" x="6049963" y="4878388"/>
          <p14:tracePt t="30244" x="6024563" y="4979988"/>
          <p14:tracePt t="30264" x="5956300" y="5116513"/>
          <p14:tracePt t="30278" x="5921375" y="5175250"/>
          <p14:tracePt t="30296" x="5888038" y="5235575"/>
          <p14:tracePt t="30297" x="5870575" y="5251450"/>
          <p14:tracePt t="30311" x="5853113" y="5276850"/>
          <p14:tracePt t="30327" x="5837238" y="5294313"/>
          <p14:tracePt t="30331" x="5827713" y="5294313"/>
          <p14:tracePt t="30343" x="5827713" y="5311775"/>
          <p14:tracePt t="30344" x="5811838" y="5319713"/>
          <p14:tracePt t="30361" x="5794375" y="5319713"/>
          <p14:tracePt t="30365" x="5786438" y="5327650"/>
          <p14:tracePt t="30377" x="5768975" y="5327650"/>
          <p14:tracePt t="30394" x="5751513" y="5327650"/>
          <p14:tracePt t="30398" x="5743575" y="5327650"/>
          <p14:tracePt t="30413" x="5700713" y="5319713"/>
          <p14:tracePt t="30429" x="5657850" y="5286375"/>
          <p14:tracePt t="30447" x="5565775" y="5235575"/>
          <p14:tracePt t="30462" x="5505450" y="5192713"/>
          <p14:tracePt t="30467" x="5480050" y="5167313"/>
          <p14:tracePt t="30479" x="5454650" y="5149850"/>
          <p14:tracePt t="30481" x="5429250" y="5124450"/>
          <p14:tracePt t="30494" x="5403850" y="5116513"/>
          <p14:tracePt t="30498" x="5386388" y="5091113"/>
          <p14:tracePt t="30512" x="5343525" y="5048250"/>
          <p14:tracePt t="30515" x="5318125" y="5030788"/>
          <p14:tracePt t="30527" x="5276850" y="4979988"/>
          <p14:tracePt t="30544" x="5233988" y="4929188"/>
          <p14:tracePt t="30563" x="5183188" y="4843463"/>
          <p14:tracePt t="30577" x="5132388" y="4792663"/>
          <p14:tracePt t="30596" x="5072063" y="4733925"/>
          <p14:tracePt t="30610" x="5046663" y="4691063"/>
          <p14:tracePt t="30627" x="5021263" y="4665663"/>
          <p14:tracePt t="30644" x="4987925" y="4630738"/>
          <p14:tracePt t="30660" x="4953000" y="4605338"/>
          <p14:tracePt t="30677" x="4919663" y="4572000"/>
          <p14:tracePt t="30694" x="4876800" y="4546600"/>
          <p14:tracePt t="30712" x="4818063" y="4503738"/>
          <p14:tracePt t="30728" x="4732338" y="4470400"/>
          <p14:tracePt t="30744" x="4630738" y="4435475"/>
          <p14:tracePt t="30745" x="4562475" y="4419600"/>
          <p14:tracePt t="30760" x="4418013" y="4384675"/>
          <p14:tracePt t="30778" x="4281488" y="4368800"/>
          <p14:tracePt t="30779" x="4222750" y="4359275"/>
          <p14:tracePt t="30794" x="4103688" y="4333875"/>
          <p14:tracePt t="30811" x="4002088" y="4333875"/>
          <p14:tracePt t="30828" x="3873500" y="4333875"/>
          <p14:tracePt t="30845" x="3789363" y="4333875"/>
          <p14:tracePt t="30848" x="3756025" y="4333875"/>
          <p14:tracePt t="30862" x="3703638" y="4333875"/>
          <p14:tracePt t="30878" x="3662363" y="4333875"/>
          <p14:tracePt t="30882" x="3644900" y="4333875"/>
          <p14:tracePt t="30896" x="3611563" y="4333875"/>
          <p14:tracePt t="30912" x="3576638" y="4333875"/>
          <p14:tracePt t="30928" x="3559175" y="4333875"/>
          <p14:tracePt t="30931" x="3543300" y="4341813"/>
          <p14:tracePt t="30945" x="3533775" y="4341813"/>
          <p14:tracePt t="30947" x="3525838" y="4341813"/>
          <p14:tracePt t="30961" x="3517900" y="4341813"/>
          <p14:tracePt t="30964" x="3508375" y="4341813"/>
          <p14:tracePt t="30979" x="3500438" y="4341813"/>
          <p14:tracePt t="30996" x="3492500" y="4341813"/>
          <p14:tracePt t="31013" x="3492500" y="4333875"/>
          <p14:tracePt t="31028" x="3492500" y="4316413"/>
          <p14:tracePt t="31033" x="3492500" y="4308475"/>
          <p14:tracePt t="31045" x="3492500" y="4291013"/>
          <p14:tracePt t="31061" x="3508375" y="4283075"/>
          <p14:tracePt t="31067" x="3525838" y="4275138"/>
          <p14:tracePt t="31079" x="3576638" y="4257675"/>
          <p14:tracePt t="31094" x="3703638" y="4240213"/>
          <p14:tracePt t="31114" x="4002088" y="4214813"/>
          <p14:tracePt t="31127" x="4095750" y="4206875"/>
          <p14:tracePt t="31130" x="4162425" y="4197350"/>
          <p14:tracePt t="31144" x="4367213" y="4181475"/>
          <p14:tracePt t="31148" x="4494213" y="4171950"/>
          <p14:tracePt t="31161" x="4749800" y="4146550"/>
          <p14:tracePt t="31179" x="4919663" y="4130675"/>
          <p14:tracePt t="31182" x="5003800" y="4130675"/>
          <p14:tracePt t="31195" x="5216525" y="4130675"/>
          <p14:tracePt t="31211" x="5403850" y="4113213"/>
          <p14:tracePt t="31230" x="5573713" y="4113213"/>
          <p14:tracePt t="31244" x="5675313" y="4113213"/>
          <p14:tracePt t="31261" x="5811838" y="4113213"/>
          <p14:tracePt t="31262" x="5895975" y="4113213"/>
          <p14:tracePt t="31278" x="6032500" y="4113213"/>
          <p14:tracePt t="31294" x="6100763" y="4113213"/>
          <p14:tracePt t="31311" x="6159500" y="4113213"/>
          <p14:tracePt t="31327" x="6167438" y="4113213"/>
          <p14:tracePt t="31344" x="6194425" y="4113213"/>
          <p14:tracePt t="31361" x="6202363" y="4113213"/>
          <p14:tracePt t="31379" x="6210300" y="4113213"/>
          <p14:tracePt t="31394" x="6210300" y="4121150"/>
          <p14:tracePt t="31412" x="6219825" y="4121150"/>
          <p14:tracePt t="32088" x="6202363" y="4121150"/>
          <p14:tracePt t="32096" x="6184900" y="4130675"/>
          <p14:tracePt t="32110" x="6134100" y="4138613"/>
          <p14:tracePt t="32126" x="6065838" y="4138613"/>
          <p14:tracePt t="32128" x="6032500" y="4146550"/>
          <p14:tracePt t="32143" x="5972175" y="4156075"/>
          <p14:tracePt t="32160" x="5913438" y="4156075"/>
          <p14:tracePt t="32177" x="5837238" y="4156075"/>
          <p14:tracePt t="32193" x="5802313" y="4156075"/>
          <p14:tracePt t="32198" x="5794375" y="4156075"/>
          <p14:tracePt t="32209" x="5761038" y="4156075"/>
          <p14:tracePt t="32227" x="5743575" y="4156075"/>
          <p14:tracePt t="32231" x="5735638" y="4156075"/>
          <p14:tracePt t="32246" x="5718175" y="4156075"/>
          <p14:tracePt t="32260" x="5700713" y="4156075"/>
          <p14:tracePt t="32277" x="5675313" y="4156075"/>
          <p14:tracePt t="32293" x="5657850" y="4156075"/>
          <p14:tracePt t="32310" x="5641975" y="4156075"/>
          <p14:tracePt t="32313" x="5632450" y="4156075"/>
          <p14:tracePt t="32327" x="5616575" y="4156075"/>
          <p14:tracePt t="32344" x="5591175" y="4156075"/>
          <p14:tracePt t="32346" x="5573713" y="4146550"/>
          <p14:tracePt t="32360" x="5556250" y="4138613"/>
          <p14:tracePt t="32376" x="5548313" y="4138613"/>
          <p14:tracePt t="32393" x="5530850" y="4138613"/>
          <p14:tracePt t="32394" x="5522913" y="4130675"/>
          <p14:tracePt t="32410" x="5505450" y="4130675"/>
          <p14:tracePt t="32414" x="5497513" y="4130675"/>
          <p14:tracePt t="32426" x="5480050" y="4130675"/>
          <p14:tracePt t="32428" x="5480050" y="4121150"/>
          <p14:tracePt t="32443" x="5472113" y="4113213"/>
          <p14:tracePt t="32460" x="5462588" y="4113213"/>
          <p14:tracePt t="32463" x="5462588" y="4105275"/>
          <p14:tracePt t="32477" x="5454650" y="4095750"/>
          <p14:tracePt t="32494" x="5446713" y="4087813"/>
          <p14:tracePt t="32497" x="5437188" y="4087813"/>
          <p14:tracePt t="32512" x="5437188" y="4070350"/>
          <p14:tracePt t="32526" x="5437188" y="4062413"/>
          <p14:tracePt t="32530" x="5429250" y="4062413"/>
          <p14:tracePt t="32544" x="5421313" y="4037013"/>
          <p14:tracePt t="32559" x="5421313" y="4027488"/>
          <p14:tracePt t="32575" x="5421313" y="4011613"/>
          <p14:tracePt t="32577" x="5411788" y="4002088"/>
          <p14:tracePt t="32593" x="5403850" y="3986213"/>
          <p14:tracePt t="32611" x="5403850" y="3951288"/>
          <p14:tracePt t="32627" x="5403850" y="3935413"/>
          <p14:tracePt t="32643" x="5403850" y="3908425"/>
          <p14:tracePt t="32661" x="5411788" y="3883025"/>
          <p14:tracePt t="32676" x="5411788" y="3857625"/>
          <p14:tracePt t="32679" x="5411788" y="3849688"/>
          <p14:tracePt t="32694" x="5411788" y="3841750"/>
          <p14:tracePt t="32698" x="5421313" y="3832225"/>
          <p14:tracePt t="32700" x="5421313" y="3824288"/>
          <p14:tracePt t="32715" x="5421313" y="3816350"/>
          <p14:tracePt t="32726" x="5421313" y="3806825"/>
          <p14:tracePt t="32742" x="5421313" y="3798888"/>
          <p14:tracePt t="32819" x="5421313" y="3816350"/>
          <p14:tracePt t="32825" x="5429250" y="3832225"/>
          <p14:tracePt t="32831" x="5437188" y="3841750"/>
          <p14:tracePt t="32843" x="5437188" y="3867150"/>
          <p14:tracePt t="32846" x="5446713" y="3892550"/>
          <p14:tracePt t="32859" x="5462588" y="3935413"/>
          <p14:tracePt t="32880" x="5497513" y="4002088"/>
          <p14:tracePt t="32894" x="5513388" y="4037013"/>
          <p14:tracePt t="32913" x="5530850" y="4070350"/>
          <p14:tracePt t="32927" x="5538788" y="4095750"/>
          <p14:tracePt t="32933" x="5548313" y="4105275"/>
          <p14:tracePt t="32943" x="5548313" y="4113213"/>
          <p14:tracePt t="32946" x="5548313" y="4121150"/>
          <p14:tracePt t="32961" x="5556250" y="4146550"/>
          <p14:tracePt t="32976" x="5556250" y="4164013"/>
          <p14:tracePt t="32980" x="5556250" y="4181475"/>
          <p14:tracePt t="32997" x="5556250" y="4206875"/>
          <p14:tracePt t="33010" x="5538788" y="4249738"/>
          <p14:tracePt t="33027" x="5530850" y="4325938"/>
          <p14:tracePt t="33044" x="5505450" y="4368800"/>
          <p14:tracePt t="33060" x="5487988" y="4410075"/>
          <p14:tracePt t="33077" x="5462588" y="4460875"/>
          <p14:tracePt t="33093" x="5462588" y="4486275"/>
          <p14:tracePt t="33110" x="5437188" y="4529138"/>
          <p14:tracePt t="33127" x="5421313" y="4564063"/>
          <p14:tracePt t="33131" x="5411788" y="4579938"/>
          <p14:tracePt t="33143" x="5411788" y="4622800"/>
          <p14:tracePt t="33160" x="5394325" y="4657725"/>
          <p14:tracePt t="33165" x="5394325" y="4683125"/>
          <p14:tracePt t="33179" x="5386388" y="4724400"/>
          <p14:tracePt t="33194" x="5386388" y="4759325"/>
          <p14:tracePt t="33198" x="5386388" y="4784725"/>
          <p14:tracePt t="33211" x="5386388" y="4818063"/>
          <p14:tracePt t="33226" x="5386388" y="4860925"/>
          <p14:tracePt t="33243" x="5386388" y="4878388"/>
          <p14:tracePt t="33246" x="5386388" y="4894263"/>
          <p14:tracePt t="33260" x="5386388" y="4911725"/>
          <p14:tracePt t="33277" x="5386388" y="4919663"/>
          <p14:tracePt t="33281" x="5386388" y="4929188"/>
          <p14:tracePt t="33293" x="5386388" y="4937125"/>
          <p14:tracePt t="33310" x="5386388" y="4954588"/>
          <p14:tracePt t="33314" x="5394325" y="4962525"/>
          <p14:tracePt t="33327" x="5411788" y="4962525"/>
          <p14:tracePt t="33344" x="5454650" y="4979988"/>
          <p14:tracePt t="33349" x="5487988" y="4987925"/>
          <p14:tracePt t="33362" x="5565775" y="4997450"/>
          <p14:tracePt t="33376" x="5641975" y="5005388"/>
          <p14:tracePt t="33393" x="5726113" y="5005388"/>
          <p14:tracePt t="33411" x="5938838" y="5005388"/>
          <p14:tracePt t="33426" x="6083300" y="5005388"/>
          <p14:tracePt t="33430" x="6142038" y="4997450"/>
          <p14:tracePt t="33444" x="6219825" y="4987925"/>
          <p14:tracePt t="33459" x="6278563" y="4972050"/>
          <p14:tracePt t="33478" x="6372225" y="4937125"/>
          <p14:tracePt t="33493" x="6430963" y="4903788"/>
          <p14:tracePt t="33510" x="6516688" y="4852988"/>
          <p14:tracePt t="33526" x="6600825" y="4802188"/>
          <p14:tracePt t="33543" x="6643688" y="4759325"/>
          <p14:tracePt t="33560" x="6694488" y="4716463"/>
          <p14:tracePt t="33576" x="6711950" y="4691063"/>
          <p14:tracePt t="33580" x="6719888" y="4673600"/>
          <p14:tracePt t="33596" x="6745288" y="4657725"/>
          <p14:tracePt t="33611" x="6762750" y="4630738"/>
          <p14:tracePt t="33615" x="6770688" y="4622800"/>
          <p14:tracePt t="33621" x="6780213" y="4605338"/>
          <p14:tracePt t="33631" x="6788150" y="4597400"/>
          <p14:tracePt t="33643" x="6797675" y="4572000"/>
          <p14:tracePt t="33649" x="6797675" y="4554538"/>
          <p14:tracePt t="33660" x="6805613" y="4546600"/>
          <p14:tracePt t="33662" x="6805613" y="4529138"/>
          <p14:tracePt t="33676" x="6813550" y="4460875"/>
          <p14:tracePt t="33693" x="6813550" y="4376738"/>
          <p14:tracePt t="33696" x="6813550" y="4333875"/>
          <p14:tracePt t="33710" x="6813550" y="4232275"/>
          <p14:tracePt t="33727" x="6813550" y="4171950"/>
          <p14:tracePt t="33731" x="6805613" y="4138613"/>
          <p14:tracePt t="33743" x="6788150" y="4095750"/>
          <p14:tracePt t="33760" x="6780213" y="4052888"/>
          <p14:tracePt t="33762" x="6770688" y="4037013"/>
          <p14:tracePt t="33777" x="6745288" y="4002088"/>
          <p14:tracePt t="33793" x="6711950" y="3951288"/>
          <p14:tracePt t="33811" x="6661150" y="3883025"/>
          <p14:tracePt t="33828" x="6592888" y="3816350"/>
          <p14:tracePt t="33843" x="6550025" y="3773488"/>
          <p14:tracePt t="33847" x="6516688" y="3748088"/>
          <p14:tracePt t="33859" x="6491288" y="3722688"/>
          <p14:tracePt t="33863" x="6448425" y="3697288"/>
          <p14:tracePt t="33866" x="6423025" y="3671888"/>
          <p14:tracePt t="33876" x="6405563" y="3654425"/>
          <p14:tracePt t="33879" x="6372225" y="3636963"/>
          <p14:tracePt t="33893" x="6270625" y="3594100"/>
          <p14:tracePt t="33910" x="6151563" y="3560763"/>
          <p14:tracePt t="33913" x="6100763" y="3543300"/>
          <p14:tracePt t="33928" x="5981700" y="3517900"/>
          <p14:tracePt t="33943" x="5888038" y="3502025"/>
          <p14:tracePt t="33961" x="5768975" y="3484563"/>
          <p14:tracePt t="33980" x="5667375" y="3475038"/>
          <p14:tracePt t="33982" x="5624513" y="3475038"/>
          <p14:tracePt t="33995" x="5530850" y="3475038"/>
          <p14:tracePt t="34010" x="5462588" y="3475038"/>
          <p14:tracePt t="34026" x="5386388" y="3475038"/>
          <p14:tracePt t="34029" x="5353050" y="3484563"/>
          <p14:tracePt t="34043" x="5302250" y="3484563"/>
          <p14:tracePt t="34060" x="5259388" y="3492500"/>
          <p14:tracePt t="34064" x="5241925" y="3502025"/>
          <p14:tracePt t="34076" x="5216525" y="3509963"/>
          <p14:tracePt t="34093" x="5183188" y="3509963"/>
          <p14:tracePt t="34111" x="5140325" y="3535363"/>
          <p14:tracePt t="34127" x="5097463" y="3552825"/>
          <p14:tracePt t="34131" x="5080000" y="3568700"/>
          <p14:tracePt t="34144" x="5072063" y="3568700"/>
          <p14:tracePt t="34160" x="5013325" y="3611563"/>
          <p14:tracePt t="34177" x="4987925" y="3636963"/>
          <p14:tracePt t="34180" x="4970463" y="3662363"/>
          <p14:tracePt t="34193" x="4935538" y="3697288"/>
          <p14:tracePt t="34210" x="4919663" y="3722688"/>
          <p14:tracePt t="34212" x="4910138" y="3748088"/>
          <p14:tracePt t="34226" x="4884738" y="3798888"/>
          <p14:tracePt t="34243" x="4851400" y="3841750"/>
          <p14:tracePt t="34260" x="4818063" y="3935413"/>
          <p14:tracePt t="34277" x="4800600" y="3994150"/>
          <p14:tracePt t="34297" x="4791075" y="4062413"/>
          <p14:tracePt t="34309" x="4783138" y="4105275"/>
          <p14:tracePt t="34328" x="4783138" y="4146550"/>
          <p14:tracePt t="34343" x="4783138" y="4171950"/>
          <p14:tracePt t="34360" x="4783138" y="4197350"/>
          <p14:tracePt t="34363" x="4783138" y="4214813"/>
          <p14:tracePt t="34377" x="4783138" y="4240213"/>
          <p14:tracePt t="34394" x="4783138" y="4265613"/>
          <p14:tracePt t="34398" x="4783138" y="4275138"/>
          <p14:tracePt t="34411" x="4791075" y="4291013"/>
          <p14:tracePt t="34428" x="4791075" y="4316413"/>
          <p14:tracePt t="34432" x="4800600" y="4316413"/>
          <p14:tracePt t="34445" x="4800600" y="4333875"/>
          <p14:tracePt t="34460" x="4808538" y="4351338"/>
          <p14:tracePt t="34477" x="4808538" y="4359275"/>
          <p14:tracePt t="34479" x="4818063" y="4376738"/>
          <p14:tracePt t="34493" x="4826000" y="4384675"/>
          <p14:tracePt t="34510" x="4833938" y="4402138"/>
          <p14:tracePt t="34512" x="4843463" y="4410075"/>
          <p14:tracePt t="34527" x="4851400" y="4419600"/>
          <p14:tracePt t="34544" x="4859338" y="4427538"/>
          <p14:tracePt t="34546" x="4868863" y="4435475"/>
          <p14:tracePt t="34561" x="4876800" y="4445000"/>
          <p14:tracePt t="34577" x="4894263" y="4452938"/>
          <p14:tracePt t="34593" x="4894263" y="4470400"/>
          <p14:tracePt t="34609" x="4919663" y="4486275"/>
          <p14:tracePt t="34626" x="4927600" y="4495800"/>
          <p14:tracePt t="34628" x="4935538" y="4503738"/>
          <p14:tracePt t="34643" x="4953000" y="4529138"/>
          <p14:tracePt t="34660" x="4970463" y="4538663"/>
          <p14:tracePt t="34662" x="4978400" y="4554538"/>
          <p14:tracePt t="34678" x="5013325" y="4572000"/>
          <p14:tracePt t="34693" x="5029200" y="4579938"/>
          <p14:tracePt t="34696" x="5046663" y="4597400"/>
          <p14:tracePt t="34711" x="5064125" y="4614863"/>
          <p14:tracePt t="34728" x="5089525" y="4640263"/>
          <p14:tracePt t="34733" x="5106988" y="4648200"/>
          <p14:tracePt t="34738" x="5122863" y="4657725"/>
          <p14:tracePt t="34751" x="5148263" y="4683125"/>
          <p14:tracePt t="34762" x="5165725" y="4691063"/>
          <p14:tracePt t="34779" x="5224463" y="4716463"/>
          <p14:tracePt t="34794" x="5276850" y="4741863"/>
          <p14:tracePt t="34810" x="5318125" y="4759325"/>
          <p14:tracePt t="34812" x="5343525" y="4767263"/>
          <p14:tracePt t="34827" x="5394325" y="4775200"/>
          <p14:tracePt t="34843" x="5437188" y="4792663"/>
          <p14:tracePt t="34846" x="5462588" y="4802188"/>
          <p14:tracePt t="34860" x="5505450" y="4810125"/>
          <p14:tracePt t="34876" x="5538788" y="4810125"/>
          <p14:tracePt t="34880" x="5548313" y="4810125"/>
          <p14:tracePt t="34894" x="5599113" y="4818063"/>
          <p14:tracePt t="34910" x="5632450" y="4827588"/>
          <p14:tracePt t="34930" x="5700713" y="4843463"/>
          <p14:tracePt t="34933" x="5735638" y="4843463"/>
          <p14:tracePt t="34942" x="5776913" y="4852988"/>
          <p14:tracePt t="34959" x="5853113" y="4852988"/>
          <p14:tracePt t="34977" x="5946775" y="4852988"/>
          <p14:tracePt t="34994" x="5997575" y="4852988"/>
          <p14:tracePt t="34997" x="6007100" y="4852988"/>
          <p14:tracePt t="35011" x="6040438" y="4852988"/>
          <p14:tracePt t="35026" x="6075363" y="4843463"/>
          <p14:tracePt t="35044" x="6142038" y="4827588"/>
          <p14:tracePt t="35060" x="6202363" y="4810125"/>
          <p14:tracePt t="35078" x="6261100" y="4784725"/>
          <p14:tracePt t="35093" x="6278563" y="4767263"/>
          <p14:tracePt t="35110" x="6311900" y="4759325"/>
          <p14:tracePt t="35127" x="6329363" y="4741863"/>
          <p14:tracePt t="35144" x="6338888" y="4733925"/>
          <p14:tracePt t="35145" x="6346825" y="4724400"/>
          <p14:tracePt t="35160" x="6354763" y="4724400"/>
          <p14:tracePt t="35177" x="6372225" y="4708525"/>
          <p14:tracePt t="35196" x="6380163" y="4699000"/>
          <p14:tracePt t="35200" x="6389688" y="4699000"/>
          <p14:tracePt t="35210" x="6397625" y="4691063"/>
          <p14:tracePt t="35229" x="6405563" y="4683125"/>
          <p14:tracePt t="35249" x="6415088" y="4683125"/>
          <p14:tracePt t="35261" x="6415088" y="4673600"/>
          <p14:tracePt t="35277" x="6423025" y="4665663"/>
          <p14:tracePt t="35293" x="6430963" y="4657725"/>
          <p14:tracePt t="35312" x="6440488" y="4648200"/>
          <p14:tracePt t="35327" x="6440488" y="4640263"/>
          <p14:tracePt t="35344" x="6448425" y="4640263"/>
          <p14:tracePt t="35360" x="6456363" y="4630738"/>
          <p14:tracePt t="35377" x="6456363" y="4622800"/>
          <p14:tracePt t="35426" x="6456363" y="4614863"/>
          <p14:tracePt t="35453" x="6456363" y="4605338"/>
          <p14:tracePt t="35467" x="6456363" y="4597400"/>
          <p14:tracePt t="35479" x="6456363" y="4589463"/>
          <p14:tracePt t="35494" x="6456363" y="4572000"/>
          <p14:tracePt t="35510" x="6456363" y="4546600"/>
          <p14:tracePt t="35529" x="6456363" y="4503738"/>
          <p14:tracePt t="35543" x="6456363" y="4478338"/>
          <p14:tracePt t="35560" x="6456363" y="4435475"/>
          <p14:tracePt t="35578" x="6448425" y="4376738"/>
          <p14:tracePt t="35593" x="6440488" y="4341813"/>
          <p14:tracePt t="35596" x="6440488" y="4325938"/>
          <p14:tracePt t="35610" x="6430963" y="4300538"/>
          <p14:tracePt t="35627" x="6423025" y="4265613"/>
          <p14:tracePt t="35630" x="6423025" y="4249738"/>
          <p14:tracePt t="35644" x="6415088" y="4232275"/>
          <p14:tracePt t="35659" x="6405563" y="4206875"/>
          <p14:tracePt t="35681" x="6389688" y="4171950"/>
          <p14:tracePt t="35685" x="6389688" y="4164013"/>
          <p14:tracePt t="35694" x="6380163" y="4156075"/>
          <p14:tracePt t="35713" x="6346825" y="4113213"/>
          <p14:tracePt t="35727" x="6329363" y="4087813"/>
          <p14:tracePt t="35733" x="6311900" y="4070350"/>
          <p14:tracePt t="35744" x="6296025" y="4052888"/>
          <p14:tracePt t="35748" x="6286500" y="4052888"/>
          <p14:tracePt t="35761" x="6253163" y="4027488"/>
          <p14:tracePt t="35767" x="6235700" y="4019550"/>
          <p14:tracePt t="35776" x="6227763" y="4002088"/>
          <p14:tracePt t="35780" x="6210300" y="3994150"/>
          <p14:tracePt t="35794" x="6184900" y="3976688"/>
          <p14:tracePt t="35810" x="6167438" y="3968750"/>
          <p14:tracePt t="35813" x="6159500" y="3968750"/>
          <p14:tracePt t="35827" x="6142038" y="3960813"/>
          <p14:tracePt t="35843" x="6116638" y="3943350"/>
          <p14:tracePt t="35860" x="6083300" y="3935413"/>
          <p14:tracePt t="35876" x="6040438" y="3925888"/>
          <p14:tracePt t="35894" x="5997575" y="3917950"/>
          <p14:tracePt t="35896" x="5989638" y="3917950"/>
          <p14:tracePt t="35902" x="5972175" y="3908425"/>
          <p14:tracePt t="35910" x="5956300" y="3908425"/>
          <p14:tracePt t="35927" x="5930900" y="3908425"/>
          <p14:tracePt t="35931" x="5921375" y="3908425"/>
          <p14:tracePt t="35943" x="5913438" y="3908425"/>
          <p14:tracePt t="35944" x="5895975" y="3908425"/>
          <p14:tracePt t="35960" x="5880100" y="3908425"/>
          <p14:tracePt t="35965" x="5862638" y="3908425"/>
          <p14:tracePt t="35978" x="5845175" y="3908425"/>
          <p14:tracePt t="35994" x="5819775" y="3908425"/>
          <p14:tracePt t="35998" x="5811838" y="3908425"/>
          <p14:tracePt t="36012" x="5786438" y="3908425"/>
          <p14:tracePt t="36027" x="5768975" y="3908425"/>
          <p14:tracePt t="36032" x="5751513" y="3908425"/>
          <p14:tracePt t="36043" x="5743575" y="3908425"/>
          <p14:tracePt t="36045" x="5726113" y="3908425"/>
          <p14:tracePt t="36059" x="5708650" y="3908425"/>
          <p14:tracePt t="36077" x="5683250" y="3908425"/>
          <p14:tracePt t="36078" x="5657850" y="3908425"/>
          <p14:tracePt t="36093" x="5641975" y="3908425"/>
          <p14:tracePt t="36110" x="5607050" y="3908425"/>
          <p14:tracePt t="36113" x="5591175" y="3908425"/>
          <p14:tracePt t="36127" x="5565775" y="3908425"/>
          <p14:tracePt t="36143" x="5548313" y="3908425"/>
          <p14:tracePt t="36162" x="5513388" y="3908425"/>
          <p14:tracePt t="36177" x="5480050" y="3917950"/>
          <p14:tracePt t="36193" x="5462588" y="3925888"/>
          <p14:tracePt t="36210" x="5429250" y="3935413"/>
          <p14:tracePt t="36227" x="5403850" y="3935413"/>
          <p14:tracePt t="36229" x="5394325" y="3943350"/>
          <p14:tracePt t="36244" x="5378450" y="3943350"/>
          <p14:tracePt t="36260" x="5368925" y="3951288"/>
          <p14:tracePt t="36263" x="5353050" y="3960813"/>
          <p14:tracePt t="36277" x="5335588" y="3960813"/>
          <p14:tracePt t="36293" x="5310188" y="3960813"/>
          <p14:tracePt t="36311" x="5276850" y="3976688"/>
          <p14:tracePt t="36331" x="5241925" y="3994150"/>
          <p14:tracePt t="36343" x="5233988" y="4002088"/>
          <p14:tracePt t="36344" x="5224463" y="4011613"/>
          <p14:tracePt t="36360" x="5208588" y="4011613"/>
          <p14:tracePt t="36367" x="5199063" y="4019550"/>
          <p14:tracePt t="36377" x="5191125" y="4019550"/>
          <p14:tracePt t="36380" x="5183188" y="4027488"/>
          <p14:tracePt t="36393" x="5165725" y="4037013"/>
          <p14:tracePt t="36411" x="5148263" y="4037013"/>
          <p14:tracePt t="36415" x="5140325" y="4037013"/>
          <p14:tracePt t="36420" x="5132388" y="4037013"/>
          <p14:tracePt t="36430" x="5122863" y="4044950"/>
          <p14:tracePt t="36445" x="5114925" y="4052888"/>
          <p14:tracePt t="36447" x="5106988" y="4052888"/>
          <p14:tracePt t="36461" x="5097463" y="4070350"/>
          <p14:tracePt t="36477" x="5089525" y="4079875"/>
          <p14:tracePt t="36494" x="5064125" y="4095750"/>
          <p14:tracePt t="36511" x="5054600" y="4105275"/>
          <p14:tracePt t="36529" x="5038725" y="4130675"/>
          <p14:tracePt t="36544" x="5029200" y="4146550"/>
          <p14:tracePt t="36561" x="5021263" y="4171950"/>
          <p14:tracePt t="36563" x="5013325" y="4181475"/>
          <p14:tracePt t="36577" x="5013325" y="4206875"/>
          <p14:tracePt t="36593" x="5013325" y="4224338"/>
          <p14:tracePt t="36611" x="5013325" y="4257675"/>
          <p14:tracePt t="36626" x="5013325" y="4283075"/>
          <p14:tracePt t="36643" x="5013325" y="4291013"/>
          <p14:tracePt t="36644" x="5013325" y="4300538"/>
          <p14:tracePt t="36660" x="5013325" y="4316413"/>
          <p14:tracePt t="36677" x="5013325" y="4333875"/>
          <p14:tracePt t="36680" x="5013325" y="4341813"/>
          <p14:tracePt t="36693" x="5013325" y="4351338"/>
          <p14:tracePt t="36711" x="5013325" y="4359275"/>
          <p14:tracePt t="36714" x="5013325" y="4368800"/>
          <p14:tracePt t="36727" x="5013325" y="4376738"/>
          <p14:tracePt t="36743" x="5013325" y="4384675"/>
          <p14:tracePt t="36762" x="5021263" y="4402138"/>
          <p14:tracePt t="36780" x="5021263" y="4419600"/>
          <p14:tracePt t="36795" x="5021263" y="4427538"/>
          <p14:tracePt t="36811" x="5029200" y="4435475"/>
          <p14:tracePt t="36827" x="5046663" y="4460875"/>
          <p14:tracePt t="36844" x="5046663" y="4470400"/>
          <p14:tracePt t="36863" x="5072063" y="4513263"/>
          <p14:tracePt t="36876" x="5080000" y="4529138"/>
          <p14:tracePt t="36893" x="5106988" y="4564063"/>
          <p14:tracePt t="36912" x="5148263" y="4614863"/>
          <p14:tracePt t="36928" x="5165725" y="4648200"/>
          <p14:tracePt t="36932" x="5183188" y="4657725"/>
          <p14:tracePt t="36944" x="5199063" y="4683125"/>
          <p14:tracePt t="36960" x="5259388" y="4741863"/>
          <p14:tracePt t="36977" x="5318125" y="4792663"/>
          <p14:tracePt t="36979" x="5368925" y="4818063"/>
          <p14:tracePt t="36993" x="5480050" y="4868863"/>
          <p14:tracePt t="37011" x="5591175" y="4919663"/>
          <p14:tracePt t="37012" x="5657850" y="4946650"/>
          <p14:tracePt t="37027" x="5718175" y="4962525"/>
          <p14:tracePt t="37045" x="5768975" y="4972050"/>
          <p14:tracePt t="37048" x="5802313" y="4979988"/>
          <p14:tracePt t="37059" x="5811838" y="4979988"/>
          <p14:tracePt t="37060" x="5837238" y="4979988"/>
          <p14:tracePt t="37076" x="5880100" y="4979988"/>
          <p14:tracePt t="37095" x="5964238" y="4979988"/>
          <p14:tracePt t="37110" x="6032500" y="4962525"/>
          <p14:tracePt t="37128" x="6142038" y="4937125"/>
          <p14:tracePt t="37143" x="6210300" y="4911725"/>
          <p14:tracePt t="37159" x="6286500" y="4868863"/>
          <p14:tracePt t="37162" x="6311900" y="4860925"/>
          <p14:tracePt t="37176" x="6354763" y="4835525"/>
          <p14:tracePt t="37192" x="6397625" y="4810125"/>
          <p14:tracePt t="37210" x="6448425" y="4767263"/>
          <p14:tracePt t="37227" x="6465888" y="4741863"/>
          <p14:tracePt t="37244" x="6508750" y="4708525"/>
          <p14:tracePt t="37259" x="6524625" y="4673600"/>
          <p14:tracePt t="37278" x="6559550" y="4630738"/>
          <p14:tracePt t="37293" x="6575425" y="4605338"/>
          <p14:tracePt t="37310" x="6592888" y="4572000"/>
          <p14:tracePt t="37312" x="6600825" y="4564063"/>
          <p14:tracePt t="37326" x="6600825" y="4538663"/>
          <p14:tracePt t="37343" x="6610350" y="4513263"/>
          <p14:tracePt t="37346" x="6610350" y="4503738"/>
          <p14:tracePt t="37360" x="6610350" y="4478338"/>
          <p14:tracePt t="37377" x="6600825" y="4452938"/>
          <p14:tracePt t="37380" x="6592888" y="4435475"/>
          <p14:tracePt t="37395" x="6575425" y="4410075"/>
          <p14:tracePt t="37410" x="6550025" y="4368800"/>
          <p14:tracePt t="37414" x="6524625" y="4341813"/>
          <p14:tracePt t="37428" x="6483350" y="4308475"/>
          <p14:tracePt t="37443" x="6456363" y="4265613"/>
          <p14:tracePt t="37460" x="6397625" y="4232275"/>
          <p14:tracePt t="37462" x="6372225" y="4214813"/>
          <p14:tracePt t="37476" x="6346825" y="4206875"/>
          <p14:tracePt t="37477" x="6311900" y="4206875"/>
          <p14:tracePt t="37494" x="6253163" y="4189413"/>
          <p14:tracePt t="37495" x="6202363" y="4181475"/>
          <p14:tracePt t="37510" x="6108700" y="4156075"/>
          <p14:tracePt t="37526" x="6049963" y="4156075"/>
          <p14:tracePt t="37544" x="5972175" y="4146550"/>
          <p14:tracePt t="37560" x="5938838" y="4146550"/>
          <p14:tracePt t="37578" x="5888038" y="4146550"/>
          <p14:tracePt t="37593" x="5862638" y="4156075"/>
          <p14:tracePt t="37610" x="5837238" y="4164013"/>
          <p14:tracePt t="37612" x="5819775" y="4171950"/>
          <p14:tracePt t="37626" x="5802313" y="4181475"/>
          <p14:tracePt t="37643" x="5776913" y="4181475"/>
          <p14:tracePt t="37644" x="5761038" y="4189413"/>
          <p14:tracePt t="37659" x="5743575" y="4197350"/>
          <p14:tracePt t="37676" x="5726113" y="4197350"/>
          <p14:tracePt t="37694" x="5718175" y="4206875"/>
          <p14:tracePt t="37695" x="5708650" y="4206875"/>
          <p14:tracePt t="37711" x="5708650" y="4214813"/>
          <p14:tracePt t="37726" x="5700713" y="4214813"/>
          <p14:tracePt t="37743" x="5692775" y="4214813"/>
          <p14:tracePt t="37760" x="5683250" y="4214813"/>
          <p14:tracePt t="37803" x="5683250" y="4224338"/>
          <p14:tracePt t="37979" x="5692775" y="4224338"/>
          <p14:tracePt t="38029" x="5700713" y="4224338"/>
          <p14:tracePt t="38082" x="5700713" y="4214813"/>
          <p14:tracePt t="38112" x="5708650" y="4214813"/>
          <p14:tracePt t="38124" x="5708650" y="4206875"/>
          <p14:tracePt t="38167" x="5718175" y="4206875"/>
          <p14:tracePt t="38174" x="5718175" y="4197350"/>
          <p14:tracePt t="38219" x="5726113" y="4197350"/>
          <p14:tracePt t="38229" x="5726113" y="4189413"/>
          <p14:tracePt t="38243" x="5735638" y="4181475"/>
          <p14:tracePt t="38260" x="5743575" y="4181475"/>
          <p14:tracePt t="38263" x="5743575" y="4171950"/>
          <p14:tracePt t="39193" x="5743575" y="4189413"/>
          <p14:tracePt t="39201" x="5743575" y="4206875"/>
          <p14:tracePt t="39213" x="5743575" y="4224338"/>
          <p14:tracePt t="39228" x="5743575" y="4283075"/>
          <p14:tracePt t="39246" x="5743575" y="4341813"/>
          <p14:tracePt t="39263" x="5743575" y="4384675"/>
          <p14:tracePt t="39281" x="5761038" y="4445000"/>
          <p14:tracePt t="39297" x="5768975" y="4495800"/>
          <p14:tracePt t="39314" x="5794375" y="4554538"/>
          <p14:tracePt t="39330" x="5802313" y="4597400"/>
          <p14:tracePt t="39346" x="5811838" y="4648200"/>
          <p14:tracePt t="39348" x="5819775" y="4673600"/>
          <p14:tracePt t="39363" x="5827713" y="4724400"/>
          <p14:tracePt t="39379" x="5845175" y="4775200"/>
          <p14:tracePt t="39398" x="5853113" y="4835525"/>
          <p14:tracePt t="39413" x="5862638" y="4860925"/>
          <p14:tracePt t="39430" x="5862638" y="4886325"/>
          <p14:tracePt t="39449" x="5862638" y="4903788"/>
          <p14:tracePt t="39465" x="5862638" y="4919663"/>
          <p14:tracePt t="39480" x="5862638" y="4929188"/>
          <p14:tracePt t="39499" x="5862638" y="4937125"/>
          <p14:tracePt t="39574" x="5862638" y="4929188"/>
          <p14:tracePt t="39581" x="5862638" y="4919663"/>
          <p14:tracePt t="39597" x="5862638" y="4843463"/>
          <p14:tracePt t="39601" x="5853113" y="4767263"/>
          <p14:tracePt t="39614" x="5845175" y="4597400"/>
          <p14:tracePt t="39629" x="5837238" y="4394200"/>
          <p14:tracePt t="39646" x="5819775" y="4181475"/>
          <p14:tracePt t="39648" x="5811838" y="4070350"/>
          <p14:tracePt t="39663" x="5811838" y="3917950"/>
          <p14:tracePt t="39680" x="5811838" y="3841750"/>
          <p14:tracePt t="39683" x="5811838" y="3798888"/>
          <p14:tracePt t="39696" x="5811838" y="3748088"/>
          <p14:tracePt t="39700" x="5811838" y="3730625"/>
          <p14:tracePt t="39712" x="5811838" y="3671888"/>
          <p14:tracePt t="39733" x="5811838" y="3646488"/>
          <p14:tracePt t="39737" x="5811838" y="3636963"/>
          <p14:tracePt t="39746" x="5802313" y="3629025"/>
          <p14:tracePt t="39765" x="5802313" y="3619500"/>
          <p14:tracePt t="39806" x="5802313" y="3636963"/>
          <p14:tracePt t="39813" x="5802313" y="3646488"/>
          <p14:tracePt t="39830" x="5802313" y="3705225"/>
          <p14:tracePt t="39847" x="5827713" y="3892550"/>
          <p14:tracePt t="39864" x="5845175" y="4121150"/>
          <p14:tracePt t="39866" x="5862638" y="4249738"/>
          <p14:tracePt t="39879" x="5870575" y="4351338"/>
          <p14:tracePt t="39897" x="5913438" y="4648200"/>
          <p14:tracePt t="39913" x="5946775" y="4835525"/>
          <p14:tracePt t="39916" x="5964238" y="4911725"/>
          <p14:tracePt t="39930" x="5972175" y="5005388"/>
          <p14:tracePt t="39947" x="5989638" y="5064125"/>
          <p14:tracePt t="39963" x="5997575" y="5091113"/>
          <p14:tracePt t="39980" x="6007100" y="5099050"/>
          <p14:tracePt t="39996" x="6015038" y="5116513"/>
          <p14:tracePt t="40016" x="6015038" y="5124450"/>
          <p14:tracePt t="40099" x="6015038" y="5116513"/>
          <p14:tracePt t="40106" x="6007100" y="5106988"/>
          <p14:tracePt t="40114" x="5997575" y="5099050"/>
          <p14:tracePt t="40130" x="5972175" y="5030788"/>
          <p14:tracePt t="40132" x="5946775" y="4954588"/>
          <p14:tracePt t="40147" x="5888038" y="4775200"/>
          <p14:tracePt t="40163" x="5845175" y="4630738"/>
          <p14:tracePt t="40167" x="5827713" y="4579938"/>
          <p14:tracePt t="40174" x="5819775" y="4521200"/>
          <p14:tracePt t="40183" x="5811838" y="4486275"/>
          <p14:tracePt t="40196" x="5794375" y="4427538"/>
          <p14:tracePt t="40214" x="5786438" y="4394200"/>
          <p14:tracePt t="40215" x="5776913" y="4376738"/>
          <p14:tracePt t="40230" x="5768975" y="4368800"/>
          <p14:tracePt t="40235" x="5768975" y="4359275"/>
          <p14:tracePt t="40246" x="5768975" y="4351338"/>
          <p14:tracePt t="40263" x="5768975" y="4341813"/>
          <p14:tracePt t="40281" x="5768975" y="4333875"/>
          <p14:tracePt t="40303" x="5776913" y="4333875"/>
          <p14:tracePt t="40314" x="5776913" y="4341813"/>
          <p14:tracePt t="40316" x="5786438" y="4341813"/>
          <p14:tracePt t="40329" x="5794375" y="4359275"/>
          <p14:tracePt t="40332" x="5811838" y="4384675"/>
          <p14:tracePt t="40346" x="5853113" y="4470400"/>
          <p14:tracePt t="40350" x="5870575" y="4503738"/>
          <p14:tracePt t="40362" x="5905500" y="4564063"/>
          <p14:tracePt t="40379" x="5997575" y="4775200"/>
          <p14:tracePt t="40401" x="6057900" y="4886325"/>
          <p14:tracePt t="40414" x="6065838" y="4919663"/>
          <p14:tracePt t="40430" x="6075363" y="4946650"/>
          <p14:tracePt t="40432" x="6083300" y="4954588"/>
          <p14:tracePt t="40447" x="6083300" y="4962525"/>
          <p14:tracePt t="40463" x="6091238" y="4972050"/>
          <p14:tracePt t="40515" x="6083300" y="4962525"/>
          <p14:tracePt t="40523" x="6065838" y="4937125"/>
          <p14:tracePt t="40529" x="6040438" y="4886325"/>
          <p14:tracePt t="40547" x="5921375" y="4546600"/>
          <p14:tracePt t="40563" x="5862638" y="4308475"/>
          <p14:tracePt t="40581" x="5819775" y="4146550"/>
          <p14:tracePt t="40585" x="5811838" y="4095750"/>
          <p14:tracePt t="40591" x="5802313" y="4062413"/>
          <p14:tracePt t="40594" x="5794375" y="4037013"/>
          <p14:tracePt t="40606" x="5794375" y="4027488"/>
          <p14:tracePt t="40613" x="5794375" y="4019550"/>
          <p14:tracePt t="40616" x="5794375" y="4011613"/>
          <p14:tracePt t="40631" x="5794375" y="4002088"/>
          <p14:tracePt t="40636" x="5794375" y="3994150"/>
          <p14:tracePt t="41252" x="5880100" y="3986213"/>
          <p14:tracePt t="41259" x="6032500" y="3968750"/>
          <p14:tracePt t="41273" x="6303963" y="3960813"/>
          <p14:tracePt t="41289" x="6483350" y="3960813"/>
          <p14:tracePt t="41306" x="6762750" y="3968750"/>
          <p14:tracePt t="41325" x="7018338" y="4027488"/>
          <p14:tracePt t="41339" x="7127875" y="4052888"/>
          <p14:tracePt t="41356" x="7213600" y="4087813"/>
          <p14:tracePt t="41358" x="7246938" y="4105275"/>
          <p14:tracePt t="41373" x="7340600" y="4130675"/>
          <p14:tracePt t="41378" x="7400925" y="4146550"/>
          <p14:tracePt t="41390" x="7459663" y="4171950"/>
          <p14:tracePt t="41393" x="7518400" y="4189413"/>
          <p14:tracePt t="41408" x="7621588" y="4232275"/>
          <p14:tracePt t="41423" x="7705725" y="4265613"/>
          <p14:tracePt t="41428" x="7723188" y="4283075"/>
          <p14:tracePt t="41441" x="7773988" y="4316413"/>
          <p14:tracePt t="41456" x="7832725" y="4359275"/>
          <p14:tracePt t="41474" x="7918450" y="4419600"/>
          <p14:tracePt t="41489" x="7986713" y="4470400"/>
          <p14:tracePt t="41506" x="8045450" y="4503738"/>
          <p14:tracePt t="41508" x="8070850" y="4503738"/>
          <p14:tracePt t="41524" x="8105775" y="4529138"/>
          <p14:tracePt t="41540" x="8139113" y="4554538"/>
          <p14:tracePt t="41541" x="8147050" y="4564063"/>
          <p14:tracePt t="41892" x="8121650" y="4513263"/>
          <p14:tracePt t="41899" x="8062913" y="4435475"/>
          <p14:tracePt t="41902" x="8020050" y="4376738"/>
          <p14:tracePt t="41913" x="7977188" y="4325938"/>
          <p14:tracePt t="41916" x="7951788" y="4283075"/>
          <p14:tracePt t="41930" x="7875588" y="4232275"/>
          <p14:tracePt t="41946" x="7807325" y="4181475"/>
          <p14:tracePt t="41952" x="7773988" y="4171950"/>
          <p14:tracePt t="41962" x="7740650" y="4164013"/>
          <p14:tracePt t="41965" x="7715250" y="4156075"/>
          <p14:tracePt t="41979" x="7672388" y="4156075"/>
          <p14:tracePt t="41985" x="7646988" y="4156075"/>
          <p14:tracePt t="41998" x="7612063" y="4156075"/>
          <p14:tracePt t="42013" x="7570788" y="4156075"/>
          <p14:tracePt t="42030" x="7535863" y="4164013"/>
          <p14:tracePt t="42033" x="7518400" y="4171950"/>
          <p14:tracePt t="42047" x="7485063" y="4181475"/>
          <p14:tracePt t="42063" x="7459663" y="4206875"/>
          <p14:tracePt t="42066" x="7442200" y="4206875"/>
          <p14:tracePt t="42081" x="7408863" y="4240213"/>
          <p14:tracePt t="42097" x="7373938" y="4275138"/>
          <p14:tracePt t="42114" x="7297738" y="4341813"/>
          <p14:tracePt t="42129" x="7256463" y="4384675"/>
          <p14:tracePt t="42146" x="7221538" y="4435475"/>
          <p14:tracePt t="42149" x="7204075" y="4445000"/>
          <p14:tracePt t="42163" x="7162800" y="4486275"/>
          <p14:tracePt t="42180" x="7145338" y="4503738"/>
          <p14:tracePt t="42183" x="7127875" y="4513263"/>
          <p14:tracePt t="42198" x="7112000" y="4538663"/>
          <p14:tracePt t="42214" x="7085013" y="4546600"/>
          <p14:tracePt t="42229" x="7077075" y="4564063"/>
          <p14:tracePt t="42232" x="7069138" y="4564063"/>
          <p14:tracePt t="42259" x="7059613" y="4564063"/>
          <p14:tracePt t="42280" x="7059613" y="4554538"/>
          <p14:tracePt t="42294" x="7059613" y="4546600"/>
          <p14:tracePt t="42301" x="7059613" y="4529138"/>
          <p14:tracePt t="42312" x="7059613" y="4513263"/>
          <p14:tracePt t="42330" x="7059613" y="4495800"/>
          <p14:tracePt t="42333" x="7059613" y="4470400"/>
          <p14:tracePt t="42346" x="7094538" y="4427538"/>
          <p14:tracePt t="42363" x="7162800" y="4351338"/>
          <p14:tracePt t="42380" x="7297738" y="4197350"/>
          <p14:tracePt t="42396" x="7391400" y="4087813"/>
          <p14:tracePt t="42401" x="7426325" y="4037013"/>
          <p14:tracePt t="42416" x="7502525" y="3960813"/>
          <p14:tracePt t="42431" x="7570788" y="3883025"/>
          <p14:tracePt t="42436" x="7596188" y="3857625"/>
          <p14:tracePt t="42446" x="7629525" y="3832225"/>
          <p14:tracePt t="42450" x="7654925" y="3806825"/>
          <p14:tracePt t="42463" x="7731125" y="3756025"/>
          <p14:tracePt t="42480" x="7816850" y="3705225"/>
          <p14:tracePt t="42483" x="7850188" y="3679825"/>
          <p14:tracePt t="42497" x="7935913" y="3646488"/>
          <p14:tracePt t="42513" x="8004175" y="3611563"/>
          <p14:tracePt t="42517" x="8045450" y="3586163"/>
          <p14:tracePt t="42533" x="8121650" y="3560763"/>
          <p14:tracePt t="42546" x="8189913" y="3535363"/>
          <p14:tracePt t="42565" x="8291513" y="3517900"/>
          <p14:tracePt t="42579" x="8343900" y="3517900"/>
          <p14:tracePt t="42598" x="8420100" y="3517900"/>
          <p14:tracePt t="42613" x="8470900" y="3517900"/>
          <p14:tracePt t="42630" x="8496300" y="3535363"/>
          <p14:tracePt t="42634" x="8513763" y="3543300"/>
          <p14:tracePt t="42639" x="8529638" y="3552825"/>
          <p14:tracePt t="42649" x="8547100" y="3560763"/>
          <p14:tracePt t="42662" x="8589963" y="3603625"/>
          <p14:tracePt t="42664" x="8605838" y="3636963"/>
          <p14:tracePt t="42680" x="8658225" y="3722688"/>
          <p14:tracePt t="42697" x="8691563" y="3798888"/>
          <p14:tracePt t="42699" x="8699500" y="3824288"/>
          <p14:tracePt t="42715" x="8724900" y="3892550"/>
          <p14:tracePt t="42729" x="8734425" y="3960813"/>
          <p14:tracePt t="42746" x="8742363" y="4027488"/>
          <p14:tracePt t="42748" x="8742363" y="4052888"/>
          <p14:tracePt t="42762" x="8750300" y="4146550"/>
          <p14:tracePt t="42779" x="8750300" y="4206875"/>
          <p14:tracePt t="42796" x="8750300" y="4291013"/>
          <p14:tracePt t="42813" x="8750300" y="4316413"/>
          <p14:tracePt t="42817" x="8750300" y="4333875"/>
          <p14:tracePt t="42830" x="8750300" y="4351338"/>
          <p14:tracePt t="42847" x="8759825" y="4368800"/>
          <p14:tracePt t="42865" x="8759825" y="4384675"/>
          <p14:tracePt t="42881" x="8759825" y="4394200"/>
          <p14:tracePt t="42897" x="8759825" y="4402138"/>
          <p14:tracePt t="42901" x="8759825" y="4410075"/>
          <p14:tracePt t="42932" x="8759825" y="4419600"/>
          <p14:tracePt t="42947" x="8759825" y="4427538"/>
          <p14:tracePt t="43572" x="8785225" y="4478338"/>
          <p14:tracePt t="43579" x="8818563" y="4564063"/>
          <p14:tracePt t="43594" x="8869363" y="4699000"/>
          <p14:tracePt t="43614" x="8921750" y="4843463"/>
          <p14:tracePt t="43628" x="8947150" y="4919663"/>
          <p14:tracePt t="43645" x="8972550" y="4972050"/>
          <p14:tracePt t="43648" x="8980488" y="5005388"/>
          <p14:tracePt t="43662" x="8988425" y="5064125"/>
          <p14:tracePt t="43679" x="8997950" y="5106988"/>
          <p14:tracePt t="43682" x="9005888" y="5132388"/>
          <p14:tracePt t="43695" x="9005888" y="5175250"/>
          <p14:tracePt t="43711" x="9005888" y="5208588"/>
          <p14:tracePt t="43715" x="9005888" y="5226050"/>
          <p14:tracePt t="43731" x="9005888" y="5260975"/>
          <p14:tracePt t="43746" x="9005888" y="5286375"/>
          <p14:tracePt t="43751" x="9005888" y="5311775"/>
          <p14:tracePt t="43765" x="9013825" y="5337175"/>
          <p14:tracePt t="43778" x="9023350" y="5370513"/>
          <p14:tracePt t="43798" x="9031288" y="5413375"/>
          <p14:tracePt t="43813" x="9039225" y="5430838"/>
          <p14:tracePt t="43817" x="9048750" y="5438775"/>
          <p14:tracePt t="43827" x="9056688" y="5456238"/>
          <p14:tracePt t="43844" x="9064625" y="5497513"/>
          <p14:tracePt t="43862" x="9082088" y="5524500"/>
          <p14:tracePt t="43865" x="9091613" y="5540375"/>
          <p14:tracePt t="43879" x="9107488" y="5583238"/>
          <p14:tracePt t="43894" x="9117013" y="5600700"/>
          <p14:tracePt t="43914" x="9167813" y="5684838"/>
          <p14:tracePt t="43920" x="9175750" y="5702300"/>
          <p14:tracePt t="43934" x="9201150" y="5735638"/>
          <p14:tracePt t="43943" x="9209088" y="5745163"/>
          <p14:tracePt t="43945" x="9226550" y="5761038"/>
          <p14:tracePt t="43963" x="9269413" y="5795963"/>
          <p14:tracePt t="43968" x="9277350" y="5813425"/>
          <p14:tracePt t="43978" x="9302750" y="5821363"/>
          <p14:tracePt t="43979" x="9328150" y="5829300"/>
          <p14:tracePt t="43995" x="9371013" y="5854700"/>
          <p14:tracePt t="44012" x="9421813" y="5880100"/>
          <p14:tracePt t="44016" x="9447213" y="5889625"/>
          <p14:tracePt t="44031" x="9498013" y="5905500"/>
          <p14:tracePt t="44035" x="9515475" y="5905500"/>
          <p14:tracePt t="44045" x="9540875" y="5915025"/>
          <p14:tracePt t="44062" x="9583738" y="5922963"/>
          <p14:tracePt t="44064" x="9617075" y="5922963"/>
          <p14:tracePt t="44078" x="9702800" y="5922963"/>
          <p14:tracePt t="44094" x="9821863" y="5897563"/>
          <p14:tracePt t="44112" x="9991725" y="5846763"/>
          <p14:tracePt t="44128" x="10075863" y="5803900"/>
          <p14:tracePt t="44144" x="10126663" y="5761038"/>
          <p14:tracePt t="44147" x="10153650" y="5745163"/>
          <p14:tracePt t="44150" x="10169525" y="5719763"/>
          <p14:tracePt t="44161" x="10194925" y="5694363"/>
          <p14:tracePt t="44178" x="10280650" y="5634038"/>
          <p14:tracePt t="44194" x="10331450" y="5583238"/>
          <p14:tracePt t="44214" x="10407650" y="5514975"/>
          <p14:tracePt t="44228" x="10450513" y="5472113"/>
          <p14:tracePt t="44244" x="10483850" y="5438775"/>
          <p14:tracePt t="44261" x="10509250" y="5395913"/>
          <p14:tracePt t="44278" x="10526713" y="5370513"/>
          <p14:tracePt t="44281" x="10526713" y="5362575"/>
          <p14:tracePt t="44294" x="10534650" y="5353050"/>
          <p14:tracePt t="44311" x="10544175" y="5327650"/>
          <p14:tracePt t="44315" x="10544175" y="5311775"/>
          <p14:tracePt t="44328" x="10544175" y="5286375"/>
          <p14:tracePt t="44345" x="10544175" y="5251450"/>
          <p14:tracePt t="44350" x="10544175" y="5235575"/>
          <p14:tracePt t="44364" x="10544175" y="5208588"/>
          <p14:tracePt t="44378" x="10526713" y="5175250"/>
          <p14:tracePt t="44397" x="10509250" y="5141913"/>
          <p14:tracePt t="44411" x="10483850" y="5116513"/>
          <p14:tracePt t="44431" x="10450513" y="5091113"/>
          <p14:tracePt t="44445" x="10415588" y="5064125"/>
          <p14:tracePt t="44461" x="10382250" y="5048250"/>
          <p14:tracePt t="44464" x="10364788" y="5038725"/>
          <p14:tracePt t="44478" x="10323513" y="5013325"/>
          <p14:tracePt t="44494" x="10280650" y="4997450"/>
          <p14:tracePt t="44498" x="10255250" y="4987925"/>
          <p14:tracePt t="44513" x="10220325" y="4979988"/>
          <p14:tracePt t="44528" x="10186988" y="4962525"/>
          <p14:tracePt t="44545" x="10153650" y="4962525"/>
          <p14:tracePt t="44561" x="10126663" y="4962525"/>
          <p14:tracePt t="44579" x="10101263" y="4962525"/>
          <p14:tracePt t="44594" x="10093325" y="4962525"/>
          <p14:tracePt t="44596" x="10085388" y="4962525"/>
          <p14:tracePt t="44612" x="10067925" y="4962525"/>
          <p14:tracePt t="44613" x="10059988" y="4962525"/>
          <p14:tracePt t="44629" x="10050463" y="4962525"/>
          <p14:tracePt t="44644" x="10034588" y="4962525"/>
          <p14:tracePt t="44661" x="10017125" y="4962525"/>
          <p14:tracePt t="44663" x="10009188" y="4962525"/>
          <p14:tracePt t="44678" x="9999663" y="4962525"/>
          <p14:tracePt t="44694" x="9991725" y="4962525"/>
          <p14:tracePt t="44698" x="9983788" y="4962525"/>
          <p14:tracePt t="44711" x="9974263" y="4972050"/>
          <p14:tracePt t="44729" x="9956800" y="4972050"/>
          <p14:tracePt t="44745" x="9948863" y="4972050"/>
          <p14:tracePt t="44761" x="9940925" y="4972050"/>
          <p14:tracePt t="44765" x="9931400" y="4972050"/>
          <p14:tracePt t="44792" x="9923463" y="4972050"/>
          <p14:tracePt t="44799" x="9923463" y="4979988"/>
          <p14:tracePt t="44813" x="9915525" y="4979988"/>
          <p14:tracePt t="44828" x="9906000" y="4979988"/>
          <p14:tracePt t="44854" x="9898063" y="4979988"/>
          <p14:tracePt t="44862" x="9890125" y="4987925"/>
          <p14:tracePt t="44881" x="9880600" y="4987925"/>
          <p14:tracePt t="44894" x="9864725" y="4987925"/>
          <p14:tracePt t="44914" x="9847263" y="4997450"/>
          <p14:tracePt t="44935" x="9839325" y="4997450"/>
          <p14:tracePt t="44944" x="9829800" y="4997450"/>
          <p14:tracePt t="44947" x="9821863" y="5005388"/>
          <p14:tracePt t="44965" x="9796463" y="5005388"/>
          <p14:tracePt t="44968" x="9796463" y="5013325"/>
          <p14:tracePt t="44978" x="9779000" y="5013325"/>
          <p14:tracePt t="44997" x="9720263" y="5030788"/>
          <p14:tracePt t="45012" x="9677400" y="5030788"/>
          <p14:tracePt t="45014" x="9652000" y="5030788"/>
          <p14:tracePt t="45030" x="9609138" y="5038725"/>
          <p14:tracePt t="45044" x="9566275" y="5056188"/>
          <p14:tracePt t="45050" x="9540875" y="5056188"/>
          <p14:tracePt t="45060" x="9532938" y="5064125"/>
          <p14:tracePt t="45077" x="9490075" y="5073650"/>
          <p14:tracePt t="45080" x="9472613" y="5081588"/>
          <p14:tracePt t="45095" x="9439275" y="5091113"/>
          <p14:tracePt t="45099" x="9421813" y="5099050"/>
          <p14:tracePt t="45112" x="9388475" y="5099050"/>
          <p14:tracePt t="45127" x="9345613" y="5116513"/>
          <p14:tracePt t="45147" x="9294813" y="5132388"/>
          <p14:tracePt t="45163" x="9251950" y="5149850"/>
          <p14:tracePt t="45168" x="9244013" y="5149850"/>
          <p14:tracePt t="45173" x="9218613" y="5157788"/>
          <p14:tracePt t="45183" x="9201150" y="5157788"/>
          <p14:tracePt t="45194" x="9183688" y="5157788"/>
          <p14:tracePt t="45211" x="9158288" y="5167313"/>
          <p14:tracePt t="45213" x="9150350" y="5167313"/>
          <p14:tracePt t="45228" x="9124950" y="5175250"/>
          <p14:tracePt t="45244" x="9099550" y="5183188"/>
          <p14:tracePt t="45247" x="9091613" y="5192713"/>
          <p14:tracePt t="45261" x="9074150" y="5192713"/>
          <p14:tracePt t="45278" x="9056688" y="5192713"/>
          <p14:tracePt t="45295" x="9039225" y="5208588"/>
          <p14:tracePt t="45311" x="9031288" y="5218113"/>
          <p14:tracePt t="45328" x="9023350" y="5218113"/>
          <p14:tracePt t="45331" x="9013825" y="5226050"/>
          <p14:tracePt t="45343" x="9005888" y="5235575"/>
          <p14:tracePt t="45363" x="8988425" y="5251450"/>
          <p14:tracePt t="45377" x="8988425" y="5260975"/>
          <p14:tracePt t="45394" x="8980488" y="5276850"/>
          <p14:tracePt t="45411" x="8972550" y="5302250"/>
          <p14:tracePt t="45428" x="8963025" y="5337175"/>
          <p14:tracePt t="45445" x="8963025" y="5353050"/>
          <p14:tracePt t="45448" x="8963025" y="5362575"/>
          <p14:tracePt t="45462" x="8963025" y="5387975"/>
          <p14:tracePt t="45478" x="8963025" y="5413375"/>
          <p14:tracePt t="45494" x="8963025" y="5421313"/>
          <p14:tracePt t="45496" x="8963025" y="5430838"/>
          <p14:tracePt t="45499" x="8963025" y="5438775"/>
          <p14:tracePt t="45514" x="8963025" y="5456238"/>
          <p14:tracePt t="45527" x="8963025" y="5472113"/>
          <p14:tracePt t="45545" x="8972550" y="5497513"/>
          <p14:tracePt t="45547" x="8980488" y="5514975"/>
          <p14:tracePt t="45562" x="8997950" y="5540375"/>
          <p14:tracePt t="45579" x="9023350" y="5575300"/>
          <p14:tracePt t="45581" x="9031288" y="5591175"/>
          <p14:tracePt t="45596" x="9048750" y="5616575"/>
          <p14:tracePt t="45612" x="9064625" y="5641975"/>
          <p14:tracePt t="45615" x="9082088" y="5641975"/>
          <p14:tracePt t="45630" x="9107488" y="5659438"/>
          <p14:tracePt t="45645" x="9132888" y="5684838"/>
          <p14:tracePt t="45664" x="9183688" y="5702300"/>
          <p14:tracePt t="45678" x="9209088" y="5719763"/>
          <p14:tracePt t="45695" x="9269413" y="5735638"/>
          <p14:tracePt t="45697" x="9286875" y="5745163"/>
          <p14:tracePt t="45711" x="9337675" y="5753100"/>
          <p14:tracePt t="45728" x="9405938" y="5770563"/>
          <p14:tracePt t="45730" x="9447213" y="5778500"/>
          <p14:tracePt t="45744" x="9482138" y="5788025"/>
          <p14:tracePt t="45761" x="9591675" y="5795963"/>
          <p14:tracePt t="45780" x="9694863" y="5803900"/>
          <p14:tracePt t="45795" x="9761538" y="5803900"/>
          <p14:tracePt t="45801" x="9786938" y="5803900"/>
          <p14:tracePt t="45810" x="9804400" y="5803900"/>
          <p14:tracePt t="45814" x="9821863" y="5803900"/>
          <p14:tracePt t="45828" x="9847263" y="5795963"/>
          <p14:tracePt t="45846" x="9890125" y="5788025"/>
          <p14:tracePt t="45862" x="9931400" y="5770563"/>
          <p14:tracePt t="45878" x="9966325" y="5761038"/>
          <p14:tracePt t="45881" x="9983788" y="5753100"/>
          <p14:tracePt t="45895" x="10025063" y="5735638"/>
          <p14:tracePt t="45912" x="10075863" y="5710238"/>
          <p14:tracePt t="45915" x="10110788" y="5702300"/>
          <p14:tracePt t="45922" x="10126663" y="5684838"/>
          <p14:tracePt t="45930" x="10169525" y="5659438"/>
          <p14:tracePt t="45945" x="10237788" y="5616575"/>
          <p14:tracePt t="45963" x="10331450" y="5557838"/>
          <p14:tracePt t="45978" x="10382250" y="5514975"/>
          <p14:tracePt t="45994" x="10442575" y="5472113"/>
          <p14:tracePt t="45996" x="10458450" y="5456238"/>
          <p14:tracePt t="46011" x="10518775" y="5413375"/>
          <p14:tracePt t="46031" x="10594975" y="5370513"/>
          <p14:tracePt t="46048" x="10653713" y="5327650"/>
          <p14:tracePt t="46052" x="10679113" y="5311775"/>
          <p14:tracePt t="46061" x="10696575" y="5294313"/>
          <p14:tracePt t="46066" x="10721975" y="5276850"/>
          <p14:tracePt t="46079" x="10772775" y="5235575"/>
          <p14:tracePt t="46094" x="10841038" y="5141913"/>
          <p14:tracePt t="46099" x="10883900" y="5091113"/>
          <p14:tracePt t="46113" x="10942638" y="4987925"/>
          <p14:tracePt t="46129" x="10985500" y="4911725"/>
          <p14:tracePt t="46144" x="11010900" y="4860925"/>
          <p14:tracePt t="46146" x="11028363" y="4835525"/>
          <p14:tracePt t="46161" x="11053763" y="4802188"/>
          <p14:tracePt t="46178" x="11079163" y="4741863"/>
          <p14:tracePt t="46180" x="11087100" y="4716463"/>
          <p14:tracePt t="46194" x="11129963" y="4640263"/>
          <p14:tracePt t="46210" x="11163300" y="4538663"/>
          <p14:tracePt t="46214" x="11188700" y="4478338"/>
          <p14:tracePt t="46227" x="11206163" y="4402138"/>
          <p14:tracePt t="46244" x="11223625" y="4316413"/>
          <p14:tracePt t="46262" x="11241088" y="4240213"/>
          <p14:tracePt t="46278" x="11241088" y="4197350"/>
          <p14:tracePt t="46295" x="11241088" y="4138613"/>
          <p14:tracePt t="46298" x="11241088" y="4121150"/>
          <p14:tracePt t="46310" x="11223625" y="4062413"/>
          <p14:tracePt t="46328" x="11198225" y="4019550"/>
          <p14:tracePt t="46330" x="11180763" y="3986213"/>
          <p14:tracePt t="46343" x="11163300" y="3960813"/>
          <p14:tracePt t="46345" x="11147425" y="3935413"/>
          <p14:tracePt t="46361" x="11096625" y="3875088"/>
          <p14:tracePt t="46365" x="11061700" y="3849688"/>
          <p14:tracePt t="46378" x="10960100" y="3763963"/>
          <p14:tracePt t="46394" x="10807700" y="3679825"/>
          <p14:tracePt t="46412" x="10602913" y="3586163"/>
          <p14:tracePt t="46428" x="10534650" y="3560763"/>
          <p14:tracePt t="46445" x="10442575" y="3543300"/>
          <p14:tracePt t="46461" x="10399713" y="3543300"/>
          <p14:tracePt t="46478" x="10356850" y="3543300"/>
          <p14:tracePt t="46480" x="10331450" y="3543300"/>
          <p14:tracePt t="46494" x="10298113" y="3543300"/>
          <p14:tracePt t="46497" x="10263188" y="3552825"/>
          <p14:tracePt t="46512" x="10212388" y="3568700"/>
          <p14:tracePt t="46514" x="10179050" y="3578225"/>
          <p14:tracePt t="46529" x="10110788" y="3603625"/>
          <p14:tracePt t="46545" x="10042525" y="3636963"/>
          <p14:tracePt t="46549" x="10017125" y="3654425"/>
          <p14:tracePt t="46563" x="9956800" y="3697288"/>
          <p14:tracePt t="46578" x="9915525" y="3730625"/>
          <p14:tracePt t="46595" x="9880600" y="3763963"/>
          <p14:tracePt t="46598" x="9864725" y="3790950"/>
          <p14:tracePt t="46611" x="9829800" y="3824288"/>
          <p14:tracePt t="46628" x="9804400" y="3867150"/>
          <p14:tracePt t="46631" x="9796463" y="3892550"/>
          <p14:tracePt t="46645" x="9771063" y="3943350"/>
          <p14:tracePt t="46663" x="9736138" y="4002088"/>
          <p14:tracePt t="46665" x="9728200" y="4037013"/>
          <p14:tracePt t="46678" x="9702800" y="4095750"/>
          <p14:tracePt t="46694" x="9685338" y="4146550"/>
          <p14:tracePt t="46713" x="9667875" y="4224338"/>
          <p14:tracePt t="46730" x="9659938" y="4265613"/>
          <p14:tracePt t="46735" x="9659938" y="4291013"/>
          <p14:tracePt t="46744" x="9659938" y="4316413"/>
          <p14:tracePt t="46761" x="9659938" y="4394200"/>
          <p14:tracePt t="46779" x="9659938" y="4478338"/>
          <p14:tracePt t="46795" x="9659938" y="4513263"/>
          <p14:tracePt t="46801" x="9667875" y="4538663"/>
          <p14:tracePt t="46811" x="9677400" y="4546600"/>
          <p14:tracePt t="46816" x="9685338" y="4572000"/>
          <p14:tracePt t="46831" x="9710738" y="4622800"/>
          <p14:tracePt t="46834" x="9728200" y="4648200"/>
          <p14:tracePt t="46845" x="9745663" y="4665663"/>
          <p14:tracePt t="46848" x="9753600" y="4691063"/>
          <p14:tracePt t="46864" x="9804400" y="4759325"/>
          <p14:tracePt t="46879" x="9847263" y="4818063"/>
          <p14:tracePt t="46883" x="9864725" y="4868863"/>
          <p14:tracePt t="46896" x="9915525" y="4929188"/>
          <p14:tracePt t="46912" x="9974263" y="4997450"/>
          <p14:tracePt t="46917" x="10009188" y="5013325"/>
          <p14:tracePt t="46929" x="10093325" y="5056188"/>
          <p14:tracePt t="46945" x="10126663" y="5064125"/>
          <p14:tracePt t="46949" x="10179050" y="5073650"/>
          <p14:tracePt t="46964" x="10245725" y="5099050"/>
          <p14:tracePt t="46967" x="10263188" y="5099050"/>
          <p14:tracePt t="46978" x="10313988" y="5106988"/>
          <p14:tracePt t="46995" x="10331450" y="5116513"/>
          <p14:tracePt t="47000" x="10339388" y="5116513"/>
          <p14:tracePt t="47005" x="10348913" y="5116513"/>
          <p14:tracePt t="47270" x="10415588" y="5048250"/>
          <p14:tracePt t="47277" x="10526713" y="4919663"/>
          <p14:tracePt t="47291" x="10874375" y="4622800"/>
          <p14:tracePt t="47308" x="11163300" y="4359275"/>
          <p14:tracePt t="47311" x="11266488" y="4257675"/>
          <p14:tracePt t="47325" x="11426825" y="4130675"/>
          <p14:tracePt t="47342" x="11571288" y="4027488"/>
          <p14:tracePt t="47358" x="11818938" y="3892550"/>
          <p14:tracePt t="47373" x="11953875" y="3816350"/>
          <p14:tracePt t="47391" x="12039600" y="3763963"/>
          <p14:tracePt t="47394" x="12072938" y="3730625"/>
          <p14:tracePt t="47408" x="12149138" y="3687763"/>
          <p14:tracePt t="49298" x="11784013" y="3484563"/>
          <p14:tracePt t="49315" x="10764838" y="3705225"/>
          <p14:tracePt t="49329" x="10186988" y="3875088"/>
          <p14:tracePt t="49346" x="9540875" y="4105275"/>
          <p14:tracePt t="49347" x="9302750" y="4206875"/>
          <p14:tracePt t="49362" x="8750300" y="4445000"/>
          <p14:tracePt t="49379" x="8258175" y="4691063"/>
          <p14:tracePt t="49382" x="8054975" y="4810125"/>
          <p14:tracePt t="49395" x="7672388" y="5091113"/>
          <p14:tracePt t="49412" x="7408863" y="5268913"/>
          <p14:tracePt t="49429" x="7323138" y="5337175"/>
          <p14:tracePt t="50030" x="7188200" y="5345113"/>
          <p14:tracePt t="50037" x="7043738" y="5370513"/>
          <p14:tracePt t="50046" x="6881813" y="5395913"/>
          <p14:tracePt t="50057" x="6626225" y="5421313"/>
          <p14:tracePt t="50073" x="6329363" y="5430838"/>
          <p14:tracePt t="50079" x="6194425" y="5438775"/>
          <p14:tracePt t="50085" x="6091238" y="5438775"/>
          <p14:tracePt t="50098" x="5930900" y="5456238"/>
          <p14:tracePt t="50108" x="5862638" y="5456238"/>
          <p14:tracePt t="50123" x="5675313" y="5464175"/>
          <p14:tracePt t="50126" x="5565775" y="5464175"/>
          <p14:tracePt t="50132" x="5462588" y="5464175"/>
          <p14:tracePt t="50142" x="5378450" y="5464175"/>
          <p14:tracePt t="50155" x="5208588" y="5472113"/>
          <p14:tracePt t="50160" x="5106988" y="5489575"/>
          <p14:tracePt t="50166" x="4995863" y="5497513"/>
          <p14:tracePt t="50175" x="4868863" y="5524500"/>
          <p14:tracePt t="50190" x="4818063" y="5524500"/>
          <p14:tracePt t="59547" x="4425950" y="5430838"/>
          <p14:tracePt t="59554" x="3781425" y="5167313"/>
          <p14:tracePt t="59567" x="3100388" y="4827588"/>
          <p14:tracePt t="59568" x="2370138" y="4435475"/>
          <p14:tracePt t="59584" x="866775" y="3603625"/>
          <p14:tracePt t="59585" x="152400" y="3144838"/>
        </p14:tracePtLst>
      </p14:laserTraceLst>
    </p:ext>
  </p:extLs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7ECB7D-1DEB-4E2E-A8B9-C0E0CE1296EC}"/>
              </a:ext>
            </a:extLst>
          </p:cNvPr>
          <p:cNvSpPr>
            <a:spLocks noGrp="1"/>
          </p:cNvSpPr>
          <p:nvPr>
            <p:ph type="title"/>
          </p:nvPr>
        </p:nvSpPr>
        <p:spPr/>
        <p:txBody>
          <a:bodyPr/>
          <a:lstStyle/>
          <a:p>
            <a:r>
              <a:rPr lang="en-IN" dirty="0"/>
              <a:t>Hadamard Product Generator</a:t>
            </a:r>
          </a:p>
        </p:txBody>
      </p:sp>
      <p:grpSp>
        <p:nvGrpSpPr>
          <p:cNvPr id="12" name="Group 11">
            <a:extLst>
              <a:ext uri="{FF2B5EF4-FFF2-40B4-BE49-F238E27FC236}">
                <a16:creationId xmlns:a16="http://schemas.microsoft.com/office/drawing/2014/main" id="{273CB374-C549-41E7-F4CB-A486BEE64C9A}"/>
              </a:ext>
            </a:extLst>
          </p:cNvPr>
          <p:cNvGrpSpPr/>
          <p:nvPr/>
        </p:nvGrpSpPr>
        <p:grpSpPr>
          <a:xfrm>
            <a:off x="4773169" y="1099120"/>
            <a:ext cx="7159544" cy="3674048"/>
            <a:chOff x="1590903" y="1483168"/>
            <a:chExt cx="9194800" cy="4267835"/>
          </a:xfrm>
        </p:grpSpPr>
        <p:sp>
          <p:nvSpPr>
            <p:cNvPr id="4" name="Rectangle 3">
              <a:extLst>
                <a:ext uri="{FF2B5EF4-FFF2-40B4-BE49-F238E27FC236}">
                  <a16:creationId xmlns:a16="http://schemas.microsoft.com/office/drawing/2014/main" id="{3448BE34-5420-F956-D69D-99B9897CA248}"/>
                </a:ext>
              </a:extLst>
            </p:cNvPr>
            <p:cNvSpPr/>
            <p:nvPr/>
          </p:nvSpPr>
          <p:spPr>
            <a:xfrm>
              <a:off x="4953863" y="1483168"/>
              <a:ext cx="5831840" cy="4267835"/>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200" b="1" dirty="0">
                <a:solidFill>
                  <a:schemeClr val="tx1"/>
                </a:solidFill>
              </a:endParaRPr>
            </a:p>
          </p:txBody>
        </p:sp>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6783849F-42F5-7C64-918E-D598052C7C64}"/>
                    </a:ext>
                  </a:extLst>
                </p:cNvPr>
                <p:cNvSpPr/>
                <p:nvPr/>
              </p:nvSpPr>
              <p:spPr>
                <a:xfrm>
                  <a:off x="7463383" y="2854768"/>
                  <a:ext cx="2966720" cy="2715260"/>
                </a:xfrm>
                <a:prstGeom prst="rect">
                  <a:avLst/>
                </a:prstGeom>
                <a:solidFill>
                  <a:schemeClr val="accent2">
                    <a:lumMod val="20000"/>
                    <a:lumOff val="80000"/>
                  </a:schemeClr>
                </a:solidFill>
                <a:ln w="28575">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200" b="1" dirty="0">
                    <a:solidFill>
                      <a:schemeClr val="tx1"/>
                    </a:solidFill>
                  </a:endParaRPr>
                </a:p>
                <a:p>
                  <a:pPr algn="ctr"/>
                  <a:endParaRPr lang="en-IN" sz="1200" b="1" dirty="0">
                    <a:solidFill>
                      <a:schemeClr val="tx1"/>
                    </a:solidFill>
                  </a:endParaRPr>
                </a:p>
                <a:p>
                  <a:pPr algn="ctr"/>
                  <a:endParaRPr lang="en-IN" sz="1600" b="1" dirty="0">
                    <a:solidFill>
                      <a:schemeClr val="tx1"/>
                    </a:solidFill>
                  </a:endParaRPr>
                </a:p>
                <a:p>
                  <a:pPr algn="ctr"/>
                  <a:r>
                    <a:rPr lang="en-IN" sz="1600" b="1" dirty="0">
                      <a:solidFill>
                        <a:schemeClr val="tx1"/>
                      </a:solidFill>
                    </a:rPr>
                    <a:t>HPG Core</a:t>
                  </a:r>
                </a:p>
                <a:p>
                  <a:pPr algn="ctr"/>
                  <a14:m>
                    <m:oMathPara xmlns:m="http://schemas.openxmlformats.org/officeDocument/2006/math">
                      <m:oMathParaPr>
                        <m:jc m:val="centerGroup"/>
                      </m:oMathParaPr>
                      <m:oMath xmlns:m="http://schemas.openxmlformats.org/officeDocument/2006/math">
                        <m:r>
                          <a:rPr lang="en-IN" sz="900" b="1" i="1" smtClean="0">
                            <a:solidFill>
                              <a:schemeClr val="tx1"/>
                            </a:solidFill>
                            <a:latin typeface="Cambria Math" panose="02040503050406030204" pitchFamily="18" charset="0"/>
                          </a:rPr>
                          <m:t># </m:t>
                        </m:r>
                        <m:r>
                          <a:rPr lang="en-IN" sz="900" b="1" i="1" smtClean="0">
                            <a:solidFill>
                              <a:schemeClr val="tx1"/>
                            </a:solidFill>
                            <a:latin typeface="Cambria Math" panose="02040503050406030204" pitchFamily="18" charset="0"/>
                          </a:rPr>
                          <m:t>𝒐𝒇</m:t>
                        </m:r>
                        <m:r>
                          <a:rPr lang="en-IN" sz="900" b="1" i="1" smtClean="0">
                            <a:solidFill>
                              <a:schemeClr val="tx1"/>
                            </a:solidFill>
                            <a:latin typeface="Cambria Math" panose="02040503050406030204" pitchFamily="18" charset="0"/>
                          </a:rPr>
                          <m:t> </m:t>
                        </m:r>
                        <m:r>
                          <a:rPr lang="en-IN" sz="900" b="1" i="1" smtClean="0">
                            <a:solidFill>
                              <a:schemeClr val="tx1"/>
                            </a:solidFill>
                            <a:latin typeface="Cambria Math" panose="02040503050406030204" pitchFamily="18" charset="0"/>
                          </a:rPr>
                          <m:t>𝒊𝒕𝒆𝒓𝒂𝒕𝒊𝒐𝒏</m:t>
                        </m:r>
                        <m:r>
                          <a:rPr lang="en-IN" sz="900" b="1" i="1" smtClean="0">
                            <a:solidFill>
                              <a:schemeClr val="tx1"/>
                            </a:solidFill>
                            <a:latin typeface="Cambria Math" panose="02040503050406030204" pitchFamily="18" charset="0"/>
                          </a:rPr>
                          <m:t>=</m:t>
                        </m:r>
                        <m:sSub>
                          <m:sSubPr>
                            <m:ctrlPr>
                              <a:rPr lang="en-IN" sz="900" b="1" i="1" smtClean="0">
                                <a:solidFill>
                                  <a:schemeClr val="tx1"/>
                                </a:solidFill>
                                <a:latin typeface="Cambria Math" panose="02040503050406030204" pitchFamily="18" charset="0"/>
                              </a:rPr>
                            </m:ctrlPr>
                          </m:sSubPr>
                          <m:e>
                            <m:r>
                              <a:rPr lang="en-IN" sz="900" b="1" i="1" smtClean="0">
                                <a:solidFill>
                                  <a:schemeClr val="tx1"/>
                                </a:solidFill>
                                <a:latin typeface="Cambria Math" panose="02040503050406030204" pitchFamily="18" charset="0"/>
                              </a:rPr>
                              <m:t>𝒊𝒄</m:t>
                            </m:r>
                          </m:e>
                          <m:sub>
                            <m:r>
                              <a:rPr lang="en-IN" sz="900" b="1" i="1" smtClean="0">
                                <a:solidFill>
                                  <a:schemeClr val="tx1"/>
                                </a:solidFill>
                                <a:latin typeface="Cambria Math" panose="02040503050406030204" pitchFamily="18" charset="0"/>
                              </a:rPr>
                              <m:t>𝒕𝒊𝒍𝒆</m:t>
                            </m:r>
                          </m:sub>
                        </m:sSub>
                        <m:r>
                          <a:rPr lang="en-IN" sz="900" b="1" i="1" smtClean="0">
                            <a:solidFill>
                              <a:schemeClr val="tx1"/>
                            </a:solidFill>
                            <a:latin typeface="Cambria Math" panose="02040503050406030204" pitchFamily="18" charset="0"/>
                          </a:rPr>
                          <m:t>∗</m:t>
                        </m:r>
                        <m:sSub>
                          <m:sSubPr>
                            <m:ctrlPr>
                              <a:rPr lang="en-IN" sz="900" b="1" i="1" smtClean="0">
                                <a:solidFill>
                                  <a:schemeClr val="tx1"/>
                                </a:solidFill>
                                <a:latin typeface="Cambria Math" panose="02040503050406030204" pitchFamily="18" charset="0"/>
                              </a:rPr>
                            </m:ctrlPr>
                          </m:sSubPr>
                          <m:e>
                            <m:r>
                              <a:rPr lang="en-IN" sz="900" b="1" i="1" smtClean="0">
                                <a:solidFill>
                                  <a:schemeClr val="tx1"/>
                                </a:solidFill>
                                <a:latin typeface="Cambria Math" panose="02040503050406030204" pitchFamily="18" charset="0"/>
                              </a:rPr>
                              <m:t>𝒐𝒄</m:t>
                            </m:r>
                          </m:e>
                          <m:sub>
                            <m:r>
                              <a:rPr lang="en-IN" sz="900" b="1" i="1" smtClean="0">
                                <a:solidFill>
                                  <a:schemeClr val="tx1"/>
                                </a:solidFill>
                                <a:latin typeface="Cambria Math" panose="02040503050406030204" pitchFamily="18" charset="0"/>
                              </a:rPr>
                              <m:t>𝒕𝒊𝒍𝒆</m:t>
                            </m:r>
                          </m:sub>
                        </m:sSub>
                        <m:r>
                          <a:rPr lang="en-IN" sz="900" b="1" i="1" smtClean="0">
                            <a:solidFill>
                              <a:schemeClr val="tx1"/>
                            </a:solidFill>
                            <a:latin typeface="Cambria Math" panose="02040503050406030204" pitchFamily="18" charset="0"/>
                          </a:rPr>
                          <m:t>∗</m:t>
                        </m:r>
                        <m:sSub>
                          <m:sSubPr>
                            <m:ctrlPr>
                              <a:rPr lang="en-IN" sz="900" b="1" i="1" smtClean="0">
                                <a:solidFill>
                                  <a:schemeClr val="tx1"/>
                                </a:solidFill>
                                <a:latin typeface="Cambria Math" panose="02040503050406030204" pitchFamily="18" charset="0"/>
                              </a:rPr>
                            </m:ctrlPr>
                          </m:sSubPr>
                          <m:e>
                            <m:r>
                              <a:rPr lang="en-IN" sz="900" b="1" i="1" smtClean="0">
                                <a:solidFill>
                                  <a:schemeClr val="tx1"/>
                                </a:solidFill>
                                <a:latin typeface="Cambria Math" panose="02040503050406030204" pitchFamily="18" charset="0"/>
                              </a:rPr>
                              <m:t>𝒑𝒏</m:t>
                            </m:r>
                          </m:e>
                          <m:sub>
                            <m:r>
                              <a:rPr lang="en-IN" sz="900" b="1" i="1" smtClean="0">
                                <a:solidFill>
                                  <a:schemeClr val="tx1"/>
                                </a:solidFill>
                                <a:latin typeface="Cambria Math" panose="02040503050406030204" pitchFamily="18" charset="0"/>
                              </a:rPr>
                              <m:t>𝒕𝒊𝒍𝒆</m:t>
                            </m:r>
                          </m:sub>
                        </m:sSub>
                      </m:oMath>
                    </m:oMathPara>
                  </a14:m>
                  <a:endParaRPr lang="en-IN" sz="1000" b="1" dirty="0">
                    <a:solidFill>
                      <a:schemeClr val="tx1"/>
                    </a:solidFill>
                  </a:endParaRPr>
                </a:p>
              </p:txBody>
            </p:sp>
          </mc:Choice>
          <mc:Fallback xmlns="">
            <p:sp>
              <p:nvSpPr>
                <p:cNvPr id="5" name="Rectangle 4">
                  <a:extLst>
                    <a:ext uri="{FF2B5EF4-FFF2-40B4-BE49-F238E27FC236}">
                      <a16:creationId xmlns:a16="http://schemas.microsoft.com/office/drawing/2014/main" id="{6783849F-42F5-7C64-918E-D598052C7C64}"/>
                    </a:ext>
                  </a:extLst>
                </p:cNvPr>
                <p:cNvSpPr>
                  <a:spLocks noRot="1" noChangeAspect="1" noMove="1" noResize="1" noEditPoints="1" noAdjustHandles="1" noChangeArrowheads="1" noChangeShapeType="1" noTextEdit="1"/>
                </p:cNvSpPr>
                <p:nvPr/>
              </p:nvSpPr>
              <p:spPr>
                <a:xfrm>
                  <a:off x="7463383" y="2854768"/>
                  <a:ext cx="2966720" cy="2715260"/>
                </a:xfrm>
                <a:prstGeom prst="rect">
                  <a:avLst/>
                </a:prstGeom>
                <a:blipFill>
                  <a:blip r:embed="rId5"/>
                  <a:stretch>
                    <a:fillRect/>
                  </a:stretch>
                </a:blipFill>
                <a:ln w="28575">
                  <a:solidFill>
                    <a:schemeClr val="accent2">
                      <a:lumMod val="60000"/>
                      <a:lumOff val="40000"/>
                    </a:schemeClr>
                  </a:solidFill>
                </a:ln>
              </p:spPr>
              <p:txBody>
                <a:bodyPr/>
                <a:lstStyle/>
                <a:p>
                  <a:r>
                    <a:rPr lang="en-IN">
                      <a:noFill/>
                    </a:rPr>
                    <a:t> </a:t>
                  </a:r>
                </a:p>
              </p:txBody>
            </p:sp>
          </mc:Fallback>
        </mc:AlternateContent>
        <p:sp>
          <p:nvSpPr>
            <p:cNvPr id="6" name="Rectangle 5">
              <a:extLst>
                <a:ext uri="{FF2B5EF4-FFF2-40B4-BE49-F238E27FC236}">
                  <a16:creationId xmlns:a16="http://schemas.microsoft.com/office/drawing/2014/main" id="{9CCE2C17-D881-2D95-B66C-FC921DC77A64}"/>
                </a:ext>
              </a:extLst>
            </p:cNvPr>
            <p:cNvSpPr/>
            <p:nvPr/>
          </p:nvSpPr>
          <p:spPr>
            <a:xfrm>
              <a:off x="5776823" y="1745582"/>
              <a:ext cx="2275840" cy="941546"/>
            </a:xfrm>
            <a:prstGeom prst="rect">
              <a:avLst/>
            </a:prstGeom>
            <a:solidFill>
              <a:schemeClr val="accent2">
                <a:lumMod val="20000"/>
                <a:lumOff val="80000"/>
              </a:schemeClr>
            </a:solidFill>
            <a:ln w="28575">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b="1" dirty="0">
                  <a:solidFill>
                    <a:schemeClr val="tx1"/>
                  </a:solidFill>
                </a:rPr>
                <a:t>AXI Lite R/W</a:t>
              </a:r>
            </a:p>
            <a:p>
              <a:pPr algn="ctr"/>
              <a:r>
                <a:rPr lang="en-IN" sz="1200" b="1" dirty="0">
                  <a:solidFill>
                    <a:schemeClr val="tx1"/>
                  </a:solidFill>
                </a:rPr>
                <a:t>Registers</a:t>
              </a:r>
            </a:p>
          </p:txBody>
        </p:sp>
        <p:sp>
          <p:nvSpPr>
            <p:cNvPr id="8" name="Rectangle 7">
              <a:extLst>
                <a:ext uri="{FF2B5EF4-FFF2-40B4-BE49-F238E27FC236}">
                  <a16:creationId xmlns:a16="http://schemas.microsoft.com/office/drawing/2014/main" id="{B88BC39D-FCD7-DAC0-FD54-6E90942586A9}"/>
                </a:ext>
              </a:extLst>
            </p:cNvPr>
            <p:cNvSpPr/>
            <p:nvPr/>
          </p:nvSpPr>
          <p:spPr>
            <a:xfrm>
              <a:off x="5776823" y="2842782"/>
              <a:ext cx="1503680" cy="2727246"/>
            </a:xfrm>
            <a:prstGeom prst="rect">
              <a:avLst/>
            </a:prstGeom>
            <a:solidFill>
              <a:schemeClr val="accent2">
                <a:lumMod val="20000"/>
                <a:lumOff val="80000"/>
              </a:schemeClr>
            </a:solidFill>
            <a:ln w="28575">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100" b="1" dirty="0">
                <a:solidFill>
                  <a:schemeClr val="tx1"/>
                </a:solidFill>
              </a:endParaRPr>
            </a:p>
            <a:p>
              <a:pPr algn="ctr"/>
              <a:r>
                <a:rPr lang="en-IN" sz="1100" b="1" dirty="0">
                  <a:solidFill>
                    <a:schemeClr val="tx1"/>
                  </a:solidFill>
                </a:rPr>
                <a:t>AXI-4 MM</a:t>
              </a:r>
            </a:p>
            <a:p>
              <a:pPr algn="ctr"/>
              <a:r>
                <a:rPr lang="en-IN" sz="1100" b="1" dirty="0">
                  <a:solidFill>
                    <a:schemeClr val="tx1"/>
                  </a:solidFill>
                </a:rPr>
                <a:t>Master</a:t>
              </a:r>
            </a:p>
            <a:p>
              <a:pPr algn="ctr"/>
              <a:r>
                <a:rPr lang="en-IN" sz="1100" b="1" dirty="0">
                  <a:solidFill>
                    <a:schemeClr val="tx1"/>
                  </a:solidFill>
                </a:rPr>
                <a:t>R/W</a:t>
              </a:r>
            </a:p>
            <a:p>
              <a:pPr algn="ctr"/>
              <a:r>
                <a:rPr lang="en-IN" sz="1100" b="1" dirty="0">
                  <a:solidFill>
                    <a:schemeClr val="tx1"/>
                  </a:solidFill>
                </a:rPr>
                <a:t>512-bit</a:t>
              </a:r>
            </a:p>
          </p:txBody>
        </p:sp>
        <p:cxnSp>
          <p:nvCxnSpPr>
            <p:cNvPr id="11" name="Connector: Elbow 10">
              <a:extLst>
                <a:ext uri="{FF2B5EF4-FFF2-40B4-BE49-F238E27FC236}">
                  <a16:creationId xmlns:a16="http://schemas.microsoft.com/office/drawing/2014/main" id="{5641EF9D-CA8F-FF90-A9AF-D5BA88CAC1DB}"/>
                </a:ext>
              </a:extLst>
            </p:cNvPr>
            <p:cNvCxnSpPr/>
            <p:nvPr/>
          </p:nvCxnSpPr>
          <p:spPr>
            <a:xfrm rot="10800000">
              <a:off x="8052663" y="1960688"/>
              <a:ext cx="2032000" cy="894080"/>
            </a:xfrm>
            <a:prstGeom prst="bentConnector3">
              <a:avLst>
                <a:gd name="adj1" fmla="val 0"/>
              </a:avLst>
            </a:prstGeom>
            <a:ln w="381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Connector: Elbow 13">
              <a:extLst>
                <a:ext uri="{FF2B5EF4-FFF2-40B4-BE49-F238E27FC236}">
                  <a16:creationId xmlns:a16="http://schemas.microsoft.com/office/drawing/2014/main" id="{53FB6A50-210C-25EE-CE74-44ACDC554199}"/>
                </a:ext>
              </a:extLst>
            </p:cNvPr>
            <p:cNvCxnSpPr>
              <a:cxnSpLocks/>
            </p:cNvCxnSpPr>
            <p:nvPr/>
          </p:nvCxnSpPr>
          <p:spPr>
            <a:xfrm>
              <a:off x="8052663" y="2300096"/>
              <a:ext cx="1371600" cy="554671"/>
            </a:xfrm>
            <a:prstGeom prst="bentConnector3">
              <a:avLst>
                <a:gd name="adj1" fmla="val 100370"/>
              </a:avLst>
            </a:prstGeom>
            <a:ln w="381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Arrow: Right 16">
                  <a:extLst>
                    <a:ext uri="{FF2B5EF4-FFF2-40B4-BE49-F238E27FC236}">
                      <a16:creationId xmlns:a16="http://schemas.microsoft.com/office/drawing/2014/main" id="{6E9AD7F5-FBA0-8B17-3D32-11060AA5D7B5}"/>
                    </a:ext>
                  </a:extLst>
                </p:cNvPr>
                <p:cNvSpPr/>
                <p:nvPr/>
              </p:nvSpPr>
              <p:spPr>
                <a:xfrm>
                  <a:off x="6173063" y="2876906"/>
                  <a:ext cx="1696720" cy="554671"/>
                </a:xfrm>
                <a:prstGeom prst="rightArrow">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IN" sz="1200" b="1" i="1" smtClean="0">
                                <a:solidFill>
                                  <a:schemeClr val="tx1"/>
                                </a:solidFill>
                                <a:latin typeface="Cambria Math" panose="02040503050406030204" pitchFamily="18" charset="0"/>
                              </a:rPr>
                            </m:ctrlPr>
                          </m:sSubPr>
                          <m:e>
                            <m:r>
                              <a:rPr lang="en-IN" sz="1200" b="1" i="1" smtClean="0">
                                <a:solidFill>
                                  <a:schemeClr val="tx1"/>
                                </a:solidFill>
                                <a:latin typeface="Cambria Math" panose="02040503050406030204" pitchFamily="18" charset="0"/>
                              </a:rPr>
                              <m:t>𝑰𝑭𝑴𝑨𝑷</m:t>
                            </m:r>
                          </m:e>
                          <m:sub>
                            <m:r>
                              <a:rPr lang="en-IN" sz="1200" b="1" i="1" smtClean="0">
                                <a:solidFill>
                                  <a:schemeClr val="tx1"/>
                                </a:solidFill>
                                <a:latin typeface="Cambria Math" panose="02040503050406030204" pitchFamily="18" charset="0"/>
                              </a:rPr>
                              <m:t>𝒛</m:t>
                            </m:r>
                          </m:sub>
                        </m:sSub>
                        <m:r>
                          <a:rPr lang="en-IN" sz="1200" b="1" i="1" smtClean="0">
                            <a:solidFill>
                              <a:schemeClr val="tx1"/>
                            </a:solidFill>
                            <a:latin typeface="Cambria Math" panose="02040503050406030204" pitchFamily="18" charset="0"/>
                          </a:rPr>
                          <m:t>(</m:t>
                        </m:r>
                        <m:r>
                          <a:rPr lang="en-IN" sz="1200" b="1" i="1" smtClean="0">
                            <a:solidFill>
                              <a:schemeClr val="tx1"/>
                            </a:solidFill>
                            <a:latin typeface="Cambria Math" panose="02040503050406030204" pitchFamily="18" charset="0"/>
                          </a:rPr>
                          <m:t>𝒖</m:t>
                        </m:r>
                        <m:r>
                          <a:rPr lang="en-IN" sz="1200" b="1" i="1" smtClean="0">
                            <a:solidFill>
                              <a:schemeClr val="tx1"/>
                            </a:solidFill>
                            <a:latin typeface="Cambria Math" panose="02040503050406030204" pitchFamily="18" charset="0"/>
                          </a:rPr>
                          <m:t>,</m:t>
                        </m:r>
                        <m:r>
                          <a:rPr lang="en-IN" sz="1200" b="1" i="1" smtClean="0">
                            <a:solidFill>
                              <a:schemeClr val="tx1"/>
                            </a:solidFill>
                            <a:latin typeface="Cambria Math" panose="02040503050406030204" pitchFamily="18" charset="0"/>
                          </a:rPr>
                          <m:t>𝒗</m:t>
                        </m:r>
                        <m:r>
                          <a:rPr lang="en-IN" sz="1200" b="1" i="1" smtClean="0">
                            <a:solidFill>
                              <a:schemeClr val="tx1"/>
                            </a:solidFill>
                            <a:latin typeface="Cambria Math" panose="02040503050406030204" pitchFamily="18" charset="0"/>
                          </a:rPr>
                          <m:t>)</m:t>
                        </m:r>
                      </m:oMath>
                    </m:oMathPara>
                  </a14:m>
                  <a:endParaRPr lang="en-IN" sz="1200" b="1" dirty="0">
                    <a:solidFill>
                      <a:schemeClr val="tx1"/>
                    </a:solidFill>
                  </a:endParaRPr>
                </a:p>
              </p:txBody>
            </p:sp>
          </mc:Choice>
          <mc:Fallback xmlns="">
            <p:sp>
              <p:nvSpPr>
                <p:cNvPr id="17" name="Arrow: Right 16">
                  <a:extLst>
                    <a:ext uri="{FF2B5EF4-FFF2-40B4-BE49-F238E27FC236}">
                      <a16:creationId xmlns:a16="http://schemas.microsoft.com/office/drawing/2014/main" id="{6E9AD7F5-FBA0-8B17-3D32-11060AA5D7B5}"/>
                    </a:ext>
                  </a:extLst>
                </p:cNvPr>
                <p:cNvSpPr>
                  <a:spLocks noRot="1" noChangeAspect="1" noMove="1" noResize="1" noEditPoints="1" noAdjustHandles="1" noChangeArrowheads="1" noChangeShapeType="1" noTextEdit="1"/>
                </p:cNvSpPr>
                <p:nvPr/>
              </p:nvSpPr>
              <p:spPr>
                <a:xfrm>
                  <a:off x="6173063" y="2876906"/>
                  <a:ext cx="1696720" cy="554671"/>
                </a:xfrm>
                <a:prstGeom prst="rightArrow">
                  <a:avLst/>
                </a:prstGeom>
                <a:blipFill>
                  <a:blip r:embed="rId6"/>
                  <a:stretch>
                    <a:fillRect/>
                  </a:stretch>
                </a:blipFill>
              </p:spPr>
              <p:txBody>
                <a:bodyPr/>
                <a:lstStyle/>
                <a:p>
                  <a:r>
                    <a:rPr lang="en-IN">
                      <a:noFill/>
                    </a:rPr>
                    <a:t> </a:t>
                  </a:r>
                </a:p>
              </p:txBody>
            </p:sp>
          </mc:Fallback>
        </mc:AlternateContent>
        <p:sp>
          <p:nvSpPr>
            <p:cNvPr id="19" name="Arrow: Right 18">
              <a:extLst>
                <a:ext uri="{FF2B5EF4-FFF2-40B4-BE49-F238E27FC236}">
                  <a16:creationId xmlns:a16="http://schemas.microsoft.com/office/drawing/2014/main" id="{DBE1B7EC-033F-D879-FC87-8CD95BE99BF3}"/>
                </a:ext>
              </a:extLst>
            </p:cNvPr>
            <p:cNvSpPr/>
            <p:nvPr/>
          </p:nvSpPr>
          <p:spPr>
            <a:xfrm flipH="1">
              <a:off x="3912464" y="4504379"/>
              <a:ext cx="1879600" cy="672227"/>
            </a:xfrm>
            <a:prstGeom prst="rightArrow">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b="1" dirty="0">
                  <a:solidFill>
                    <a:schemeClr val="tx1"/>
                  </a:solidFill>
                </a:rPr>
                <a:t>Write Channel</a:t>
              </a:r>
            </a:p>
          </p:txBody>
        </p:sp>
        <p:sp>
          <p:nvSpPr>
            <p:cNvPr id="22" name="Arrow: Right 21">
              <a:extLst>
                <a:ext uri="{FF2B5EF4-FFF2-40B4-BE49-F238E27FC236}">
                  <a16:creationId xmlns:a16="http://schemas.microsoft.com/office/drawing/2014/main" id="{ABEDF1E4-6762-D6B8-049B-881263B7FE65}"/>
                </a:ext>
              </a:extLst>
            </p:cNvPr>
            <p:cNvSpPr/>
            <p:nvPr/>
          </p:nvSpPr>
          <p:spPr>
            <a:xfrm>
              <a:off x="3894684" y="3685170"/>
              <a:ext cx="1897380" cy="692785"/>
            </a:xfrm>
            <a:prstGeom prst="rightArrow">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b="1" dirty="0">
                  <a:solidFill>
                    <a:schemeClr val="tx1"/>
                  </a:solidFill>
                </a:rPr>
                <a:t>Read Channel</a:t>
              </a:r>
            </a:p>
          </p:txBody>
        </p:sp>
        <mc:AlternateContent xmlns:mc="http://schemas.openxmlformats.org/markup-compatibility/2006" xmlns:a14="http://schemas.microsoft.com/office/drawing/2010/main">
          <mc:Choice Requires="a14">
            <p:sp>
              <p:nvSpPr>
                <p:cNvPr id="23" name="Arrow: Right 22">
                  <a:extLst>
                    <a:ext uri="{FF2B5EF4-FFF2-40B4-BE49-F238E27FC236}">
                      <a16:creationId xmlns:a16="http://schemas.microsoft.com/office/drawing/2014/main" id="{C11EFE6F-8F27-D6A1-CADB-B8EC56730948}"/>
                    </a:ext>
                  </a:extLst>
                </p:cNvPr>
                <p:cNvSpPr/>
                <p:nvPr/>
              </p:nvSpPr>
              <p:spPr>
                <a:xfrm flipH="1">
                  <a:off x="6615023" y="4817361"/>
                  <a:ext cx="1783079" cy="672226"/>
                </a:xfrm>
                <a:prstGeom prst="rightArrow">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IN" sz="1200" b="1" i="1" smtClean="0">
                            <a:solidFill>
                              <a:schemeClr val="tx1"/>
                            </a:solidFill>
                            <a:latin typeface="Cambria Math" panose="02040503050406030204" pitchFamily="18" charset="0"/>
                          </a:rPr>
                          <m:t>𝑷𝑺𝑼𝑴</m:t>
                        </m:r>
                        <m:r>
                          <a:rPr lang="en-IN" sz="1200" b="1" i="1" smtClean="0">
                            <a:solidFill>
                              <a:schemeClr val="tx1"/>
                            </a:solidFill>
                            <a:latin typeface="Cambria Math" panose="02040503050406030204" pitchFamily="18" charset="0"/>
                          </a:rPr>
                          <m:t>_</m:t>
                        </m:r>
                        <m:r>
                          <a:rPr lang="en-IN" sz="1200" b="1" i="1" smtClean="0">
                            <a:solidFill>
                              <a:schemeClr val="tx1"/>
                            </a:solidFill>
                            <a:latin typeface="Cambria Math" panose="02040503050406030204" pitchFamily="18" charset="0"/>
                          </a:rPr>
                          <m:t>𝑶𝑼𝑻</m:t>
                        </m:r>
                        <m:r>
                          <a:rPr lang="en-IN" sz="1200" b="1" i="1" smtClean="0">
                            <a:solidFill>
                              <a:schemeClr val="tx1"/>
                            </a:solidFill>
                            <a:latin typeface="Cambria Math" panose="02040503050406030204" pitchFamily="18" charset="0"/>
                          </a:rPr>
                          <m:t>(</m:t>
                        </m:r>
                        <m:r>
                          <a:rPr lang="en-IN" sz="1200" b="1" i="1" smtClean="0">
                            <a:solidFill>
                              <a:schemeClr val="tx1"/>
                            </a:solidFill>
                            <a:latin typeface="Cambria Math" panose="02040503050406030204" pitchFamily="18" charset="0"/>
                          </a:rPr>
                          <m:t>𝒖</m:t>
                        </m:r>
                        <m:r>
                          <a:rPr lang="en-IN" sz="1200" b="1" i="1" smtClean="0">
                            <a:solidFill>
                              <a:schemeClr val="tx1"/>
                            </a:solidFill>
                            <a:latin typeface="Cambria Math" panose="02040503050406030204" pitchFamily="18" charset="0"/>
                          </a:rPr>
                          <m:t>,</m:t>
                        </m:r>
                        <m:r>
                          <a:rPr lang="en-IN" sz="1200" b="1" i="1" smtClean="0">
                            <a:solidFill>
                              <a:schemeClr val="tx1"/>
                            </a:solidFill>
                            <a:latin typeface="Cambria Math" panose="02040503050406030204" pitchFamily="18" charset="0"/>
                          </a:rPr>
                          <m:t>𝒗</m:t>
                        </m:r>
                        <m:r>
                          <a:rPr lang="en-IN" sz="1200" b="1" i="1" smtClean="0">
                            <a:solidFill>
                              <a:schemeClr val="tx1"/>
                            </a:solidFill>
                            <a:latin typeface="Cambria Math" panose="02040503050406030204" pitchFamily="18" charset="0"/>
                          </a:rPr>
                          <m:t>)</m:t>
                        </m:r>
                      </m:oMath>
                    </m:oMathPara>
                  </a14:m>
                  <a:endParaRPr lang="en-IN" sz="1200" b="1" dirty="0">
                    <a:solidFill>
                      <a:schemeClr val="tx1"/>
                    </a:solidFill>
                  </a:endParaRPr>
                </a:p>
              </p:txBody>
            </p:sp>
          </mc:Choice>
          <mc:Fallback xmlns="">
            <p:sp>
              <p:nvSpPr>
                <p:cNvPr id="23" name="Arrow: Right 22">
                  <a:extLst>
                    <a:ext uri="{FF2B5EF4-FFF2-40B4-BE49-F238E27FC236}">
                      <a16:creationId xmlns:a16="http://schemas.microsoft.com/office/drawing/2014/main" id="{C11EFE6F-8F27-D6A1-CADB-B8EC56730948}"/>
                    </a:ext>
                  </a:extLst>
                </p:cNvPr>
                <p:cNvSpPr>
                  <a:spLocks noRot="1" noChangeAspect="1" noMove="1" noResize="1" noEditPoints="1" noAdjustHandles="1" noChangeArrowheads="1" noChangeShapeType="1" noTextEdit="1"/>
                </p:cNvSpPr>
                <p:nvPr/>
              </p:nvSpPr>
              <p:spPr>
                <a:xfrm flipH="1">
                  <a:off x="6615023" y="4817361"/>
                  <a:ext cx="1783079" cy="672226"/>
                </a:xfrm>
                <a:prstGeom prst="rightArrow">
                  <a:avLst/>
                </a:prstGeom>
                <a:blipFill>
                  <a:blip r:embed="rId7"/>
                  <a:stretch>
                    <a:fillRect r="-1739"/>
                  </a:stretch>
                </a:blipFill>
              </p:spPr>
              <p:txBody>
                <a:bodyPr/>
                <a:lstStyle/>
                <a:p>
                  <a:r>
                    <a:rPr lang="en-IN">
                      <a:noFill/>
                    </a:rPr>
                    <a:t> </a:t>
                  </a:r>
                </a:p>
              </p:txBody>
            </p:sp>
          </mc:Fallback>
        </mc:AlternateContent>
        <p:sp>
          <p:nvSpPr>
            <p:cNvPr id="24" name="Rectangle 23">
              <a:extLst>
                <a:ext uri="{FF2B5EF4-FFF2-40B4-BE49-F238E27FC236}">
                  <a16:creationId xmlns:a16="http://schemas.microsoft.com/office/drawing/2014/main" id="{091577C4-8695-C3F0-CCAD-2589E7E862B7}"/>
                </a:ext>
              </a:extLst>
            </p:cNvPr>
            <p:cNvSpPr/>
            <p:nvPr/>
          </p:nvSpPr>
          <p:spPr>
            <a:xfrm>
              <a:off x="1590903" y="1716530"/>
              <a:ext cx="2306320" cy="3773055"/>
            </a:xfrm>
            <a:prstGeom prst="rect">
              <a:avLst/>
            </a:prstGeom>
            <a:solidFill>
              <a:schemeClr val="accent1">
                <a:lumMod val="60000"/>
                <a:lumOff val="40000"/>
              </a:schemeClr>
            </a:solidFill>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b="1" dirty="0"/>
                <a:t>Processing System</a:t>
              </a:r>
            </a:p>
          </p:txBody>
        </p:sp>
        <p:sp>
          <p:nvSpPr>
            <p:cNvPr id="20" name="Arrow: Left-Right 19">
              <a:extLst>
                <a:ext uri="{FF2B5EF4-FFF2-40B4-BE49-F238E27FC236}">
                  <a16:creationId xmlns:a16="http://schemas.microsoft.com/office/drawing/2014/main" id="{7F70235C-73A7-B8F2-2830-F71060641A8C}"/>
                </a:ext>
              </a:extLst>
            </p:cNvPr>
            <p:cNvSpPr/>
            <p:nvPr/>
          </p:nvSpPr>
          <p:spPr>
            <a:xfrm>
              <a:off x="3897223" y="1975056"/>
              <a:ext cx="1879600" cy="450373"/>
            </a:xfrm>
            <a:prstGeom prst="leftRightArrow">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b="1" dirty="0">
                  <a:solidFill>
                    <a:schemeClr val="tx1"/>
                  </a:solidFill>
                </a:rPr>
                <a:t>32-bit AXI Lite</a:t>
              </a:r>
            </a:p>
          </p:txBody>
        </p:sp>
        <p:sp>
          <p:nvSpPr>
            <p:cNvPr id="25" name="TextBox 24">
              <a:extLst>
                <a:ext uri="{FF2B5EF4-FFF2-40B4-BE49-F238E27FC236}">
                  <a16:creationId xmlns:a16="http://schemas.microsoft.com/office/drawing/2014/main" id="{D2708527-0E05-A5A5-449A-AF56B6B27123}"/>
                </a:ext>
              </a:extLst>
            </p:cNvPr>
            <p:cNvSpPr txBox="1"/>
            <p:nvPr/>
          </p:nvSpPr>
          <p:spPr>
            <a:xfrm>
              <a:off x="1829663" y="4348802"/>
              <a:ext cx="1879601" cy="401759"/>
            </a:xfrm>
            <a:prstGeom prst="rect">
              <a:avLst/>
            </a:prstGeom>
            <a:solidFill>
              <a:schemeClr val="accent1">
                <a:lumMod val="20000"/>
                <a:lumOff val="80000"/>
              </a:schemeClr>
            </a:solidFill>
          </p:spPr>
          <p:txBody>
            <a:bodyPr wrap="square" rtlCol="0">
              <a:spAutoFit/>
            </a:bodyPr>
            <a:lstStyle/>
            <a:p>
              <a:pPr algn="ctr"/>
              <a:r>
                <a:rPr lang="en-IN" sz="1200" b="1" dirty="0"/>
                <a:t>DRAM</a:t>
              </a:r>
            </a:p>
          </p:txBody>
        </p:sp>
        <p:sp>
          <p:nvSpPr>
            <p:cNvPr id="26" name="TextBox 25">
              <a:extLst>
                <a:ext uri="{FF2B5EF4-FFF2-40B4-BE49-F238E27FC236}">
                  <a16:creationId xmlns:a16="http://schemas.microsoft.com/office/drawing/2014/main" id="{2863A3F7-FAAE-4077-F5F9-535E0FCAB759}"/>
                </a:ext>
              </a:extLst>
            </p:cNvPr>
            <p:cNvSpPr txBox="1"/>
            <p:nvPr/>
          </p:nvSpPr>
          <p:spPr>
            <a:xfrm>
              <a:off x="1794103" y="2040796"/>
              <a:ext cx="1950719" cy="669598"/>
            </a:xfrm>
            <a:prstGeom prst="rect">
              <a:avLst/>
            </a:prstGeom>
            <a:solidFill>
              <a:schemeClr val="accent1">
                <a:lumMod val="20000"/>
                <a:lumOff val="80000"/>
              </a:schemeClr>
            </a:solidFill>
          </p:spPr>
          <p:txBody>
            <a:bodyPr wrap="square" rtlCol="0">
              <a:spAutoFit/>
            </a:bodyPr>
            <a:lstStyle/>
            <a:p>
              <a:pPr algn="ctr"/>
              <a:r>
                <a:rPr lang="en-IN" sz="1200" b="1" dirty="0"/>
                <a:t>Processor &amp; Associated Driver</a:t>
              </a:r>
            </a:p>
          </p:txBody>
        </p:sp>
        <mc:AlternateContent xmlns:mc="http://schemas.openxmlformats.org/markup-compatibility/2006" xmlns:a14="http://schemas.microsoft.com/office/drawing/2010/main">
          <mc:Choice Requires="a14">
            <p:sp>
              <p:nvSpPr>
                <p:cNvPr id="7" name="Arrow: Right 6">
                  <a:extLst>
                    <a:ext uri="{FF2B5EF4-FFF2-40B4-BE49-F238E27FC236}">
                      <a16:creationId xmlns:a16="http://schemas.microsoft.com/office/drawing/2014/main" id="{36289772-955E-28CA-4FD2-648FE0250EA9}"/>
                    </a:ext>
                  </a:extLst>
                </p:cNvPr>
                <p:cNvSpPr/>
                <p:nvPr/>
              </p:nvSpPr>
              <p:spPr>
                <a:xfrm>
                  <a:off x="6960463" y="3309895"/>
                  <a:ext cx="1696720" cy="554671"/>
                </a:xfrm>
                <a:prstGeom prst="rightArrow">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IN" sz="1200" b="1" i="1" smtClean="0">
                                <a:solidFill>
                                  <a:schemeClr val="tx1"/>
                                </a:solidFill>
                                <a:latin typeface="Cambria Math" panose="02040503050406030204" pitchFamily="18" charset="0"/>
                              </a:rPr>
                            </m:ctrlPr>
                          </m:sSubPr>
                          <m:e>
                            <m:r>
                              <a:rPr lang="en-IN" sz="1200" b="1" i="1" smtClean="0">
                                <a:solidFill>
                                  <a:schemeClr val="tx1"/>
                                </a:solidFill>
                                <a:latin typeface="Cambria Math" panose="02040503050406030204" pitchFamily="18" charset="0"/>
                              </a:rPr>
                              <m:t>𝑾𝑻</m:t>
                            </m:r>
                          </m:e>
                          <m:sub>
                            <m:r>
                              <a:rPr lang="en-IN" sz="1200" b="1" i="1" smtClean="0">
                                <a:solidFill>
                                  <a:schemeClr val="tx1"/>
                                </a:solidFill>
                                <a:latin typeface="Cambria Math" panose="02040503050406030204" pitchFamily="18" charset="0"/>
                              </a:rPr>
                              <m:t>𝒛</m:t>
                            </m:r>
                          </m:sub>
                        </m:sSub>
                        <m:r>
                          <a:rPr lang="en-IN" sz="1200" b="1" i="1" smtClean="0">
                            <a:solidFill>
                              <a:schemeClr val="tx1"/>
                            </a:solidFill>
                            <a:latin typeface="Cambria Math" panose="02040503050406030204" pitchFamily="18" charset="0"/>
                          </a:rPr>
                          <m:t>(</m:t>
                        </m:r>
                        <m:r>
                          <a:rPr lang="en-IN" sz="1200" b="1" i="1" smtClean="0">
                            <a:solidFill>
                              <a:schemeClr val="tx1"/>
                            </a:solidFill>
                            <a:latin typeface="Cambria Math" panose="02040503050406030204" pitchFamily="18" charset="0"/>
                          </a:rPr>
                          <m:t>𝒖</m:t>
                        </m:r>
                        <m:r>
                          <a:rPr lang="en-IN" sz="1200" b="1" i="1" smtClean="0">
                            <a:solidFill>
                              <a:schemeClr val="tx1"/>
                            </a:solidFill>
                            <a:latin typeface="Cambria Math" panose="02040503050406030204" pitchFamily="18" charset="0"/>
                          </a:rPr>
                          <m:t>,</m:t>
                        </m:r>
                        <m:r>
                          <a:rPr lang="en-IN" sz="1200" b="1" i="1" smtClean="0">
                            <a:solidFill>
                              <a:schemeClr val="tx1"/>
                            </a:solidFill>
                            <a:latin typeface="Cambria Math" panose="02040503050406030204" pitchFamily="18" charset="0"/>
                          </a:rPr>
                          <m:t>𝒗</m:t>
                        </m:r>
                        <m:r>
                          <a:rPr lang="en-IN" sz="1200" b="1" i="1" smtClean="0">
                            <a:solidFill>
                              <a:schemeClr val="tx1"/>
                            </a:solidFill>
                            <a:latin typeface="Cambria Math" panose="02040503050406030204" pitchFamily="18" charset="0"/>
                          </a:rPr>
                          <m:t>)</m:t>
                        </m:r>
                      </m:oMath>
                    </m:oMathPara>
                  </a14:m>
                  <a:endParaRPr lang="en-IN" sz="1200" b="1" dirty="0">
                    <a:solidFill>
                      <a:schemeClr val="tx1"/>
                    </a:solidFill>
                  </a:endParaRPr>
                </a:p>
              </p:txBody>
            </p:sp>
          </mc:Choice>
          <mc:Fallback xmlns="">
            <p:sp>
              <p:nvSpPr>
                <p:cNvPr id="7" name="Arrow: Right 6">
                  <a:extLst>
                    <a:ext uri="{FF2B5EF4-FFF2-40B4-BE49-F238E27FC236}">
                      <a16:creationId xmlns:a16="http://schemas.microsoft.com/office/drawing/2014/main" id="{36289772-955E-28CA-4FD2-648FE0250EA9}"/>
                    </a:ext>
                  </a:extLst>
                </p:cNvPr>
                <p:cNvSpPr>
                  <a:spLocks noRot="1" noChangeAspect="1" noMove="1" noResize="1" noEditPoints="1" noAdjustHandles="1" noChangeArrowheads="1" noChangeShapeType="1" noTextEdit="1"/>
                </p:cNvSpPr>
                <p:nvPr/>
              </p:nvSpPr>
              <p:spPr>
                <a:xfrm>
                  <a:off x="6960463" y="3309895"/>
                  <a:ext cx="1696720" cy="554671"/>
                </a:xfrm>
                <a:prstGeom prst="rightArrow">
                  <a:avLst/>
                </a:prstGeom>
                <a:blipFill>
                  <a:blip r:embed="rId8"/>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9" name="Arrow: Right 8">
                  <a:extLst>
                    <a:ext uri="{FF2B5EF4-FFF2-40B4-BE49-F238E27FC236}">
                      <a16:creationId xmlns:a16="http://schemas.microsoft.com/office/drawing/2014/main" id="{F1B595C7-0E97-E64D-9DB7-48446F682CA6}"/>
                    </a:ext>
                  </a:extLst>
                </p:cNvPr>
                <p:cNvSpPr/>
                <p:nvPr/>
              </p:nvSpPr>
              <p:spPr>
                <a:xfrm>
                  <a:off x="7011263" y="3757048"/>
                  <a:ext cx="2362200" cy="554671"/>
                </a:xfrm>
                <a:prstGeom prst="rightArrow">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IN" sz="1200" b="1" i="1" smtClean="0">
                            <a:solidFill>
                              <a:schemeClr val="tx1"/>
                            </a:solidFill>
                            <a:latin typeface="Cambria Math" panose="02040503050406030204" pitchFamily="18" charset="0"/>
                          </a:rPr>
                          <m:t>𝑷𝑺𝑼𝑴</m:t>
                        </m:r>
                        <m:r>
                          <a:rPr lang="en-IN" sz="1200" b="1" i="1" smtClean="0">
                            <a:solidFill>
                              <a:schemeClr val="tx1"/>
                            </a:solidFill>
                            <a:latin typeface="Cambria Math" panose="02040503050406030204" pitchFamily="18" charset="0"/>
                          </a:rPr>
                          <m:t>_</m:t>
                        </m:r>
                        <m:r>
                          <a:rPr lang="en-IN" sz="1200" b="1" i="1" smtClean="0">
                            <a:solidFill>
                              <a:schemeClr val="tx1"/>
                            </a:solidFill>
                            <a:latin typeface="Cambria Math" panose="02040503050406030204" pitchFamily="18" charset="0"/>
                          </a:rPr>
                          <m:t>𝑰𝑵</m:t>
                        </m:r>
                        <m:r>
                          <a:rPr lang="en-IN" sz="1200" b="1" i="1" smtClean="0">
                            <a:solidFill>
                              <a:schemeClr val="tx1"/>
                            </a:solidFill>
                            <a:latin typeface="Cambria Math" panose="02040503050406030204" pitchFamily="18" charset="0"/>
                          </a:rPr>
                          <m:t>(</m:t>
                        </m:r>
                        <m:r>
                          <a:rPr lang="en-IN" sz="1200" b="1" i="1" smtClean="0">
                            <a:solidFill>
                              <a:schemeClr val="tx1"/>
                            </a:solidFill>
                            <a:latin typeface="Cambria Math" panose="02040503050406030204" pitchFamily="18" charset="0"/>
                          </a:rPr>
                          <m:t>𝒖</m:t>
                        </m:r>
                        <m:r>
                          <a:rPr lang="en-IN" sz="1200" b="1" i="1" smtClean="0">
                            <a:solidFill>
                              <a:schemeClr val="tx1"/>
                            </a:solidFill>
                            <a:latin typeface="Cambria Math" panose="02040503050406030204" pitchFamily="18" charset="0"/>
                          </a:rPr>
                          <m:t>,</m:t>
                        </m:r>
                        <m:r>
                          <a:rPr lang="en-IN" sz="1200" b="1" i="1" smtClean="0">
                            <a:solidFill>
                              <a:schemeClr val="tx1"/>
                            </a:solidFill>
                            <a:latin typeface="Cambria Math" panose="02040503050406030204" pitchFamily="18" charset="0"/>
                          </a:rPr>
                          <m:t>𝒗</m:t>
                        </m:r>
                        <m:r>
                          <a:rPr lang="en-IN" sz="1200" b="1" i="1" smtClean="0">
                            <a:solidFill>
                              <a:schemeClr val="tx1"/>
                            </a:solidFill>
                            <a:latin typeface="Cambria Math" panose="02040503050406030204" pitchFamily="18" charset="0"/>
                          </a:rPr>
                          <m:t>)</m:t>
                        </m:r>
                      </m:oMath>
                    </m:oMathPara>
                  </a14:m>
                  <a:endParaRPr lang="en-IN" sz="1200" b="1" dirty="0">
                    <a:solidFill>
                      <a:schemeClr val="tx1"/>
                    </a:solidFill>
                  </a:endParaRPr>
                </a:p>
              </p:txBody>
            </p:sp>
          </mc:Choice>
          <mc:Fallback xmlns="">
            <p:sp>
              <p:nvSpPr>
                <p:cNvPr id="9" name="Arrow: Right 8">
                  <a:extLst>
                    <a:ext uri="{FF2B5EF4-FFF2-40B4-BE49-F238E27FC236}">
                      <a16:creationId xmlns:a16="http://schemas.microsoft.com/office/drawing/2014/main" id="{F1B595C7-0E97-E64D-9DB7-48446F682CA6}"/>
                    </a:ext>
                  </a:extLst>
                </p:cNvPr>
                <p:cNvSpPr>
                  <a:spLocks noRot="1" noChangeAspect="1" noMove="1" noResize="1" noEditPoints="1" noAdjustHandles="1" noChangeArrowheads="1" noChangeShapeType="1" noTextEdit="1"/>
                </p:cNvSpPr>
                <p:nvPr/>
              </p:nvSpPr>
              <p:spPr>
                <a:xfrm>
                  <a:off x="7011263" y="3757048"/>
                  <a:ext cx="2362200" cy="554671"/>
                </a:xfrm>
                <a:prstGeom prst="rightArrow">
                  <a:avLst/>
                </a:prstGeom>
                <a:blipFill>
                  <a:blip r:embed="rId9"/>
                  <a:stretch>
                    <a:fillRect/>
                  </a:stretch>
                </a:blipFill>
              </p:spPr>
              <p:txBody>
                <a:bodyPr/>
                <a:lstStyle/>
                <a:p>
                  <a:r>
                    <a:rPr lang="en-IN">
                      <a:noFill/>
                    </a:rPr>
                    <a:t> </a:t>
                  </a:r>
                </a:p>
              </p:txBody>
            </p:sp>
          </mc:Fallback>
        </mc:AlternateContent>
      </p:grpSp>
      <mc:AlternateContent xmlns:mc="http://schemas.openxmlformats.org/markup-compatibility/2006" xmlns:a14="http://schemas.microsoft.com/office/drawing/2010/main">
        <mc:Choice Requires="a14">
          <p:graphicFrame>
            <p:nvGraphicFramePr>
              <p:cNvPr id="13" name="Diagram 12">
                <a:extLst>
                  <a:ext uri="{FF2B5EF4-FFF2-40B4-BE49-F238E27FC236}">
                    <a16:creationId xmlns:a16="http://schemas.microsoft.com/office/drawing/2014/main" id="{EC77E960-4FFA-D2E4-BBEE-D9371C6208A0}"/>
                  </a:ext>
                </a:extLst>
              </p:cNvPr>
              <p:cNvGraphicFramePr/>
              <p:nvPr/>
            </p:nvGraphicFramePr>
            <p:xfrm>
              <a:off x="53063" y="811365"/>
              <a:ext cx="4617895" cy="5640235"/>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mc:Choice>
        <mc:Fallback xmlns="">
          <p:graphicFrame>
            <p:nvGraphicFramePr>
              <p:cNvPr id="13" name="Diagram 12">
                <a:extLst>
                  <a:ext uri="{FF2B5EF4-FFF2-40B4-BE49-F238E27FC236}">
                    <a16:creationId xmlns:a16="http://schemas.microsoft.com/office/drawing/2014/main" id="{EC77E960-4FFA-D2E4-BBEE-D9371C6208A0}"/>
                  </a:ext>
                </a:extLst>
              </p:cNvPr>
              <p:cNvGraphicFramePr/>
              <p:nvPr>
                <p:extLst>
                  <p:ext uri="{D42A27DB-BD31-4B8C-83A1-F6EECF244321}">
                    <p14:modId xmlns:p14="http://schemas.microsoft.com/office/powerpoint/2010/main" val="2933220362"/>
                  </p:ext>
                </p:extLst>
              </p:nvPr>
            </p:nvGraphicFramePr>
            <p:xfrm>
              <a:off x="53063" y="811365"/>
              <a:ext cx="4617895" cy="5640235"/>
            </p:xfrm>
            <a:graphic>
              <a:graphicData uri="http://schemas.openxmlformats.org/drawingml/2006/diagram">
                <dgm:relIds xmlns:dgm="http://schemas.openxmlformats.org/drawingml/2006/diagram" xmlns:r="http://schemas.openxmlformats.org/officeDocument/2006/relationships" r:dm="rId15" r:lo="rId16" r:qs="rId17" r:cs="rId18"/>
              </a:graphicData>
            </a:graphic>
          </p:graphicFrame>
        </mc:Fallback>
      </mc:AlternateContent>
      <p:sp>
        <p:nvSpPr>
          <p:cNvPr id="15" name="TextBox 14">
            <a:extLst>
              <a:ext uri="{FF2B5EF4-FFF2-40B4-BE49-F238E27FC236}">
                <a16:creationId xmlns:a16="http://schemas.microsoft.com/office/drawing/2014/main" id="{BD47504D-D5E9-70C0-0FA0-4B76842B9F9E}"/>
              </a:ext>
            </a:extLst>
          </p:cNvPr>
          <p:cNvSpPr txBox="1"/>
          <p:nvPr/>
        </p:nvSpPr>
        <p:spPr>
          <a:xfrm>
            <a:off x="6398593" y="4932419"/>
            <a:ext cx="3796185"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a:t>HPG Module </a:t>
            </a:r>
            <a:endParaRPr lang="en-IN" dirty="0"/>
          </a:p>
        </p:txBody>
      </p:sp>
      <p:sp>
        <p:nvSpPr>
          <p:cNvPr id="3" name="TextBox 2">
            <a:extLst>
              <a:ext uri="{FF2B5EF4-FFF2-40B4-BE49-F238E27FC236}">
                <a16:creationId xmlns:a16="http://schemas.microsoft.com/office/drawing/2014/main" id="{7D5175BD-2AA0-AEEC-7279-02D403F64316}"/>
              </a:ext>
            </a:extLst>
          </p:cNvPr>
          <p:cNvSpPr txBox="1"/>
          <p:nvPr/>
        </p:nvSpPr>
        <p:spPr>
          <a:xfrm>
            <a:off x="0" y="6501468"/>
            <a:ext cx="4261449" cy="400110"/>
          </a:xfrm>
          <a:prstGeom prst="rect">
            <a:avLst/>
          </a:prstGeom>
          <a:noFill/>
        </p:spPr>
        <p:txBody>
          <a:bodyPr wrap="square" rtlCol="0">
            <a:spAutoFit/>
          </a:bodyPr>
          <a:lstStyle/>
          <a:p>
            <a:r>
              <a:rPr lang="en-US" sz="2000" dirty="0">
                <a:solidFill>
                  <a:schemeClr val="bg1"/>
                </a:solidFill>
              </a:rPr>
              <a:t>Proposed System Architecture</a:t>
            </a:r>
            <a:endParaRPr lang="en-IN" sz="2000" dirty="0">
              <a:solidFill>
                <a:schemeClr val="bg1"/>
              </a:solidFill>
            </a:endParaRPr>
          </a:p>
        </p:txBody>
      </p:sp>
      <p:pic>
        <p:nvPicPr>
          <p:cNvPr id="10" name="Audio 9">
            <a:hlinkClick r:id="" action="ppaction://media"/>
            <a:extLst>
              <a:ext uri="{FF2B5EF4-FFF2-40B4-BE49-F238E27FC236}">
                <a16:creationId xmlns:a16="http://schemas.microsoft.com/office/drawing/2014/main" id="{846A482D-AB13-0770-1B34-8CE6F129854C}"/>
              </a:ext>
            </a:extLst>
          </p:cNvPr>
          <p:cNvPicPr>
            <a:picLocks noChangeAspect="1"/>
          </p:cNvPicPr>
          <p:nvPr>
            <a:audioFile r:link="rId2"/>
            <p:extLst>
              <p:ext uri="{DAA4B4D4-6D71-4841-9C94-3DE7FCFB9230}">
                <p14:media xmlns:p14="http://schemas.microsoft.com/office/powerpoint/2010/main" r:embed="rId1"/>
              </p:ext>
            </p:extLst>
          </p:nvPr>
        </p:nvPicPr>
        <p:blipFill>
          <a:blip r:embed="rId19"/>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1977891099"/>
      </p:ext>
    </p:extLst>
  </p:cSld>
  <p:clrMapOvr>
    <a:masterClrMapping/>
  </p:clrMapOvr>
  <mc:AlternateContent xmlns:mc="http://schemas.openxmlformats.org/markup-compatibility/2006">
    <mc:Choice xmlns:p14="http://schemas.microsoft.com/office/powerpoint/2010/main" Requires="p14">
      <p:transition spd="slow" p14:dur="2000" advTm="58048"/>
    </mc:Choice>
    <mc:Fallback>
      <p:transition spd="slow" advTm="5804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extLst>
    <p:ext uri="{3A86A75C-4F4B-4683-9AE1-C65F6400EC91}">
      <p14:laserTraceLst xmlns:p14="http://schemas.microsoft.com/office/powerpoint/2010/main">
        <p14:tracePtLst>
          <p14:tracePt t="5409" x="5411788" y="1928813"/>
          <p14:tracePt t="5416" x="5378450" y="1844675"/>
          <p14:tracePt t="5430" x="5318125" y="1665288"/>
          <p14:tracePt t="5447" x="5267325" y="1512888"/>
          <p14:tracePt t="5465" x="5233988" y="1411288"/>
          <p14:tracePt t="5481" x="5208588" y="1368425"/>
          <p14:tracePt t="5485" x="5199063" y="1350963"/>
          <p14:tracePt t="5497" x="5183188" y="1317625"/>
          <p14:tracePt t="5514" x="5165725" y="1292225"/>
          <p14:tracePt t="5531" x="5132388" y="1223963"/>
          <p14:tracePt t="5547" x="5122863" y="1173163"/>
          <p14:tracePt t="5564" x="5106988" y="1122363"/>
          <p14:tracePt t="5567" x="5097463" y="1087438"/>
          <p14:tracePt t="5580" x="5089525" y="1062038"/>
          <p14:tracePt t="5581" x="5080000" y="1028700"/>
          <p14:tracePt t="5597" x="5064125" y="985838"/>
          <p14:tracePt t="5599" x="5054600" y="960438"/>
          <p14:tracePt t="5613" x="5046663" y="942975"/>
          <p14:tracePt t="5616" x="5046663" y="935038"/>
          <p14:tracePt t="5620" x="5046663" y="917575"/>
          <p14:tracePt t="5629" x="5038725" y="900113"/>
          <p14:tracePt t="5650" x="5038725" y="874713"/>
          <p14:tracePt t="5654" x="5029200" y="874713"/>
          <p14:tracePt t="5663" x="5029200" y="866775"/>
          <p14:tracePt t="5682" x="5029200" y="849313"/>
          <p14:tracePt t="5697" x="5029200" y="841375"/>
          <p14:tracePt t="5715" x="5029200" y="833438"/>
          <p14:tracePt t="5735" x="5029200" y="823913"/>
          <p14:tracePt t="5747" x="5029200" y="815975"/>
          <p14:tracePt t="5764" x="5029200" y="808038"/>
          <p14:tracePt t="16718" x="5089525" y="823913"/>
          <p14:tracePt t="16725" x="5165725" y="858838"/>
          <p14:tracePt t="16738" x="5259388" y="909638"/>
          <p14:tracePt t="16740" x="5360988" y="942975"/>
          <p14:tracePt t="16755" x="5607050" y="1044575"/>
          <p14:tracePt t="16757" x="5735638" y="1096963"/>
          <p14:tracePt t="16772" x="5845175" y="1155700"/>
          <p14:tracePt t="16788" x="6142038" y="1376363"/>
          <p14:tracePt t="16806" x="6610350" y="1766888"/>
          <p14:tracePt t="16822" x="6831013" y="2073275"/>
          <p14:tracePt t="16838" x="7069138" y="2516188"/>
          <p14:tracePt t="16855" x="7289800" y="2914650"/>
          <p14:tracePt t="16872" x="7391400" y="3127375"/>
          <p14:tracePt t="16874" x="7442200" y="3211513"/>
          <p14:tracePt t="16888" x="7485063" y="3279775"/>
          <p14:tracePt t="16890" x="7510463" y="3340100"/>
          <p14:tracePt t="16906" x="7553325" y="3424238"/>
          <p14:tracePt t="16907" x="7561263" y="3459163"/>
          <p14:tracePt t="16922" x="7570788" y="3502025"/>
          <p14:tracePt t="16938" x="7578725" y="3543300"/>
          <p14:tracePt t="16956" x="7578725" y="3578225"/>
          <p14:tracePt t="17528" x="7731125" y="3527425"/>
          <p14:tracePt t="17534" x="7893050" y="3449638"/>
          <p14:tracePt t="17549" x="8080375" y="3373438"/>
          <p14:tracePt t="17550" x="8258175" y="3305175"/>
          <p14:tracePt t="17566" x="8580438" y="3221038"/>
          <p14:tracePt t="17583" x="8955088" y="3160713"/>
          <p14:tracePt t="17599" x="9261475" y="3160713"/>
          <p14:tracePt t="17617" x="9694863" y="3238500"/>
          <p14:tracePt t="17631" x="10034588" y="3340100"/>
          <p14:tracePt t="17652" x="10433050" y="3502025"/>
          <p14:tracePt t="17665" x="10628313" y="3603625"/>
          <p14:tracePt t="17682" x="10841038" y="3748088"/>
          <p14:tracePt t="17686" x="10934700" y="3816350"/>
          <p14:tracePt t="17699" x="11061700" y="3943350"/>
          <p14:tracePt t="17715" x="11122025" y="4037013"/>
          <p14:tracePt t="17720" x="11137900" y="4070350"/>
          <p14:tracePt t="17734" x="11163300" y="4105275"/>
          <p14:tracePt t="17749" x="11180763" y="4156075"/>
          <p14:tracePt t="17767" x="11188700" y="4206875"/>
          <p14:tracePt t="17783" x="11188700" y="4240213"/>
          <p14:tracePt t="17786" x="11180763" y="4275138"/>
          <p14:tracePt t="17799" x="11163300" y="4308475"/>
          <p14:tracePt t="17800" x="11129963" y="4341813"/>
          <p14:tracePt t="17815" x="11036300" y="4470400"/>
          <p14:tracePt t="17833" x="10807700" y="4724400"/>
          <p14:tracePt t="17849" x="10704513" y="4843463"/>
          <p14:tracePt t="17865" x="10602913" y="4972050"/>
          <p14:tracePt t="17882" x="10450513" y="5175250"/>
          <p14:tracePt t="17898" x="10306050" y="5327650"/>
          <p14:tracePt t="17917" x="9983788" y="5497513"/>
          <p14:tracePt t="17933" x="9702800" y="5575300"/>
          <p14:tracePt t="17937" x="9431338" y="5608638"/>
          <p14:tracePt t="17952" x="9005888" y="5634038"/>
          <p14:tracePt t="17966" x="8632825" y="5634038"/>
          <p14:tracePt t="17983" x="8266113" y="5600700"/>
          <p14:tracePt t="17986" x="8139113" y="5575300"/>
          <p14:tracePt t="17991" x="8029575" y="5557838"/>
          <p14:tracePt t="17999" x="7885113" y="5514975"/>
          <p14:tracePt t="18015" x="7723188" y="5481638"/>
          <p14:tracePt t="18018" x="7434263" y="5370513"/>
          <p14:tracePt t="18032" x="7297738" y="5294313"/>
          <p14:tracePt t="18049" x="6711950" y="4962525"/>
          <p14:tracePt t="18066" x="6329363" y="4699000"/>
          <p14:tracePt t="18081" x="6253163" y="4622800"/>
          <p14:tracePt t="18084" x="6159500" y="4554538"/>
          <p14:tracePt t="18101" x="5946775" y="4325938"/>
          <p14:tracePt t="18115" x="5862638" y="4214813"/>
          <p14:tracePt t="18133" x="5802313" y="4087813"/>
          <p14:tracePt t="18135" x="5776913" y="4027488"/>
          <p14:tracePt t="18148" x="5726113" y="3892550"/>
          <p14:tracePt t="18166" x="5700713" y="3773488"/>
          <p14:tracePt t="18169" x="5692775" y="3722688"/>
          <p14:tracePt t="18184" x="5667375" y="3603625"/>
          <p14:tracePt t="18201" x="5649913" y="3484563"/>
          <p14:tracePt t="18202" x="5649913" y="3424238"/>
          <p14:tracePt t="18217" x="5649913" y="3297238"/>
          <p14:tracePt t="18234" x="5675313" y="3152775"/>
          <p14:tracePt t="18238" x="5708650" y="3059113"/>
          <p14:tracePt t="18251" x="5786438" y="2855913"/>
          <p14:tracePt t="18265" x="5888038" y="2633663"/>
          <p14:tracePt t="18271" x="5946775" y="2532063"/>
          <p14:tracePt t="18284" x="6065838" y="2336800"/>
          <p14:tracePt t="18298" x="6134100" y="2243138"/>
          <p14:tracePt t="18300" x="6194425" y="2149475"/>
          <p14:tracePt t="18316" x="6311900" y="1963738"/>
          <p14:tracePt t="18318" x="6397625" y="1878013"/>
          <p14:tracePt t="18331" x="6483350" y="1784350"/>
          <p14:tracePt t="18335" x="6600825" y="1682750"/>
          <p14:tracePt t="18350" x="7018338" y="1360488"/>
          <p14:tracePt t="18354" x="7307263" y="1163638"/>
          <p14:tracePt t="18369" x="7900988" y="841375"/>
          <p14:tracePt t="18383" x="8445500" y="603250"/>
          <p14:tracePt t="18387" x="8683625" y="509588"/>
          <p14:tracePt t="18402" x="9193213" y="390525"/>
          <p14:tracePt t="18416" x="9498013" y="357188"/>
          <p14:tracePt t="18435" x="10144125" y="390525"/>
          <p14:tracePt t="18449" x="10501313" y="519113"/>
          <p14:tracePt t="18465" x="10968038" y="739775"/>
          <p14:tracePt t="18468" x="11087100" y="823913"/>
          <p14:tracePt t="18481" x="11180763" y="909638"/>
          <p14:tracePt t="18499" x="11487150" y="1292225"/>
          <p14:tracePt t="18502" x="11606213" y="1487488"/>
          <p14:tracePt t="18517" x="11741150" y="1741488"/>
          <p14:tracePt t="18531" x="11784013" y="1885950"/>
          <p14:tracePt t="18549" x="11869738" y="2387600"/>
          <p14:tracePt t="18551" x="11869738" y="2532063"/>
          <p14:tracePt t="18565" x="11834813" y="2846388"/>
          <p14:tracePt t="18582" x="11776075" y="3127375"/>
          <p14:tracePt t="18585" x="11741150" y="3246438"/>
          <p14:tracePt t="18599" x="11622088" y="3467100"/>
          <p14:tracePt t="18616" x="11495088" y="3687763"/>
          <p14:tracePt t="18618" x="11426825" y="3798888"/>
          <p14:tracePt t="18633" x="11266488" y="3968750"/>
          <p14:tracePt t="18649" x="10934700" y="4240213"/>
          <p14:tracePt t="18652" x="10721975" y="4419600"/>
          <p14:tracePt t="18666" x="10467975" y="4673600"/>
          <p14:tracePt t="18682" x="10271125" y="4827588"/>
          <p14:tracePt t="18702" x="10009188" y="4972050"/>
          <p14:tracePt t="18715" x="9872663" y="5022850"/>
          <p14:tracePt t="18732" x="9779000" y="5064125"/>
          <p14:tracePt t="18735" x="9728200" y="5073650"/>
          <p14:tracePt t="18749" x="9566275" y="5106988"/>
          <p14:tracePt t="18766" x="9302750" y="5124450"/>
          <p14:tracePt t="18770" x="9175750" y="5124450"/>
          <p14:tracePt t="18782" x="8921750" y="5116513"/>
          <p14:tracePt t="18798" x="8605838" y="5022850"/>
          <p14:tracePt t="18816" x="8258175" y="4860925"/>
          <p14:tracePt t="18832" x="8062913" y="4683125"/>
          <p14:tracePt t="18850" x="7824788" y="4394200"/>
          <p14:tracePt t="18866" x="7740650" y="4240213"/>
          <p14:tracePt t="18870" x="7705725" y="4164013"/>
          <p14:tracePt t="18882" x="7688263" y="4105275"/>
          <p14:tracePt t="18885" x="7672388" y="4027488"/>
          <p14:tracePt t="18899" x="7654925" y="3867150"/>
          <p14:tracePt t="18915" x="7654925" y="3713163"/>
          <p14:tracePt t="18917" x="7662863" y="3636963"/>
          <p14:tracePt t="18932" x="7697788" y="3560763"/>
          <p14:tracePt t="18934" x="7731125" y="3484563"/>
          <p14:tracePt t="18949" x="7842250" y="3289300"/>
          <p14:tracePt t="18951" x="7900988" y="3195638"/>
          <p14:tracePt t="18966" x="7969250" y="3119438"/>
          <p14:tracePt t="18967" x="8012113" y="3059113"/>
          <p14:tracePt t="18983" x="8113713" y="2965450"/>
          <p14:tracePt t="18985" x="8156575" y="2922588"/>
          <p14:tracePt t="19000" x="8266113" y="2863850"/>
          <p14:tracePt t="19015" x="8394700" y="2813050"/>
          <p14:tracePt t="19034" x="8648700" y="2778125"/>
          <p14:tracePt t="19050" x="8818563" y="2778125"/>
          <p14:tracePt t="19067" x="9193213" y="2838450"/>
          <p14:tracePt t="19081" x="9431338" y="2932113"/>
          <p14:tracePt t="19102" x="9659938" y="3109913"/>
          <p14:tracePt t="19115" x="9786938" y="3246438"/>
          <p14:tracePt t="19132" x="9880600" y="3355975"/>
          <p14:tracePt t="19136" x="9898063" y="3408363"/>
          <p14:tracePt t="19151" x="9948863" y="3502025"/>
          <p14:tracePt t="19166" x="9956800" y="3636963"/>
          <p14:tracePt t="19184" x="9915525" y="3857625"/>
          <p14:tracePt t="19199" x="9847263" y="3986213"/>
          <p14:tracePt t="19217" x="9771063" y="4095750"/>
          <p14:tracePt t="19233" x="9634538" y="4249738"/>
          <p14:tracePt t="19252" x="9490075" y="4359275"/>
          <p14:tracePt t="19265" x="9431338" y="4394200"/>
          <p14:tracePt t="19267" x="9328150" y="4427538"/>
          <p14:tracePt t="19282" x="9117013" y="4452938"/>
          <p14:tracePt t="19287" x="8997950" y="4435475"/>
          <p14:tracePt t="19300" x="8750300" y="4368800"/>
          <p14:tracePt t="19316" x="8488363" y="4232275"/>
          <p14:tracePt t="19333" x="8326438" y="4105275"/>
          <p14:tracePt t="19336" x="8258175" y="4044950"/>
          <p14:tracePt t="19341" x="8224838" y="3994150"/>
          <p14:tracePt t="19348" x="8189913" y="3943350"/>
          <p14:tracePt t="19368" x="8131175" y="3798888"/>
          <p14:tracePt t="19382" x="8131175" y="3713163"/>
          <p14:tracePt t="19401" x="8156575" y="3543300"/>
          <p14:tracePt t="19415" x="8215313" y="3433763"/>
          <p14:tracePt t="19433" x="8291513" y="3305175"/>
          <p14:tracePt t="19437" x="8351838" y="3238500"/>
          <p14:tracePt t="19443" x="8420100" y="3186113"/>
          <p14:tracePt t="19452" x="8488363" y="3135313"/>
          <p14:tracePt t="19466" x="8615363" y="3059113"/>
          <p14:tracePt t="19470" x="8658225" y="3041650"/>
          <p14:tracePt t="19485" x="8759825" y="3000375"/>
          <p14:tracePt t="19498" x="8861425" y="2982913"/>
          <p14:tracePt t="19518" x="9064625" y="2990850"/>
          <p14:tracePt t="19532" x="9183688" y="3033713"/>
          <p14:tracePt t="19551" x="9328150" y="3144838"/>
          <p14:tracePt t="19565" x="9388475" y="3228975"/>
          <p14:tracePt t="19582" x="9431338" y="3314700"/>
          <p14:tracePt t="19584" x="9447213" y="3348038"/>
          <p14:tracePt t="19599" x="9472613" y="3441700"/>
          <p14:tracePt t="19615" x="9507538" y="3619500"/>
          <p14:tracePt t="19618" x="9507538" y="3654425"/>
          <p14:tracePt t="20268" x="9312275" y="3654425"/>
          <p14:tracePt t="20273" x="8904288" y="3636963"/>
          <p14:tracePt t="20286" x="8343900" y="3611563"/>
          <p14:tracePt t="20305" x="7662863" y="3552825"/>
          <p14:tracePt t="20308" x="7477125" y="3543300"/>
          <p14:tracePt t="20321" x="7077075" y="3502025"/>
          <p14:tracePt t="20338" x="6643688" y="3459163"/>
          <p14:tracePt t="20341" x="6508750" y="3424238"/>
          <p14:tracePt t="20355" x="6032500" y="3365500"/>
          <p14:tracePt t="20371" x="5573713" y="3263900"/>
          <p14:tracePt t="20391" x="4910138" y="3144838"/>
          <p14:tracePt t="20406" x="4613275" y="3094038"/>
          <p14:tracePt t="20410" x="4486275" y="3084513"/>
          <p14:tracePt t="20422" x="4359275" y="3059113"/>
          <p14:tracePt t="20425" x="4248150" y="3059113"/>
          <p14:tracePt t="20438" x="4060825" y="3059113"/>
          <p14:tracePt t="24035" x="4017963" y="3041650"/>
          <p14:tracePt t="24040" x="3967163" y="3008313"/>
          <p14:tracePt t="24047" x="3890963" y="2965450"/>
          <p14:tracePt t="24061" x="3703638" y="2830513"/>
          <p14:tracePt t="24078" x="3467100" y="2660650"/>
          <p14:tracePt t="24093" x="3270250" y="2532063"/>
          <p14:tracePt t="24095" x="3203575" y="2489200"/>
          <p14:tracePt t="24110" x="3117850" y="2430463"/>
          <p14:tracePt t="24128" x="3008313" y="2336800"/>
          <p14:tracePt t="24144" x="2914650" y="2278063"/>
          <p14:tracePt t="24161" x="2828925" y="2235200"/>
          <p14:tracePt t="24163" x="2795588" y="2209800"/>
          <p14:tracePt t="24177" x="2760663" y="2192338"/>
          <p14:tracePt t="24178" x="2727325" y="2166938"/>
          <p14:tracePt t="24194" x="2668588" y="2141538"/>
          <p14:tracePt t="24196" x="2641600" y="2124075"/>
          <p14:tracePt t="24212" x="2608263" y="2108200"/>
          <p14:tracePt t="24227" x="2582863" y="2090738"/>
          <p14:tracePt t="24244" x="2565400" y="2090738"/>
          <p14:tracePt t="24245" x="2549525" y="2082800"/>
          <p14:tracePt t="24260" x="2540000" y="2073275"/>
          <p14:tracePt t="24278" x="2532063" y="2065338"/>
          <p14:tracePt t="24294" x="2514600" y="2065338"/>
          <p14:tracePt t="24296" x="2514600" y="2055813"/>
          <p14:tracePt t="24311" x="2506663" y="2047875"/>
          <p14:tracePt t="24312" x="2497138" y="2047875"/>
          <p14:tracePt t="24328" x="2489200" y="2047875"/>
          <p14:tracePt t="24355" x="2489200" y="2039938"/>
          <p14:tracePt t="24370" x="2489200" y="2030413"/>
          <p14:tracePt t="24395" x="2481263" y="2030413"/>
          <p14:tracePt t="24401" x="2481263" y="2022475"/>
          <p14:tracePt t="24410" x="2471738" y="2022475"/>
          <p14:tracePt t="25417" x="2430463" y="1971675"/>
          <p14:tracePt t="25424" x="2379663" y="1895475"/>
          <p14:tracePt t="25438" x="2311400" y="1809750"/>
          <p14:tracePt t="25440" x="2268538" y="1733550"/>
          <p14:tracePt t="25455" x="2192338" y="1622425"/>
          <p14:tracePt t="25458" x="2166938" y="1589088"/>
          <p14:tracePt t="25472" x="2132013" y="1538288"/>
          <p14:tracePt t="25488" x="2098675" y="1495425"/>
          <p14:tracePt t="25492" x="2081213" y="1477963"/>
          <p14:tracePt t="25507" x="2038350" y="1436688"/>
          <p14:tracePt t="25520" x="1997075" y="1393825"/>
          <p14:tracePt t="25537" x="1936750" y="1350963"/>
          <p14:tracePt t="25540" x="1911350" y="1325563"/>
          <p14:tracePt t="25553" x="1843088" y="1274763"/>
          <p14:tracePt t="25571" x="1784350" y="1231900"/>
          <p14:tracePt t="25587" x="1716088" y="1181100"/>
          <p14:tracePt t="25604" x="1690688" y="1163638"/>
          <p14:tracePt t="25607" x="1673225" y="1155700"/>
          <p14:tracePt t="25622" x="1657350" y="1138238"/>
          <p14:tracePt t="25638" x="1631950" y="1130300"/>
          <p14:tracePt t="25654" x="1614488" y="1122363"/>
          <p14:tracePt t="25670" x="1597025" y="1112838"/>
          <p14:tracePt t="25687" x="1579563" y="1112838"/>
          <p14:tracePt t="25691" x="1571625" y="1112838"/>
          <p14:tracePt t="25707" x="1554163" y="1112838"/>
          <p14:tracePt t="26453" x="1554163" y="1122363"/>
          <p14:tracePt t="26459" x="1563688" y="1138238"/>
          <p14:tracePt t="26474" x="1579563" y="1181100"/>
          <p14:tracePt t="26491" x="1597025" y="1223963"/>
          <p14:tracePt t="26494" x="1614488" y="1241425"/>
          <p14:tracePt t="26507" x="1631950" y="1292225"/>
          <p14:tracePt t="26524" x="1639888" y="1317625"/>
          <p14:tracePt t="26527" x="1647825" y="1333500"/>
          <p14:tracePt t="26540" x="1665288" y="1360488"/>
          <p14:tracePt t="26557" x="1682750" y="1385888"/>
          <p14:tracePt t="26575" x="1690688" y="1419225"/>
          <p14:tracePt t="26592" x="1708150" y="1436688"/>
          <p14:tracePt t="26595" x="1708150" y="1452563"/>
          <p14:tracePt t="26606" x="1716088" y="1462088"/>
          <p14:tracePt t="26609" x="1716088" y="1470025"/>
          <p14:tracePt t="26623" x="1733550" y="1487488"/>
          <p14:tracePt t="26641" x="1741488" y="1512888"/>
          <p14:tracePt t="26643" x="1749425" y="1520825"/>
          <p14:tracePt t="26657" x="1766888" y="1546225"/>
          <p14:tracePt t="26674" x="1766888" y="1563688"/>
          <p14:tracePt t="26677" x="1776413" y="1571625"/>
          <p14:tracePt t="26690" x="1792288" y="1597025"/>
          <p14:tracePt t="26706" x="1801813" y="1622425"/>
          <p14:tracePt t="26725" x="1809750" y="1657350"/>
          <p14:tracePt t="26740" x="1817688" y="1682750"/>
          <p14:tracePt t="26758" x="1827213" y="1716088"/>
          <p14:tracePt t="26761" x="1835150" y="1725613"/>
          <p14:tracePt t="26774" x="1835150" y="1741488"/>
          <p14:tracePt t="29836" x="1954213" y="1725613"/>
          <p14:tracePt t="29843" x="2132013" y="1716088"/>
          <p14:tracePt t="29849" x="2311400" y="1700213"/>
          <p14:tracePt t="29873" x="2889250" y="1725613"/>
          <p14:tracePt t="29890" x="3305175" y="1793875"/>
          <p14:tracePt t="29892" x="3467100" y="1844675"/>
          <p14:tracePt t="29906" x="3848100" y="2039938"/>
          <p14:tracePt t="29923" x="4187825" y="2293938"/>
          <p14:tracePt t="29927" x="4256088" y="2379663"/>
          <p14:tracePt t="29940" x="4375150" y="2532063"/>
          <p14:tracePt t="29957" x="4476750" y="2686050"/>
          <p14:tracePt t="29960" x="4519613" y="2795588"/>
          <p14:tracePt t="29974" x="4570413" y="2881313"/>
          <p14:tracePt t="29977" x="4605338" y="2974975"/>
          <p14:tracePt t="29990" x="4630738" y="3109913"/>
          <p14:tracePt t="37618" x="4537075" y="3059113"/>
          <p14:tracePt t="37624" x="4410075" y="3000375"/>
          <p14:tracePt t="37638" x="4273550" y="2922588"/>
          <p14:tracePt t="37654" x="3781425" y="2676525"/>
          <p14:tracePt t="37656" x="3687763" y="2608263"/>
          <p14:tracePt t="37672" x="3586163" y="2532063"/>
          <p14:tracePt t="37673" x="3457575" y="2430463"/>
          <p14:tracePt t="37688" x="3186113" y="2252663"/>
          <p14:tracePt t="37705" x="2838450" y="2014538"/>
          <p14:tracePt t="37722" x="2659063" y="1870075"/>
          <p14:tracePt t="37739" x="2413000" y="1716088"/>
          <p14:tracePt t="37754" x="2301875" y="1665288"/>
          <p14:tracePt t="37771" x="2243138" y="1631950"/>
          <p14:tracePt t="37773" x="2217738" y="1622425"/>
          <p14:tracePt t="37788" x="2192338" y="1606550"/>
          <p14:tracePt t="37790" x="2182813" y="1606550"/>
          <p14:tracePt t="37804" x="2149475" y="1581150"/>
          <p14:tracePt t="37806" x="2132013" y="1571625"/>
          <p14:tracePt t="37822" x="2116138" y="1563688"/>
          <p14:tracePt t="37838" x="2106613" y="1555750"/>
          <p14:tracePt t="38345" x="2174875" y="1504950"/>
          <p14:tracePt t="38351" x="2336800" y="1411288"/>
          <p14:tracePt t="38366" x="2549525" y="1300163"/>
          <p14:tracePt t="38368" x="2735263" y="1231900"/>
          <p14:tracePt t="38383" x="2965450" y="1155700"/>
          <p14:tracePt t="38401" x="3322638" y="1163638"/>
          <p14:tracePt t="38417" x="3568700" y="1231900"/>
          <p14:tracePt t="38434" x="3746500" y="1343025"/>
          <p14:tracePt t="38435" x="3832225" y="1411288"/>
          <p14:tracePt t="38450" x="3908425" y="1477963"/>
          <p14:tracePt t="38451" x="3984625" y="1538288"/>
          <p14:tracePt t="38467" x="4121150" y="1682750"/>
          <p14:tracePt t="38468" x="4179888" y="1776413"/>
          <p14:tracePt t="38483" x="4230688" y="1878013"/>
          <p14:tracePt t="38484" x="4281488" y="1979613"/>
          <p14:tracePt t="38500" x="4332288" y="2133600"/>
          <p14:tracePt t="38501" x="4341813" y="2200275"/>
          <p14:tracePt t="38516" x="4359275" y="2252663"/>
          <p14:tracePt t="38518" x="4367213" y="2311400"/>
          <p14:tracePt t="38533" x="4367213" y="2379663"/>
          <p14:tracePt t="38535" x="4359275" y="2397125"/>
          <p14:tracePt t="38549" x="4349750" y="2422525"/>
          <p14:tracePt t="38550" x="4332288" y="2447925"/>
          <p14:tracePt t="38566" x="4291013" y="2481263"/>
          <p14:tracePt t="38586" x="4121150" y="2532063"/>
          <p14:tracePt t="38601" x="3967163" y="2557463"/>
          <p14:tracePt t="38605" x="3848100" y="2557463"/>
          <p14:tracePt t="38618" x="3508375" y="2516188"/>
          <p14:tracePt t="38633" x="3203575" y="2397125"/>
          <p14:tracePt t="38650" x="2922588" y="2286000"/>
          <p14:tracePt t="38652" x="2752725" y="2209800"/>
          <p14:tracePt t="38668" x="2524125" y="2047875"/>
          <p14:tracePt t="38685" x="2387600" y="1911350"/>
          <p14:tracePt t="38700" x="2319338" y="1809750"/>
          <p14:tracePt t="38701" x="2286000" y="1766888"/>
          <p14:tracePt t="38717" x="2251075" y="1690688"/>
          <p14:tracePt t="38721" x="2235200" y="1657350"/>
          <p14:tracePt t="38734" x="2217738" y="1606550"/>
          <p14:tracePt t="38750" x="2208213" y="1555750"/>
          <p14:tracePt t="38769" x="2208213" y="1495425"/>
          <p14:tracePt t="38783" x="2208213" y="1470025"/>
          <p14:tracePt t="38803" x="2235200" y="1401763"/>
          <p14:tracePt t="38817" x="2286000" y="1360488"/>
          <p14:tracePt t="38834" x="2362200" y="1308100"/>
          <p14:tracePt t="38836" x="2438400" y="1292225"/>
          <p14:tracePt t="38850" x="2600325" y="1266825"/>
          <p14:tracePt t="38867" x="2735263" y="1282700"/>
          <p14:tracePt t="38870" x="2778125" y="1300163"/>
          <p14:tracePt t="38885" x="2879725" y="1368425"/>
          <p14:tracePt t="38899" x="2998788" y="1452563"/>
          <p14:tracePt t="38917" x="3084513" y="1546225"/>
          <p14:tracePt t="38933" x="3236913" y="1741488"/>
          <p14:tracePt t="38950" x="3313113" y="1920875"/>
          <p14:tracePt t="38951" x="3348038" y="2005013"/>
          <p14:tracePt t="38967" x="3381375" y="2141538"/>
          <p14:tracePt t="38987" x="3389313" y="2243138"/>
          <p14:tracePt t="39001" x="3389313" y="2278063"/>
          <p14:tracePt t="39017" x="3389313" y="2303463"/>
          <p14:tracePt t="39022" x="3389313" y="2311400"/>
          <p14:tracePt t="39036" x="3373438" y="2328863"/>
          <p14:tracePt t="39050" x="3330575" y="2354263"/>
          <p14:tracePt t="39068" x="3178175" y="2397125"/>
          <p14:tracePt t="39084" x="3049588" y="2397125"/>
          <p14:tracePt t="39100" x="2879725" y="2362200"/>
          <p14:tracePt t="39102" x="2795588" y="2311400"/>
          <p14:tracePt t="39117" x="2625725" y="2200275"/>
          <p14:tracePt t="39135" x="2430463" y="1938338"/>
          <p14:tracePt t="39150" x="2362200" y="1741488"/>
          <p14:tracePt t="39167" x="2327275" y="1571625"/>
          <p14:tracePt t="39171" x="2327275" y="1487488"/>
          <p14:tracePt t="39183" x="2336800" y="1401763"/>
          <p14:tracePt t="39187" x="2344738" y="1343025"/>
          <p14:tracePt t="39191" x="2352675" y="1282700"/>
          <p14:tracePt t="39200" x="2362200" y="1231900"/>
          <p14:tracePt t="39204" x="2379663" y="1198563"/>
          <p14:tracePt t="39218" x="2405063" y="1155700"/>
          <p14:tracePt t="39233" x="2420938" y="1122363"/>
          <p14:tracePt t="39251" x="2430463" y="1104900"/>
          <p14:tracePt t="39254" x="2438400" y="1096963"/>
          <p14:tracePt t="39266" x="2463800" y="1079500"/>
          <p14:tracePt t="39286" x="2549525" y="1062038"/>
          <p14:tracePt t="39300" x="2633663" y="1069975"/>
          <p14:tracePt t="39317" x="2709863" y="1104900"/>
          <p14:tracePt t="39320" x="2744788" y="1130300"/>
          <p14:tracePt t="39335" x="2846388" y="1249363"/>
          <p14:tracePt t="39350" x="2914650" y="1385888"/>
          <p14:tracePt t="39354" x="2940050" y="1444625"/>
          <p14:tracePt t="39367" x="2955925" y="1538288"/>
          <p14:tracePt t="39383" x="2973388" y="1614488"/>
          <p14:tracePt t="39401" x="2973388" y="1682750"/>
          <p14:tracePt t="39405" x="2973388" y="1708150"/>
          <p14:tracePt t="39417" x="2965450" y="1741488"/>
          <p14:tracePt t="39434" x="2965450" y="1766888"/>
          <p14:tracePt t="39437" x="2955925" y="1784350"/>
          <p14:tracePt t="39451" x="2947988" y="1801813"/>
          <p14:tracePt t="39467" x="2940050" y="1819275"/>
          <p14:tracePt t="39469" x="2922588" y="1827213"/>
          <p14:tracePt t="39487" x="2905125" y="1844675"/>
          <p14:tracePt t="39500" x="2871788" y="1870075"/>
          <p14:tracePt t="39518" x="2719388" y="1870075"/>
          <p14:tracePt t="39535" x="2600325" y="1852613"/>
          <p14:tracePt t="39538" x="2549525" y="1835150"/>
          <p14:tracePt t="39551" x="2514600" y="1819275"/>
          <p14:tracePt t="39554" x="2489200" y="1793875"/>
          <p14:tracePt t="39566" x="2430463" y="1741488"/>
          <p14:tracePt t="39586" x="2370138" y="1665288"/>
          <p14:tracePt t="39600" x="2362200" y="1597025"/>
          <p14:tracePt t="39616" x="2344738" y="1555750"/>
          <p14:tracePt t="39634" x="2336800" y="1495425"/>
          <p14:tracePt t="39651" x="2336800" y="1462088"/>
          <p14:tracePt t="39669" x="2336800" y="1444625"/>
          <p14:tracePt t="39686" x="2336800" y="1427163"/>
          <p14:tracePt t="39689" x="2336800" y="1419225"/>
          <p14:tracePt t="39702" x="2336800" y="1411288"/>
          <p14:tracePt t="39717" x="2336800" y="1393825"/>
          <p14:tracePt t="39734" x="2352675" y="1385888"/>
          <p14:tracePt t="39735" x="2362200" y="1376363"/>
          <p14:tracePt t="39749" x="2370138" y="1376363"/>
          <p14:tracePt t="39751" x="2387600" y="1368425"/>
          <p14:tracePt t="39767" x="2413000" y="1368425"/>
          <p14:tracePt t="39770" x="2438400" y="1368425"/>
          <p14:tracePt t="39786" x="2471738" y="1385888"/>
          <p14:tracePt t="39801" x="2514600" y="1411288"/>
          <p14:tracePt t="39803" x="2524125" y="1427163"/>
          <p14:tracePt t="39817" x="2557463" y="1444625"/>
          <p14:tracePt t="39835" x="2574925" y="1470025"/>
          <p14:tracePt t="39839" x="2582863" y="1477963"/>
          <p14:tracePt t="39849" x="2590800" y="1487488"/>
          <p14:tracePt t="39851" x="2590800" y="1504950"/>
          <p14:tracePt t="39866" x="2600325" y="1520825"/>
          <p14:tracePt t="39885" x="2600325" y="1538288"/>
          <p14:tracePt t="41133" x="2590800" y="1538288"/>
          <p14:tracePt t="41141" x="2582863" y="1538288"/>
          <p14:tracePt t="41155" x="2549525" y="1538288"/>
          <p14:tracePt t="41158" x="2524125" y="1538288"/>
          <p14:tracePt t="41173" x="2463800" y="1538288"/>
          <p14:tracePt t="41188" x="2370138" y="1538288"/>
          <p14:tracePt t="41207" x="2260600" y="1538288"/>
          <p14:tracePt t="41221" x="2192338" y="1546225"/>
          <p14:tracePt t="41238" x="2157413" y="1546225"/>
          <p14:tracePt t="41242" x="2141538" y="1546225"/>
          <p14:tracePt t="41255" x="2106613" y="1555750"/>
          <p14:tracePt t="41272" x="2081213" y="1563688"/>
          <p14:tracePt t="41276" x="2073275" y="1563688"/>
          <p14:tracePt t="41290" x="2047875" y="1571625"/>
          <p14:tracePt t="41305" x="2022475" y="1581150"/>
          <p14:tracePt t="41323" x="1997075" y="1581150"/>
          <p14:tracePt t="41338" x="1987550" y="1589088"/>
          <p14:tracePt t="41354" x="1971675" y="1597025"/>
          <p14:tracePt t="41356" x="1962150" y="1597025"/>
          <p14:tracePt t="41372" x="1954213" y="1606550"/>
          <p14:tracePt t="41387" x="1946275" y="1606550"/>
          <p14:tracePt t="41405" x="1920875" y="1622425"/>
          <p14:tracePt t="41421" x="1903413" y="1631950"/>
          <p14:tracePt t="41440" x="1878013" y="1657350"/>
          <p14:tracePt t="41456" x="1868488" y="1674813"/>
          <p14:tracePt t="41459" x="1860550" y="1682750"/>
          <p14:tracePt t="41470" x="1843088" y="1690688"/>
          <p14:tracePt t="41489" x="1827213" y="1725613"/>
          <p14:tracePt t="41882" x="1827213" y="1741488"/>
          <p14:tracePt t="41887" x="1827213" y="1776413"/>
          <p14:tracePt t="41895" x="1852613" y="1827213"/>
          <p14:tracePt t="41922" x="1893888" y="1971675"/>
          <p14:tracePt t="41937" x="1903413" y="2022475"/>
          <p14:tracePt t="41939" x="1911350" y="2047875"/>
          <p14:tracePt t="41943" x="1928813" y="2090738"/>
          <p14:tracePt t="41954" x="1936750" y="2133600"/>
          <p14:tracePt t="41957" x="1946275" y="2166938"/>
          <p14:tracePt t="41972" x="1979613" y="2235200"/>
          <p14:tracePt t="41987" x="2022475" y="2328863"/>
          <p14:tracePt t="41991" x="2047875" y="2405063"/>
          <p14:tracePt t="42006" x="2090738" y="2541588"/>
          <p14:tracePt t="42021" x="2141538" y="2668588"/>
          <p14:tracePt t="42025" x="2166938" y="2719388"/>
          <p14:tracePt t="42038" x="2200275" y="2795588"/>
          <p14:tracePt t="42053" x="2235200" y="2871788"/>
          <p14:tracePt t="42073" x="2286000" y="3000375"/>
          <p14:tracePt t="42087" x="2311400" y="3076575"/>
          <p14:tracePt t="42106" x="2336800" y="3160713"/>
          <p14:tracePt t="42109" x="2352675" y="3195638"/>
          <p14:tracePt t="42121" x="2379663" y="3254375"/>
          <p14:tracePt t="42138" x="2387600" y="3279775"/>
          <p14:tracePt t="42142" x="2395538" y="3297238"/>
          <p14:tracePt t="42156" x="2405063" y="3314700"/>
          <p14:tracePt t="42171" x="2405063" y="3330575"/>
          <p14:tracePt t="42175" x="2413000" y="3340100"/>
          <p14:tracePt t="42189" x="2420938" y="3355975"/>
          <p14:tracePt t="42204" x="2430463" y="3373438"/>
          <p14:tracePt t="42222" x="2455863" y="3408363"/>
          <p14:tracePt t="42237" x="2463800" y="3433763"/>
          <p14:tracePt t="42256" x="2506663" y="3517900"/>
          <p14:tracePt t="42272" x="2557463" y="3636963"/>
          <p14:tracePt t="42288" x="2608263" y="3738563"/>
          <p14:tracePt t="42291" x="2625725" y="3781425"/>
          <p14:tracePt t="42305" x="2659063" y="3857625"/>
          <p14:tracePt t="42320" x="2684463" y="3917950"/>
          <p14:tracePt t="42337" x="2693988" y="3935413"/>
          <p14:tracePt t="43171" x="2684463" y="3917950"/>
          <p14:tracePt t="43176" x="2668588" y="3883025"/>
          <p14:tracePt t="43182" x="2641600" y="3841750"/>
          <p14:tracePt t="43212" x="2463800" y="3517900"/>
          <p14:tracePt t="43227" x="2362200" y="3355975"/>
          <p14:tracePt t="43230" x="2319338" y="3297238"/>
          <p14:tracePt t="43245" x="2260600" y="3195638"/>
          <p14:tracePt t="43260" x="2200275" y="3084513"/>
          <p14:tracePt t="43276" x="2141538" y="2974975"/>
          <p14:tracePt t="43279" x="2116138" y="2914650"/>
          <p14:tracePt t="43293" x="2098675" y="2863850"/>
          <p14:tracePt t="43295" x="2081213" y="2813050"/>
          <p14:tracePt t="43310" x="2047875" y="2744788"/>
          <p14:tracePt t="43312" x="2038350" y="2711450"/>
          <p14:tracePt t="43326" x="2022475" y="2676525"/>
          <p14:tracePt t="43343" x="2005013" y="2633663"/>
          <p14:tracePt t="43361" x="1997075" y="2592388"/>
          <p14:tracePt t="43377" x="1997075" y="2574925"/>
          <p14:tracePt t="43382" x="1987550" y="2557463"/>
          <p14:tracePt t="43394" x="1987550" y="2541588"/>
          <p14:tracePt t="43410" x="1979613" y="2524125"/>
          <p14:tracePt t="43427" x="1979613" y="2489200"/>
          <p14:tracePt t="43444" x="1979613" y="2473325"/>
          <p14:tracePt t="43462" x="1979613" y="2447925"/>
          <p14:tracePt t="43476" x="1979613" y="2438400"/>
          <p14:tracePt t="46964" x="2055813" y="2447925"/>
          <p14:tracePt t="46970" x="2192338" y="2489200"/>
          <p14:tracePt t="46977" x="2276475" y="2532063"/>
          <p14:tracePt t="47005" x="2590800" y="2752725"/>
          <p14:tracePt t="47022" x="2709863" y="2889250"/>
          <p14:tracePt t="47024" x="2778125" y="2949575"/>
          <p14:tracePt t="47038" x="2820988" y="3000375"/>
          <p14:tracePt t="47040" x="2863850" y="3067050"/>
          <p14:tracePt t="47055" x="2897188" y="3127375"/>
          <p14:tracePt t="47057" x="2922588" y="3178175"/>
          <p14:tracePt t="47072" x="2982913" y="3365500"/>
          <p14:tracePt t="47088" x="3008313" y="3467100"/>
          <p14:tracePt t="47106" x="3008313" y="3543300"/>
          <p14:tracePt t="47122" x="3008313" y="3568700"/>
          <p14:tracePt t="47123" x="3008313" y="3586163"/>
          <p14:tracePt t="47140" x="2998788" y="3619500"/>
          <p14:tracePt t="47142" x="2990850" y="3636963"/>
          <p14:tracePt t="47155" x="2947988" y="3671888"/>
          <p14:tracePt t="47172" x="2914650" y="3713163"/>
          <p14:tracePt t="47188" x="2820988" y="3773488"/>
          <p14:tracePt t="47205" x="2752725" y="3798888"/>
          <p14:tracePt t="47222" x="2608263" y="3841750"/>
          <p14:tracePt t="47239" x="2420938" y="3841750"/>
          <p14:tracePt t="47244" x="2286000" y="3824288"/>
          <p14:tracePt t="47257" x="2005013" y="3748088"/>
          <p14:tracePt t="47272" x="1766888" y="3629025"/>
          <p14:tracePt t="47289" x="1487488" y="3408363"/>
          <p14:tracePt t="47292" x="1393825" y="3279775"/>
          <p14:tracePt t="47305" x="1249363" y="3101975"/>
          <p14:tracePt t="47323" x="1198563" y="2957513"/>
          <p14:tracePt t="47325" x="1181100" y="2914650"/>
          <p14:tracePt t="47339" x="1173163" y="2795588"/>
          <p14:tracePt t="47356" x="1173163" y="2668588"/>
          <p14:tracePt t="47361" x="1181100" y="2592388"/>
          <p14:tracePt t="47372" x="1198563" y="2532063"/>
          <p14:tracePt t="47375" x="1231900" y="2463800"/>
          <p14:tracePt t="47389" x="1308100" y="2344738"/>
          <p14:tracePt t="47393" x="1358900" y="2286000"/>
          <p14:tracePt t="47408" x="1462088" y="2174875"/>
          <p14:tracePt t="47421" x="1554163" y="2082800"/>
          <p14:tracePt t="47438" x="1622425" y="2005013"/>
          <p14:tracePt t="47439" x="1657350" y="1979613"/>
          <p14:tracePt t="47455" x="1758950" y="1920875"/>
          <p14:tracePt t="47471" x="1893888" y="1878013"/>
          <p14:tracePt t="47488" x="2124075" y="1870075"/>
          <p14:tracePt t="47505" x="2217738" y="1903413"/>
          <p14:tracePt t="47508" x="2268538" y="1928813"/>
          <p14:tracePt t="47522" x="2344738" y="2005013"/>
          <p14:tracePt t="47538" x="2413000" y="2090738"/>
          <p14:tracePt t="47556" x="2489200" y="2217738"/>
          <p14:tracePt t="47572" x="2549525" y="2455863"/>
          <p14:tracePt t="47590" x="2582863" y="2643188"/>
          <p14:tracePt t="47593" x="2582863" y="2727325"/>
          <p14:tracePt t="47605" x="2582863" y="2795588"/>
          <p14:tracePt t="47608" x="2582863" y="2830513"/>
          <p14:tracePt t="47612" x="2574925" y="2881313"/>
          <p14:tracePt t="47621" x="2565400" y="2922588"/>
          <p14:tracePt t="47625" x="2557463" y="2957513"/>
          <p14:tracePt t="47639" x="2524125" y="3025775"/>
          <p14:tracePt t="47655" x="2497138" y="3076575"/>
          <p14:tracePt t="47659" x="2481263" y="3101975"/>
          <p14:tracePt t="47674" x="2455863" y="3135313"/>
          <p14:tracePt t="47689" x="2420938" y="3178175"/>
          <p14:tracePt t="47692" x="2395538" y="3203575"/>
          <p14:tracePt t="47706" x="2336800" y="3238500"/>
          <p14:tracePt t="47722" x="2235200" y="3271838"/>
          <p14:tracePt t="47741" x="1954213" y="3289300"/>
          <p14:tracePt t="47755" x="1809750" y="3246438"/>
          <p14:tracePt t="47772" x="1682750" y="3186113"/>
          <p14:tracePt t="47789" x="1528763" y="3067050"/>
          <p14:tracePt t="47806" x="1452563" y="2990850"/>
          <p14:tracePt t="47810" x="1435100" y="2949575"/>
          <p14:tracePt t="47822" x="1401763" y="2871788"/>
          <p14:tracePt t="47838" x="1376363" y="2778125"/>
          <p14:tracePt t="47857" x="1384300" y="2608263"/>
          <p14:tracePt t="47872" x="1409700" y="2506663"/>
          <p14:tracePt t="47892" x="1487488" y="2371725"/>
          <p14:tracePt t="47905" x="1571625" y="2268538"/>
          <p14:tracePt t="47922" x="1673225" y="2184400"/>
          <p14:tracePt t="47939" x="1809750" y="2098675"/>
          <p14:tracePt t="47942" x="1911350" y="2065338"/>
          <p14:tracePt t="47955" x="2141538" y="2022475"/>
          <p14:tracePt t="47958" x="2243138" y="2022475"/>
          <p14:tracePt t="47973" x="2420938" y="2047875"/>
          <p14:tracePt t="47990" x="2600325" y="2098675"/>
          <p14:tracePt t="47993" x="2684463" y="2141538"/>
          <p14:tracePt t="48008" x="2854325" y="2243138"/>
          <p14:tracePt t="48024" x="2990850" y="2379663"/>
          <p14:tracePt t="48027" x="3041650" y="2473325"/>
          <p14:tracePt t="48040" x="3143250" y="2676525"/>
          <p14:tracePt t="48055" x="3203575" y="2830513"/>
          <p14:tracePt t="48071" x="3254375" y="3008313"/>
          <p14:tracePt t="48089" x="3287713" y="3279775"/>
          <p14:tracePt t="48095" x="3287713" y="3365500"/>
          <p14:tracePt t="48106" x="3279775" y="3424238"/>
          <p14:tracePt t="48108" x="3270250" y="3475038"/>
          <p14:tracePt t="48122" x="3262313" y="3527425"/>
          <p14:tracePt t="48139" x="3236913" y="3578225"/>
          <p14:tracePt t="48142" x="3228975" y="3594100"/>
          <p14:tracePt t="48158" x="3194050" y="3646488"/>
          <p14:tracePt t="48163" x="3168650" y="3671888"/>
          <p14:tracePt t="48171" x="3152775" y="3697288"/>
          <p14:tracePt t="48190" x="2947988" y="3816350"/>
          <p14:tracePt t="48205" x="2803525" y="3875088"/>
          <p14:tracePt t="48222" x="2701925" y="3908425"/>
          <p14:tracePt t="48224" x="2641600" y="3917950"/>
          <p14:tracePt t="48239" x="2489200" y="3900488"/>
          <p14:tracePt t="48255" x="2260600" y="3824288"/>
          <p14:tracePt t="48272" x="1971675" y="3603625"/>
          <p14:tracePt t="48289" x="1860550" y="3441700"/>
          <p14:tracePt t="48292" x="1827213" y="3382963"/>
          <p14:tracePt t="48306" x="1758950" y="3228975"/>
          <p14:tracePt t="48322" x="1733550" y="3084513"/>
          <p14:tracePt t="48327" x="1733550" y="3008313"/>
          <p14:tracePt t="48341" x="1733550" y="2863850"/>
          <p14:tracePt t="48356" x="1758950" y="2727325"/>
          <p14:tracePt t="48375" x="1817688" y="2574925"/>
          <p14:tracePt t="48389" x="1893888" y="2473325"/>
          <p14:tracePt t="48406" x="1979613" y="2379663"/>
          <p14:tracePt t="48409" x="2030413" y="2354263"/>
          <p14:tracePt t="48425" x="2157413" y="2303463"/>
          <p14:tracePt t="48429" x="2235200" y="2286000"/>
          <p14:tracePt t="48437" x="2293938" y="2268538"/>
          <p14:tracePt t="48457" x="2420938" y="2268538"/>
          <p14:tracePt t="48472" x="2549525" y="2303463"/>
          <p14:tracePt t="48489" x="2641600" y="2371725"/>
          <p14:tracePt t="48492" x="2709863" y="2430463"/>
          <p14:tracePt t="48505" x="2811463" y="2566988"/>
          <p14:tracePt t="48522" x="2879725" y="2693988"/>
          <p14:tracePt t="48525" x="2905125" y="2752725"/>
          <p14:tracePt t="48538" x="2922588" y="2805113"/>
          <p14:tracePt t="48539" x="2930525" y="2846388"/>
          <p14:tracePt t="48555" x="2930525" y="2914650"/>
          <p14:tracePt t="48558" x="2930525" y="2957513"/>
          <p14:tracePt t="48572" x="2922588" y="3016250"/>
          <p14:tracePt t="48589" x="2905125" y="3067050"/>
          <p14:tracePt t="48592" x="2889250" y="3094038"/>
          <p14:tracePt t="48607" x="2871788" y="3127375"/>
          <p14:tracePt t="48624" x="2828925" y="3178175"/>
          <p14:tracePt t="48627" x="2803525" y="3195638"/>
          <p14:tracePt t="48642" x="2744788" y="3228975"/>
          <p14:tracePt t="48656" x="2668588" y="3246438"/>
          <p14:tracePt t="48660" x="2600325" y="3246438"/>
          <p14:tracePt t="48674" x="2446338" y="3203575"/>
          <p14:tracePt t="48691" x="2301875" y="3109913"/>
          <p14:tracePt t="48696" x="2251075" y="3059113"/>
          <p14:tracePt t="48708" x="2182813" y="2974975"/>
          <p14:tracePt t="48722" x="2149475" y="2897188"/>
          <p14:tracePt t="48739" x="2132013" y="2855913"/>
          <p14:tracePt t="48742" x="2124075" y="2830513"/>
          <p14:tracePt t="48754" x="2124075" y="2813050"/>
          <p14:tracePt t="48771" x="2124075" y="2795588"/>
          <p14:tracePt t="48790" x="2124075" y="2778125"/>
          <p14:tracePt t="48804" x="2124075" y="2770188"/>
          <p14:tracePt t="48822" x="2124075" y="2762250"/>
          <p14:tracePt t="49498" x="2124075" y="2813050"/>
          <p14:tracePt t="49505" x="2132013" y="2881313"/>
          <p14:tracePt t="49519" x="2166938" y="3016250"/>
          <p14:tracePt t="49537" x="2192338" y="3135313"/>
          <p14:tracePt t="49539" x="2200275" y="3186113"/>
          <p14:tracePt t="49555" x="2235200" y="3289300"/>
          <p14:tracePt t="49571" x="2260600" y="3398838"/>
          <p14:tracePt t="49575" x="2276475" y="3459163"/>
          <p14:tracePt t="49589" x="2293938" y="3552825"/>
          <p14:tracePt t="49603" x="2319338" y="3629025"/>
          <p14:tracePt t="49608" x="2327275" y="3662363"/>
          <p14:tracePt t="49622" x="2352675" y="3748088"/>
          <p14:tracePt t="49635" x="2379663" y="3841750"/>
          <p14:tracePt t="49655" x="2430463" y="3994150"/>
          <p14:tracePt t="49670" x="2446338" y="4062413"/>
          <p14:tracePt t="49676" x="2463800" y="4087813"/>
          <p14:tracePt t="49686" x="2471738" y="4105275"/>
          <p14:tracePt t="49690" x="2481263" y="4130675"/>
          <p14:tracePt t="49704" x="2489200" y="4164013"/>
          <p14:tracePt t="49719" x="2506663" y="4189413"/>
          <p14:tracePt t="49738" x="2532063" y="4224338"/>
          <p14:tracePt t="49754" x="2549525" y="4240213"/>
          <p14:tracePt t="49758" x="2557463" y="4240213"/>
          <p14:tracePt t="49772" x="2574925" y="4265613"/>
          <p14:tracePt t="49786" x="2582863" y="4275138"/>
          <p14:tracePt t="49803" x="2608263" y="4291013"/>
          <p14:tracePt t="49805" x="2608263" y="4300538"/>
          <p14:tracePt t="49820" x="2633663" y="4325938"/>
          <p14:tracePt t="49836" x="2651125" y="4333875"/>
          <p14:tracePt t="49839" x="2659063" y="4341813"/>
          <p14:tracePt t="49854" x="2676525" y="4368800"/>
          <p14:tracePt t="49869" x="2709863" y="4394200"/>
          <p14:tracePt t="49872" x="2727325" y="4402138"/>
          <p14:tracePt t="49888" x="2744788" y="4445000"/>
          <p14:tracePt t="49904" x="2786063" y="4495800"/>
          <p14:tracePt t="49908" x="2803525" y="4513263"/>
          <p14:tracePt t="49922" x="2838450" y="4554538"/>
          <p14:tracePt t="49935" x="2846388" y="4579938"/>
          <p14:tracePt t="49936" x="2863850" y="4597400"/>
          <p14:tracePt t="49955" x="2930525" y="4657725"/>
          <p14:tracePt t="49971" x="2965450" y="4699000"/>
          <p14:tracePt t="49976" x="2982913" y="4724400"/>
          <p14:tracePt t="49986" x="2998788" y="4733925"/>
          <p14:tracePt t="49990" x="3016250" y="4749800"/>
          <p14:tracePt t="50004" x="3033713" y="4784725"/>
          <p14:tracePt t="50020" x="3059113" y="4810125"/>
          <p14:tracePt t="50024" x="3067050" y="4818063"/>
          <p14:tracePt t="50038" x="3074988" y="4843463"/>
          <p14:tracePt t="50053" x="3074988" y="4860925"/>
          <p14:tracePt t="50072" x="3074988" y="4868863"/>
          <p14:tracePt t="51128" x="3059113" y="4860925"/>
          <p14:tracePt t="51135" x="3041650" y="4852988"/>
          <p14:tracePt t="51148" x="3016250" y="4818063"/>
          <p14:tracePt t="51164" x="2973388" y="4784725"/>
          <p14:tracePt t="51167" x="2955925" y="4767263"/>
          <p14:tracePt t="51182" x="2905125" y="4716463"/>
          <p14:tracePt t="51198" x="2828925" y="4597400"/>
          <p14:tracePt t="51201" x="2770188" y="4521200"/>
          <p14:tracePt t="51214" x="2668588" y="4368800"/>
          <p14:tracePt t="51231" x="2625725" y="4300538"/>
          <p14:tracePt t="51232" x="2582863" y="4240213"/>
          <p14:tracePt t="51249" x="2497138" y="4113213"/>
          <p14:tracePt t="51265" x="2463800" y="4052888"/>
          <p14:tracePt t="51281" x="2438400" y="4011613"/>
          <p14:tracePt t="51298" x="2420938" y="3960813"/>
          <p14:tracePt t="51315" x="2395538" y="3892550"/>
          <p14:tracePt t="51318" x="2387600" y="3875088"/>
          <p14:tracePt t="51331" x="2379663" y="3849688"/>
          <p14:tracePt t="51348" x="2379663" y="3824288"/>
          <p14:tracePt t="51365" x="2379663" y="3773488"/>
          <p14:tracePt t="51381" x="2379663" y="3738563"/>
          <p14:tracePt t="51386" x="2379663" y="3713163"/>
          <p14:tracePt t="51402" x="2387600" y="3687763"/>
          <p14:tracePt t="51406" x="2387600" y="3671888"/>
          <p14:tracePt t="51414" x="2395538" y="3654425"/>
          <p14:tracePt t="51434" x="2413000" y="3611563"/>
          <p14:tracePt t="51447" x="2420938" y="3586163"/>
          <p14:tracePt t="51465" x="2455863" y="3543300"/>
          <p14:tracePt t="51466" x="2463800" y="3535363"/>
          <p14:tracePt t="51481" x="2481263" y="3517900"/>
          <p14:tracePt t="51482" x="2489200" y="3502025"/>
          <p14:tracePt t="51498" x="2524125" y="3459163"/>
          <p14:tracePt t="51514" x="2574925" y="3424238"/>
          <p14:tracePt t="51531" x="2608263" y="3398838"/>
          <p14:tracePt t="51551" x="2651125" y="3382963"/>
          <p14:tracePt t="51566" x="2684463" y="3373438"/>
          <p14:tracePt t="51570" x="2701925" y="3373438"/>
          <p14:tracePt t="51583" x="2735263" y="3373438"/>
          <p14:tracePt t="51599" x="2795588" y="3382963"/>
          <p14:tracePt t="51605" x="2838450" y="3408363"/>
          <p14:tracePt t="51614" x="2879725" y="3424238"/>
          <p14:tracePt t="51618" x="2940050" y="3449638"/>
          <p14:tracePt t="51632" x="3024188" y="3502025"/>
          <p14:tracePt t="51652" x="3178175" y="3603625"/>
          <p14:tracePt t="51665" x="3279775" y="3722688"/>
          <p14:tracePt t="51681" x="3398838" y="3892550"/>
          <p14:tracePt t="51686" x="3441700" y="3968750"/>
          <p14:tracePt t="51699" x="3533775" y="4113213"/>
          <p14:tracePt t="51715" x="3619500" y="4240213"/>
          <p14:tracePt t="51720" x="3662363" y="4300538"/>
          <p14:tracePt t="51733" x="3763963" y="4427538"/>
          <p14:tracePt t="51747" x="3848100" y="4554538"/>
          <p14:tracePt t="51765" x="3925888" y="4699000"/>
          <p14:tracePt t="51767" x="3951288" y="4749800"/>
          <p14:tracePt t="51781" x="4002088" y="4843463"/>
          <p14:tracePt t="51798" x="4027488" y="4911725"/>
          <p14:tracePt t="51802" x="4044950" y="4962525"/>
          <p14:tracePt t="51815" x="4060825" y="5038725"/>
          <p14:tracePt t="51832" x="4078288" y="5132388"/>
          <p14:tracePt t="51836" x="4078288" y="5167313"/>
          <p14:tracePt t="51850" x="4086225" y="5208588"/>
          <p14:tracePt t="51866" x="4086225" y="5251450"/>
          <p14:tracePt t="51870" x="4086225" y="5268913"/>
          <p14:tracePt t="51883" x="4086225" y="5286375"/>
          <p14:tracePt t="51898" x="4086225" y="5311775"/>
          <p14:tracePt t="51915" x="4086225" y="5337175"/>
          <p14:tracePt t="51931" x="4078288" y="5353050"/>
          <p14:tracePt t="51932" x="4070350" y="5362575"/>
          <p14:tracePt t="51948" x="4060825" y="5387975"/>
          <p14:tracePt t="51952" x="4052888" y="5395913"/>
          <p14:tracePt t="51965" x="4035425" y="5413375"/>
          <p14:tracePt t="51968" x="4027488" y="5430838"/>
          <p14:tracePt t="51972" x="4017963" y="5438775"/>
          <p14:tracePt t="51981" x="4002088" y="5456238"/>
          <p14:tracePt t="51986" x="3992563" y="5456238"/>
          <p14:tracePt t="52001" x="3967163" y="5489575"/>
          <p14:tracePt t="52016" x="3916363" y="5514975"/>
          <p14:tracePt t="52020" x="3890963" y="5532438"/>
          <p14:tracePt t="52034" x="3814763" y="5557838"/>
          <p14:tracePt t="52049" x="3738563" y="5575300"/>
          <p14:tracePt t="52055" x="3687763" y="5591175"/>
          <p14:tracePt t="52065" x="3627438" y="5583238"/>
          <p14:tracePt t="52068" x="3568700" y="5575300"/>
          <p14:tracePt t="52082" x="3398838" y="5540375"/>
          <p14:tracePt t="52098" x="3203575" y="5472113"/>
          <p14:tracePt t="52101" x="3127375" y="5446713"/>
          <p14:tracePt t="52115" x="3033713" y="5380038"/>
          <p14:tracePt t="52132" x="2922588" y="5251450"/>
          <p14:tracePt t="52134" x="2879725" y="5175250"/>
          <p14:tracePt t="52148" x="2803525" y="5073650"/>
          <p14:tracePt t="52164" x="2676525" y="4827588"/>
          <p14:tracePt t="52184" x="2574925" y="4614863"/>
          <p14:tracePt t="52198" x="2532063" y="4452938"/>
          <p14:tracePt t="52217" x="2481263" y="4257675"/>
          <p14:tracePt t="52232" x="2463800" y="4164013"/>
          <p14:tracePt t="52248" x="2463800" y="4095750"/>
          <p14:tracePt t="52252" x="2463800" y="4062413"/>
          <p14:tracePt t="52265" x="2463800" y="4002088"/>
          <p14:tracePt t="52282" x="2463800" y="3925888"/>
          <p14:tracePt t="52286" x="2463800" y="3900488"/>
          <p14:tracePt t="52298" x="2463800" y="3832225"/>
          <p14:tracePt t="52315" x="2481263" y="3773488"/>
          <p14:tracePt t="52319" x="2481263" y="3756025"/>
          <p14:tracePt t="52333" x="2497138" y="3722688"/>
          <p14:tracePt t="52349" x="2497138" y="3697288"/>
          <p14:tracePt t="52367" x="2532063" y="3662363"/>
          <p14:tracePt t="52381" x="2574925" y="3629025"/>
          <p14:tracePt t="52397" x="2641600" y="3611563"/>
          <p14:tracePt t="52415" x="2752725" y="3578225"/>
          <p14:tracePt t="52432" x="2854325" y="3578225"/>
          <p14:tracePt t="52435" x="2930525" y="3578225"/>
          <p14:tracePt t="52451" x="3033713" y="3578225"/>
          <p14:tracePt t="52465" x="3135313" y="3594100"/>
          <p14:tracePt t="52469" x="3186113" y="3611563"/>
          <p14:tracePt t="52483" x="3297238" y="3662363"/>
          <p14:tracePt t="52499" x="3432175" y="3756025"/>
          <p14:tracePt t="52504" x="3525838" y="3824288"/>
          <p14:tracePt t="52516" x="3738563" y="4002088"/>
          <p14:tracePt t="52531" x="3900488" y="4156075"/>
          <p14:tracePt t="52548" x="4010025" y="4308475"/>
          <p14:tracePt t="52550" x="4052888" y="4402138"/>
          <p14:tracePt t="52565" x="4146550" y="4589463"/>
          <p14:tracePt t="52582" x="4214813" y="4733925"/>
          <p14:tracePt t="52584" x="4222750" y="4775200"/>
          <p14:tracePt t="52599" x="4256088" y="4860925"/>
          <p14:tracePt t="52614" x="4273550" y="4929188"/>
          <p14:tracePt t="52619" x="4273550" y="4954588"/>
          <p14:tracePt t="52633" x="4273550" y="5048250"/>
          <p14:tracePt t="52648" x="4240213" y="5167313"/>
          <p14:tracePt t="52653" x="4214813" y="5218113"/>
          <p14:tracePt t="52666" x="4111625" y="5345113"/>
          <p14:tracePt t="53035" x="4171950" y="5311775"/>
          <p14:tracePt t="53041" x="4248150" y="5268913"/>
          <p14:tracePt t="53047" x="4298950" y="5235575"/>
          <p14:tracePt t="53063" x="4384675" y="5200650"/>
          <p14:tracePt t="53069" x="4410075" y="5192713"/>
          <p14:tracePt t="53076" x="4476750" y="5183188"/>
          <p14:tracePt t="53094" x="4570413" y="5183188"/>
          <p14:tracePt t="53095" x="4630738" y="5183188"/>
          <p14:tracePt t="53109" x="4681538" y="5200650"/>
          <p14:tracePt t="53113" x="4732338" y="5226050"/>
          <p14:tracePt t="53127" x="4826000" y="5276850"/>
          <p14:tracePt t="53130" x="4876800" y="5311775"/>
          <p14:tracePt t="53143" x="4927600" y="5370513"/>
          <p14:tracePt t="53160" x="4970463" y="5430838"/>
          <p14:tracePt t="53163" x="4987925" y="5456238"/>
          <p14:tracePt t="53179" x="5013325" y="5507038"/>
          <p14:tracePt t="53194" x="5029200" y="5549900"/>
          <p14:tracePt t="53198" x="5038725" y="5583238"/>
          <p14:tracePt t="53212" x="5046663" y="5626100"/>
          <p14:tracePt t="53226" x="5054600" y="5659438"/>
          <p14:tracePt t="53244" x="5054600" y="5702300"/>
          <p14:tracePt t="53260" x="5046663" y="5727700"/>
          <p14:tracePt t="53277" x="5046663" y="5745163"/>
          <p14:tracePt t="53279" x="5038725" y="5753100"/>
          <p14:tracePt t="53294" x="5029200" y="5778500"/>
          <p14:tracePt t="53311" x="4978400" y="5821363"/>
          <p14:tracePt t="53314" x="4945063" y="5838825"/>
          <p14:tracePt t="53329" x="4791075" y="5897563"/>
          <p14:tracePt t="53344" x="4579938" y="5922963"/>
          <p14:tracePt t="53348" x="4476750" y="5922963"/>
          <p14:tracePt t="53362" x="4248150" y="5905500"/>
          <p14:tracePt t="53378" x="3976688" y="5829300"/>
          <p14:tracePt t="53382" x="3883025" y="5770563"/>
          <p14:tracePt t="53394" x="3789363" y="5727700"/>
          <p14:tracePt t="53397" x="3738563" y="5668963"/>
          <p14:tracePt t="53410" x="3644900" y="5591175"/>
          <p14:tracePt t="53427" x="3586163" y="5549900"/>
          <p14:tracePt t="53430" x="3559175" y="5524500"/>
          <p14:tracePt t="53988" x="3492500" y="5524500"/>
          <p14:tracePt t="53995" x="3414713" y="5524500"/>
          <p14:tracePt t="54002" x="3348038" y="5532438"/>
          <p14:tracePt t="54019" x="3168650" y="5557838"/>
          <p14:tracePt t="54022" x="3100388" y="5557838"/>
          <p14:tracePt t="54038" x="2940050" y="5565775"/>
          <p14:tracePt t="54052" x="2820988" y="5575300"/>
          <p14:tracePt t="54071" x="2709863" y="5575300"/>
          <p14:tracePt t="54085" x="2600325" y="5575300"/>
          <p14:tracePt t="54091" x="2532063" y="5575300"/>
          <p14:tracePt t="54102" x="2455863" y="5565775"/>
          <p14:tracePt t="54105" x="2405063" y="5565775"/>
          <p14:tracePt t="54119" x="2286000" y="5565775"/>
          <p14:tracePt t="54135" x="2225675" y="5565775"/>
          <p14:tracePt t="54138" x="2200275" y="5557838"/>
          <p14:tracePt t="54151" x="2174875" y="5557838"/>
          <p14:tracePt t="54155" x="2149475" y="5557838"/>
          <p14:tracePt t="54168" x="2124075" y="5557838"/>
          <p14:tracePt t="54172" x="2116138" y="5557838"/>
          <p14:tracePt t="54188" x="2090738" y="5557838"/>
          <p14:tracePt t="54192" x="2073275" y="5557838"/>
          <p14:tracePt t="54202" x="2055813" y="5557838"/>
          <p14:tracePt t="54206" x="2047875" y="5557838"/>
          <p14:tracePt t="54221" x="2012950" y="5557838"/>
          <p14:tracePt t="54235" x="1979613" y="5557838"/>
          <p14:tracePt t="54241" x="1962150" y="5557838"/>
          <p14:tracePt t="54252" x="1920875" y="5557838"/>
          <p14:tracePt t="54268" x="1903413" y="5557838"/>
          <p14:tracePt t="54270" x="1878013" y="5557838"/>
          <p14:tracePt t="54285" x="1852613" y="5557838"/>
          <p14:tracePt t="54287" x="1827213" y="5557838"/>
          <p14:tracePt t="54301" x="1801813" y="5557838"/>
          <p14:tracePt t="54319" x="1758950" y="5557838"/>
          <p14:tracePt t="54321" x="1733550" y="5557838"/>
          <p14:tracePt t="54745" x="1936750" y="5438775"/>
          <p14:tracePt t="54751" x="2268538" y="5268913"/>
          <p14:tracePt t="54766" x="3008313" y="4987925"/>
          <p14:tracePt t="54782" x="3738563" y="4749800"/>
          <p14:tracePt t="54786" x="4111625" y="4630738"/>
          <p14:tracePt t="54800" x="4902200" y="4486275"/>
          <p14:tracePt t="54816" x="5735638" y="4394200"/>
          <p14:tracePt t="54819" x="6194425" y="4368800"/>
          <p14:tracePt t="54834" x="7008813" y="4376738"/>
          <p14:tracePt t="54850" x="7893050" y="4478338"/>
          <p14:tracePt t="54854" x="8232775" y="4529138"/>
          <p14:tracePt t="54868" x="8912225" y="4673600"/>
          <p14:tracePt t="54882" x="9142413" y="4733925"/>
          <p14:tracePt t="54884" x="9269413" y="4767263"/>
          <p14:tracePt t="54901" x="9575800" y="4843463"/>
          <p14:tracePt t="54915" x="9659938" y="4886325"/>
          <p14:tracePt t="54934" x="9677400" y="4903788"/>
          <p14:tracePt t="55296" x="9702800" y="4741863"/>
          <p14:tracePt t="55304" x="9745663" y="4546600"/>
          <p14:tracePt t="55317" x="9829800" y="4283075"/>
          <p14:tracePt t="55334" x="9923463" y="4044950"/>
          <p14:tracePt t="55338" x="9966325" y="3935413"/>
          <p14:tracePt t="55351" x="10034588" y="3756025"/>
          <p14:tracePt t="55368" x="10101263" y="3629025"/>
          <p14:tracePt t="55371" x="10118725" y="3578225"/>
          <p14:tracePt t="55387" x="10169525" y="3441700"/>
          <p14:tracePt t="55401" x="10212388" y="3305175"/>
          <p14:tracePt t="55405" x="10237788" y="3228975"/>
          <p14:tracePt t="55417" x="10255250" y="3160713"/>
          <p14:tracePt t="55420" x="10280650" y="3084513"/>
          <p14:tracePt t="55434" x="10306050" y="2974975"/>
          <p14:tracePt t="55440" x="10323513" y="2914650"/>
          <p14:tracePt t="55453" x="10356850" y="2795588"/>
          <p14:tracePt t="55467" x="10374313" y="2701925"/>
          <p14:tracePt t="55484" x="10382250" y="2633663"/>
          <p14:tracePt t="55487" x="10382250" y="2625725"/>
          <p14:tracePt t="55500" x="10374313" y="2582863"/>
          <p14:tracePt t="55518" x="10364788" y="2557463"/>
          <p14:tracePt t="55520" x="10348913" y="2541588"/>
          <p14:tracePt t="55536" x="10306050" y="2506663"/>
          <p14:tracePt t="55551" x="10245725" y="2481263"/>
          <p14:tracePt t="55555" x="10204450" y="2447925"/>
          <p14:tracePt t="55570" x="10067925" y="2405063"/>
          <p14:tracePt t="55585" x="9872663" y="2371725"/>
          <p14:tracePt t="55590" x="9771063" y="2354263"/>
          <p14:tracePt t="55596" x="9677400" y="2354263"/>
          <p14:tracePt t="55603" x="9532938" y="2336800"/>
          <p14:tracePt t="55617" x="9201150" y="2354263"/>
          <p14:tracePt t="55636" x="8658225" y="2430463"/>
          <p14:tracePt t="55651" x="8258175" y="2532063"/>
          <p14:tracePt t="55668" x="7961313" y="2643188"/>
          <p14:tracePt t="55672" x="7832725" y="2711450"/>
          <p14:tracePt t="55686" x="7596188" y="2820988"/>
          <p14:tracePt t="55703" x="7400925" y="2932113"/>
          <p14:tracePt t="55706" x="7340600" y="2982913"/>
          <p14:tracePt t="55718" x="7196138" y="3067050"/>
          <p14:tracePt t="55734" x="7069138" y="3152775"/>
          <p14:tracePt t="55753" x="6864350" y="3305175"/>
          <p14:tracePt t="55768" x="6704013" y="3416300"/>
          <p14:tracePt t="55785" x="6550025" y="3552825"/>
          <p14:tracePt t="55787" x="6456363" y="3636963"/>
          <p14:tracePt t="55801" x="6253163" y="3798888"/>
          <p14:tracePt t="55818" x="6032500" y="3968750"/>
          <p14:tracePt t="55821" x="5905500" y="4062413"/>
          <p14:tracePt t="55835" x="5708650" y="4249738"/>
          <p14:tracePt t="56803" x="5302250" y="4052888"/>
          <p14:tracePt t="56807" x="4791075" y="3756025"/>
          <p14:tracePt t="56814" x="4197350" y="3449638"/>
          <p14:tracePt t="56842" x="2022475" y="1801813"/>
          <p14:tracePt t="56857" x="1054100" y="1011238"/>
          <p14:tracePt t="56877" x="263525" y="255588"/>
          <p14:tracePt t="56891" x="101600" y="58738"/>
        </p14:tracePtLst>
      </p14:laserTraceLst>
    </p:ext>
  </p:extLs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0455EE-1D2B-8B8E-3199-F33D6EABCD8B}"/>
              </a:ext>
            </a:extLst>
          </p:cNvPr>
          <p:cNvSpPr>
            <a:spLocks noGrp="1"/>
          </p:cNvSpPr>
          <p:nvPr>
            <p:ph type="title"/>
          </p:nvPr>
        </p:nvSpPr>
        <p:spPr/>
        <p:txBody>
          <a:bodyPr/>
          <a:lstStyle/>
          <a:p>
            <a:r>
              <a:rPr lang="en-IN" dirty="0"/>
              <a:t>HPG Core</a:t>
            </a:r>
          </a:p>
        </p:txBody>
      </p:sp>
      <p:sp>
        <p:nvSpPr>
          <p:cNvPr id="39" name="TextBox 38">
            <a:extLst>
              <a:ext uri="{FF2B5EF4-FFF2-40B4-BE49-F238E27FC236}">
                <a16:creationId xmlns:a16="http://schemas.microsoft.com/office/drawing/2014/main" id="{D8CBB966-8A91-8F4A-D246-809365C34DC4}"/>
              </a:ext>
            </a:extLst>
          </p:cNvPr>
          <p:cNvSpPr txBox="1"/>
          <p:nvPr/>
        </p:nvSpPr>
        <p:spPr>
          <a:xfrm>
            <a:off x="0" y="6501468"/>
            <a:ext cx="4261449" cy="400110"/>
          </a:xfrm>
          <a:prstGeom prst="rect">
            <a:avLst/>
          </a:prstGeom>
          <a:noFill/>
        </p:spPr>
        <p:txBody>
          <a:bodyPr wrap="square" rtlCol="0">
            <a:spAutoFit/>
          </a:bodyPr>
          <a:lstStyle/>
          <a:p>
            <a:r>
              <a:rPr lang="en-US" sz="2000" dirty="0">
                <a:solidFill>
                  <a:schemeClr val="bg1"/>
                </a:solidFill>
              </a:rPr>
              <a:t>Proposed System Architecture</a:t>
            </a:r>
            <a:endParaRPr lang="en-IN" sz="2000" dirty="0">
              <a:solidFill>
                <a:schemeClr val="bg1"/>
              </a:solidFill>
            </a:endParaRPr>
          </a:p>
        </p:txBody>
      </p: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84C3A867-8520-49E9-7BA1-0D8D5E8EC848}"/>
                  </a:ext>
                </a:extLst>
              </p:cNvPr>
              <p:cNvSpPr txBox="1"/>
              <p:nvPr/>
            </p:nvSpPr>
            <p:spPr>
              <a:xfrm>
                <a:off x="6746724" y="1037781"/>
                <a:ext cx="68795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IN" b="1" i="1" smtClean="0">
                              <a:latin typeface="Cambria Math" panose="02040503050406030204" pitchFamily="18" charset="0"/>
                            </a:rPr>
                          </m:ctrlPr>
                        </m:sSubPr>
                        <m:e>
                          <m:r>
                            <a:rPr lang="en-IN" b="1" i="1" smtClean="0">
                              <a:latin typeface="Cambria Math" panose="02040503050406030204" pitchFamily="18" charset="0"/>
                            </a:rPr>
                            <m:t>𝑾𝑻</m:t>
                          </m:r>
                        </m:e>
                        <m:sub>
                          <m:r>
                            <a:rPr lang="en-IN" b="1" i="1" smtClean="0">
                              <a:latin typeface="Cambria Math" panose="02040503050406030204" pitchFamily="18" charset="0"/>
                            </a:rPr>
                            <m:t>𝒛</m:t>
                          </m:r>
                          <m:r>
                            <a:rPr lang="en-IN" b="1" i="1" smtClean="0">
                              <a:latin typeface="Cambria Math" panose="02040503050406030204" pitchFamily="18" charset="0"/>
                            </a:rPr>
                            <m:t>𝟏</m:t>
                          </m:r>
                        </m:sub>
                      </m:sSub>
                    </m:oMath>
                  </m:oMathPara>
                </a14:m>
                <a:endParaRPr lang="en-IN" b="1" dirty="0"/>
              </a:p>
            </p:txBody>
          </p:sp>
        </mc:Choice>
        <mc:Fallback xmlns="">
          <p:sp>
            <p:nvSpPr>
              <p:cNvPr id="38" name="TextBox 37">
                <a:extLst>
                  <a:ext uri="{FF2B5EF4-FFF2-40B4-BE49-F238E27FC236}">
                    <a16:creationId xmlns:a16="http://schemas.microsoft.com/office/drawing/2014/main" id="{84C3A867-8520-49E9-7BA1-0D8D5E8EC848}"/>
                  </a:ext>
                </a:extLst>
              </p:cNvPr>
              <p:cNvSpPr txBox="1">
                <a:spLocks noRot="1" noChangeAspect="1" noMove="1" noResize="1" noEditPoints="1" noAdjustHandles="1" noChangeArrowheads="1" noChangeShapeType="1" noTextEdit="1"/>
              </p:cNvSpPr>
              <p:nvPr/>
            </p:nvSpPr>
            <p:spPr>
              <a:xfrm>
                <a:off x="6746724" y="1037781"/>
                <a:ext cx="687957" cy="369332"/>
              </a:xfrm>
              <a:prstGeom prst="rect">
                <a:avLst/>
              </a:prstGeom>
              <a:blipFill>
                <a:blip r:embed="rId4"/>
                <a:stretch>
                  <a:fillRect r="-3540"/>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7A544D51-D7CE-08EA-1110-2F76E3819544}"/>
                  </a:ext>
                </a:extLst>
              </p:cNvPr>
              <p:cNvSpPr txBox="1"/>
              <p:nvPr/>
            </p:nvSpPr>
            <p:spPr>
              <a:xfrm>
                <a:off x="6746723" y="1684040"/>
                <a:ext cx="68795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IN" b="1" i="1" smtClean="0">
                              <a:latin typeface="Cambria Math" panose="02040503050406030204" pitchFamily="18" charset="0"/>
                            </a:rPr>
                          </m:ctrlPr>
                        </m:sSubPr>
                        <m:e>
                          <m:r>
                            <a:rPr lang="en-IN" b="1" i="1" smtClean="0">
                              <a:latin typeface="Cambria Math" panose="02040503050406030204" pitchFamily="18" charset="0"/>
                            </a:rPr>
                            <m:t>𝑾𝑻</m:t>
                          </m:r>
                        </m:e>
                        <m:sub>
                          <m:r>
                            <a:rPr lang="en-IN" b="1" i="1" smtClean="0">
                              <a:latin typeface="Cambria Math" panose="02040503050406030204" pitchFamily="18" charset="0"/>
                            </a:rPr>
                            <m:t>𝒛</m:t>
                          </m:r>
                          <m:r>
                            <a:rPr lang="en-IN" b="1" i="1" smtClean="0">
                              <a:latin typeface="Cambria Math" panose="02040503050406030204" pitchFamily="18" charset="0"/>
                            </a:rPr>
                            <m:t>𝟐</m:t>
                          </m:r>
                        </m:sub>
                      </m:sSub>
                    </m:oMath>
                  </m:oMathPara>
                </a14:m>
                <a:endParaRPr lang="en-IN" b="1" dirty="0"/>
              </a:p>
            </p:txBody>
          </p:sp>
        </mc:Choice>
        <mc:Fallback xmlns="">
          <p:sp>
            <p:nvSpPr>
              <p:cNvPr id="44" name="TextBox 43">
                <a:extLst>
                  <a:ext uri="{FF2B5EF4-FFF2-40B4-BE49-F238E27FC236}">
                    <a16:creationId xmlns:a16="http://schemas.microsoft.com/office/drawing/2014/main" id="{7A544D51-D7CE-08EA-1110-2F76E3819544}"/>
                  </a:ext>
                </a:extLst>
              </p:cNvPr>
              <p:cNvSpPr txBox="1">
                <a:spLocks noRot="1" noChangeAspect="1" noMove="1" noResize="1" noEditPoints="1" noAdjustHandles="1" noChangeArrowheads="1" noChangeShapeType="1" noTextEdit="1"/>
              </p:cNvSpPr>
              <p:nvPr/>
            </p:nvSpPr>
            <p:spPr>
              <a:xfrm>
                <a:off x="6746723" y="1684040"/>
                <a:ext cx="687957" cy="369332"/>
              </a:xfrm>
              <a:prstGeom prst="rect">
                <a:avLst/>
              </a:prstGeom>
              <a:blipFill>
                <a:blip r:embed="rId5"/>
                <a:stretch>
                  <a:fillRect r="-3540"/>
                </a:stretch>
              </a:blipFill>
            </p:spPr>
            <p:txBody>
              <a:bodyPr/>
              <a:lstStyle/>
              <a:p>
                <a:r>
                  <a:rPr lang="en-IN">
                    <a:noFill/>
                  </a:rPr>
                  <a:t> </a:t>
                </a:r>
              </a:p>
            </p:txBody>
          </p:sp>
        </mc:Fallback>
      </mc:AlternateContent>
      <p:sp>
        <p:nvSpPr>
          <p:cNvPr id="45" name="Rectangle 44">
            <a:extLst>
              <a:ext uri="{FF2B5EF4-FFF2-40B4-BE49-F238E27FC236}">
                <a16:creationId xmlns:a16="http://schemas.microsoft.com/office/drawing/2014/main" id="{6D2B1CB6-D366-7AFA-B0F5-53DA33F66E5F}"/>
              </a:ext>
            </a:extLst>
          </p:cNvPr>
          <p:cNvSpPr/>
          <p:nvPr/>
        </p:nvSpPr>
        <p:spPr>
          <a:xfrm>
            <a:off x="1423359" y="4590304"/>
            <a:ext cx="1841024" cy="534838"/>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t>Flexible Tile Fetcher</a:t>
            </a:r>
          </a:p>
        </p:txBody>
      </p:sp>
      <p:sp>
        <p:nvSpPr>
          <p:cNvPr id="46" name="Rectangle 45">
            <a:extLst>
              <a:ext uri="{FF2B5EF4-FFF2-40B4-BE49-F238E27FC236}">
                <a16:creationId xmlns:a16="http://schemas.microsoft.com/office/drawing/2014/main" id="{672B6AC1-2C86-445B-898E-7C19FD2F46B5}"/>
              </a:ext>
            </a:extLst>
          </p:cNvPr>
          <p:cNvSpPr/>
          <p:nvPr/>
        </p:nvSpPr>
        <p:spPr>
          <a:xfrm>
            <a:off x="4343043" y="4470769"/>
            <a:ext cx="1337813" cy="651288"/>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t>Tile Buffer</a:t>
            </a:r>
          </a:p>
        </p:txBody>
      </p:sp>
      <p:sp>
        <p:nvSpPr>
          <p:cNvPr id="48" name="Rectangle 47">
            <a:extLst>
              <a:ext uri="{FF2B5EF4-FFF2-40B4-BE49-F238E27FC236}">
                <a16:creationId xmlns:a16="http://schemas.microsoft.com/office/drawing/2014/main" id="{0B1D687C-3761-6EA3-BCD1-AD94A455BF8E}"/>
              </a:ext>
            </a:extLst>
          </p:cNvPr>
          <p:cNvSpPr/>
          <p:nvPr/>
        </p:nvSpPr>
        <p:spPr>
          <a:xfrm>
            <a:off x="6207966" y="4470987"/>
            <a:ext cx="2061713" cy="651288"/>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t>Parallel Sub-Patch</a:t>
            </a:r>
          </a:p>
          <a:p>
            <a:pPr algn="ctr"/>
            <a:r>
              <a:rPr lang="en-IN" b="1" dirty="0"/>
              <a:t>CMAC’s (128x)</a:t>
            </a:r>
          </a:p>
        </p:txBody>
      </p:sp>
      <p:sp>
        <p:nvSpPr>
          <p:cNvPr id="49" name="Arrow: Right 48">
            <a:extLst>
              <a:ext uri="{FF2B5EF4-FFF2-40B4-BE49-F238E27FC236}">
                <a16:creationId xmlns:a16="http://schemas.microsoft.com/office/drawing/2014/main" id="{42322886-C433-D1AA-D20C-4EDE9E02E09D}"/>
              </a:ext>
            </a:extLst>
          </p:cNvPr>
          <p:cNvSpPr/>
          <p:nvPr/>
        </p:nvSpPr>
        <p:spPr>
          <a:xfrm>
            <a:off x="0" y="4570191"/>
            <a:ext cx="1423359" cy="53483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t>AXI4-MM</a:t>
            </a:r>
          </a:p>
        </p:txBody>
      </p:sp>
      <p:sp>
        <p:nvSpPr>
          <p:cNvPr id="51" name="Arrow: Right 50">
            <a:extLst>
              <a:ext uri="{FF2B5EF4-FFF2-40B4-BE49-F238E27FC236}">
                <a16:creationId xmlns:a16="http://schemas.microsoft.com/office/drawing/2014/main" id="{7A63FB0C-77BA-1E44-14FA-6F0999D1421E}"/>
              </a:ext>
            </a:extLst>
          </p:cNvPr>
          <p:cNvSpPr/>
          <p:nvPr/>
        </p:nvSpPr>
        <p:spPr>
          <a:xfrm>
            <a:off x="3264383" y="4570191"/>
            <a:ext cx="1092679" cy="5348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t>512-bit</a:t>
            </a:r>
          </a:p>
        </p:txBody>
      </p:sp>
      <p:sp>
        <p:nvSpPr>
          <p:cNvPr id="58" name="Rectangle 57">
            <a:extLst>
              <a:ext uri="{FF2B5EF4-FFF2-40B4-BE49-F238E27FC236}">
                <a16:creationId xmlns:a16="http://schemas.microsoft.com/office/drawing/2014/main" id="{ADB1932A-A2D9-B87F-CD8F-81522EE759C7}"/>
              </a:ext>
            </a:extLst>
          </p:cNvPr>
          <p:cNvSpPr/>
          <p:nvPr/>
        </p:nvSpPr>
        <p:spPr>
          <a:xfrm>
            <a:off x="5699907" y="3447170"/>
            <a:ext cx="1337813" cy="767751"/>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t>WT FFT </a:t>
            </a:r>
          </a:p>
          <a:p>
            <a:pPr algn="ctr"/>
            <a:r>
              <a:rPr lang="en-IN" b="1" dirty="0"/>
              <a:t>Splitter</a:t>
            </a:r>
          </a:p>
        </p:txBody>
      </p:sp>
      <p:cxnSp>
        <p:nvCxnSpPr>
          <p:cNvPr id="68" name="Connector: Elbow 67">
            <a:extLst>
              <a:ext uri="{FF2B5EF4-FFF2-40B4-BE49-F238E27FC236}">
                <a16:creationId xmlns:a16="http://schemas.microsoft.com/office/drawing/2014/main" id="{8C8ED81F-ECAA-58B1-4929-5FE72907FD9B}"/>
              </a:ext>
            </a:extLst>
          </p:cNvPr>
          <p:cNvCxnSpPr>
            <a:cxnSpLocks/>
          </p:cNvCxnSpPr>
          <p:nvPr/>
        </p:nvCxnSpPr>
        <p:spPr>
          <a:xfrm rot="16200000" flipH="1">
            <a:off x="6971940" y="3600575"/>
            <a:ext cx="935974" cy="804417"/>
          </a:xfrm>
          <a:prstGeom prst="bentConnector3">
            <a:avLst>
              <a:gd name="adj1" fmla="val 1682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73" name="Connector: Elbow 72">
            <a:extLst>
              <a:ext uri="{FF2B5EF4-FFF2-40B4-BE49-F238E27FC236}">
                <a16:creationId xmlns:a16="http://schemas.microsoft.com/office/drawing/2014/main" id="{1FEFFDC6-2C39-456A-45C2-DD14BC8942B0}"/>
              </a:ext>
            </a:extLst>
          </p:cNvPr>
          <p:cNvCxnSpPr>
            <a:cxnSpLocks/>
            <a:stCxn id="46" idx="2"/>
            <a:endCxn id="48" idx="2"/>
          </p:cNvCxnSpPr>
          <p:nvPr/>
        </p:nvCxnSpPr>
        <p:spPr>
          <a:xfrm rot="16200000" flipH="1">
            <a:off x="6125277" y="4008729"/>
            <a:ext cx="218" cy="2226873"/>
          </a:xfrm>
          <a:prstGeom prst="bentConnector3">
            <a:avLst>
              <a:gd name="adj1" fmla="val 104962385"/>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74" name="Connector: Elbow 73">
            <a:extLst>
              <a:ext uri="{FF2B5EF4-FFF2-40B4-BE49-F238E27FC236}">
                <a16:creationId xmlns:a16="http://schemas.microsoft.com/office/drawing/2014/main" id="{915D14B0-4068-6711-93F0-EC5513C212A9}"/>
              </a:ext>
            </a:extLst>
          </p:cNvPr>
          <p:cNvCxnSpPr/>
          <p:nvPr/>
        </p:nvCxnSpPr>
        <p:spPr>
          <a:xfrm rot="16200000" flipH="1">
            <a:off x="7024834" y="4082517"/>
            <a:ext cx="427977" cy="402209"/>
          </a:xfrm>
          <a:prstGeom prst="bentConnector3">
            <a:avLst>
              <a:gd name="adj1" fmla="val -28609"/>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75" name="Connector: Elbow 74">
            <a:extLst>
              <a:ext uri="{FF2B5EF4-FFF2-40B4-BE49-F238E27FC236}">
                <a16:creationId xmlns:a16="http://schemas.microsoft.com/office/drawing/2014/main" id="{55C63F8B-DEE5-52FE-E888-77DF466CEA05}"/>
              </a:ext>
            </a:extLst>
          </p:cNvPr>
          <p:cNvCxnSpPr>
            <a:stCxn id="46" idx="0"/>
            <a:endCxn id="58" idx="1"/>
          </p:cNvCxnSpPr>
          <p:nvPr/>
        </p:nvCxnSpPr>
        <p:spPr>
          <a:xfrm rot="5400000" flipH="1" flipV="1">
            <a:off x="5036067" y="3806930"/>
            <a:ext cx="639723" cy="687957"/>
          </a:xfrm>
          <a:prstGeom prst="bentConnector2">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BAA9E2D5-FFAD-AF82-A4F2-7D07AC62A0F7}"/>
              </a:ext>
            </a:extLst>
          </p:cNvPr>
          <p:cNvCxnSpPr>
            <a:stCxn id="46" idx="3"/>
            <a:endCxn id="48" idx="1"/>
          </p:cNvCxnSpPr>
          <p:nvPr/>
        </p:nvCxnSpPr>
        <p:spPr>
          <a:xfrm>
            <a:off x="5680856" y="4796413"/>
            <a:ext cx="527110" cy="218"/>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8AF3A93A-3499-E882-5E0B-BF2ACA02A941}"/>
              </a:ext>
            </a:extLst>
          </p:cNvPr>
          <p:cNvCxnSpPr/>
          <p:nvPr/>
        </p:nvCxnSpPr>
        <p:spPr>
          <a:xfrm>
            <a:off x="7971530" y="5130901"/>
            <a:ext cx="0" cy="491938"/>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89C5C304-3947-7CCB-3468-01DB89B90938}"/>
              </a:ext>
            </a:extLst>
          </p:cNvPr>
          <p:cNvCxnSpPr/>
          <p:nvPr/>
        </p:nvCxnSpPr>
        <p:spPr>
          <a:xfrm flipH="1">
            <a:off x="4771130" y="5622839"/>
            <a:ext cx="3200400"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53C31050-E530-76DA-839E-9EB7F8B8DF2A}"/>
              </a:ext>
            </a:extLst>
          </p:cNvPr>
          <p:cNvCxnSpPr/>
          <p:nvPr/>
        </p:nvCxnSpPr>
        <p:spPr>
          <a:xfrm flipV="1">
            <a:off x="4771130" y="5105029"/>
            <a:ext cx="0" cy="517810"/>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57044372-0A4B-4FD6-C4F0-6B28E2BBE365}"/>
                  </a:ext>
                </a:extLst>
              </p:cNvPr>
              <p:cNvSpPr txBox="1"/>
              <p:nvPr/>
            </p:nvSpPr>
            <p:spPr>
              <a:xfrm>
                <a:off x="4895491" y="3438879"/>
                <a:ext cx="68795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IN" b="1" i="1" smtClean="0">
                              <a:latin typeface="Cambria Math" panose="02040503050406030204" pitchFamily="18" charset="0"/>
                            </a:rPr>
                          </m:ctrlPr>
                        </m:sSubPr>
                        <m:e>
                          <m:r>
                            <a:rPr lang="en-IN" b="1" i="1" smtClean="0">
                              <a:latin typeface="Cambria Math" panose="02040503050406030204" pitchFamily="18" charset="0"/>
                            </a:rPr>
                            <m:t>𝑾𝑻</m:t>
                          </m:r>
                        </m:e>
                        <m:sub>
                          <m:r>
                            <a:rPr lang="en-IN" b="1" i="1" smtClean="0">
                              <a:latin typeface="Cambria Math" panose="02040503050406030204" pitchFamily="18" charset="0"/>
                            </a:rPr>
                            <m:t>𝒛</m:t>
                          </m:r>
                        </m:sub>
                      </m:sSub>
                    </m:oMath>
                  </m:oMathPara>
                </a14:m>
                <a:endParaRPr lang="en-IN" b="1" dirty="0"/>
              </a:p>
            </p:txBody>
          </p:sp>
        </mc:Choice>
        <mc:Fallback xmlns="">
          <p:sp>
            <p:nvSpPr>
              <p:cNvPr id="81" name="TextBox 80">
                <a:extLst>
                  <a:ext uri="{FF2B5EF4-FFF2-40B4-BE49-F238E27FC236}">
                    <a16:creationId xmlns:a16="http://schemas.microsoft.com/office/drawing/2014/main" id="{57044372-0A4B-4FD6-C4F0-6B28E2BBE365}"/>
                  </a:ext>
                </a:extLst>
              </p:cNvPr>
              <p:cNvSpPr txBox="1">
                <a:spLocks noRot="1" noChangeAspect="1" noMove="1" noResize="1" noEditPoints="1" noAdjustHandles="1" noChangeArrowheads="1" noChangeShapeType="1" noTextEdit="1"/>
              </p:cNvSpPr>
              <p:nvPr/>
            </p:nvSpPr>
            <p:spPr>
              <a:xfrm>
                <a:off x="4895491" y="3438879"/>
                <a:ext cx="687957" cy="369332"/>
              </a:xfrm>
              <a:prstGeom prst="rect">
                <a:avLst/>
              </a:prstGeom>
              <a:blipFill>
                <a:blip r:embed="rId6"/>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01763BA4-851A-8416-8F00-2412B733CA35}"/>
                  </a:ext>
                </a:extLst>
              </p:cNvPr>
              <p:cNvSpPr txBox="1"/>
              <p:nvPr/>
            </p:nvSpPr>
            <p:spPr>
              <a:xfrm>
                <a:off x="7283573" y="3307301"/>
                <a:ext cx="68795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IN" b="1" i="1" smtClean="0">
                              <a:latin typeface="Cambria Math" panose="02040503050406030204" pitchFamily="18" charset="0"/>
                            </a:rPr>
                          </m:ctrlPr>
                        </m:sSubPr>
                        <m:e>
                          <m:r>
                            <a:rPr lang="en-IN" b="1" i="1" smtClean="0">
                              <a:latin typeface="Cambria Math" panose="02040503050406030204" pitchFamily="18" charset="0"/>
                            </a:rPr>
                            <m:t>𝑾𝑻</m:t>
                          </m:r>
                        </m:e>
                        <m:sub>
                          <m:r>
                            <a:rPr lang="en-IN" b="1" i="1" smtClean="0">
                              <a:latin typeface="Cambria Math" panose="02040503050406030204" pitchFamily="18" charset="0"/>
                            </a:rPr>
                            <m:t>𝒛</m:t>
                          </m:r>
                          <m:r>
                            <a:rPr lang="en-IN" b="1" i="1" smtClean="0">
                              <a:latin typeface="Cambria Math" panose="02040503050406030204" pitchFamily="18" charset="0"/>
                            </a:rPr>
                            <m:t>𝟏</m:t>
                          </m:r>
                        </m:sub>
                      </m:sSub>
                    </m:oMath>
                  </m:oMathPara>
                </a14:m>
                <a:endParaRPr lang="en-IN" b="1" dirty="0"/>
              </a:p>
            </p:txBody>
          </p:sp>
        </mc:Choice>
        <mc:Fallback xmlns="">
          <p:sp>
            <p:nvSpPr>
              <p:cNvPr id="82" name="TextBox 81">
                <a:extLst>
                  <a:ext uri="{FF2B5EF4-FFF2-40B4-BE49-F238E27FC236}">
                    <a16:creationId xmlns:a16="http://schemas.microsoft.com/office/drawing/2014/main" id="{01763BA4-851A-8416-8F00-2412B733CA35}"/>
                  </a:ext>
                </a:extLst>
              </p:cNvPr>
              <p:cNvSpPr txBox="1">
                <a:spLocks noRot="1" noChangeAspect="1" noMove="1" noResize="1" noEditPoints="1" noAdjustHandles="1" noChangeArrowheads="1" noChangeShapeType="1" noTextEdit="1"/>
              </p:cNvSpPr>
              <p:nvPr/>
            </p:nvSpPr>
            <p:spPr>
              <a:xfrm>
                <a:off x="7283573" y="3307301"/>
                <a:ext cx="687957" cy="369332"/>
              </a:xfrm>
              <a:prstGeom prst="rect">
                <a:avLst/>
              </a:prstGeom>
              <a:blipFill>
                <a:blip r:embed="rId7"/>
                <a:stretch>
                  <a:fillRect r="-3540"/>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5367F026-D09B-1277-AE6E-41EAF4B63F5A}"/>
                  </a:ext>
                </a:extLst>
              </p:cNvPr>
              <p:cNvSpPr txBox="1"/>
              <p:nvPr/>
            </p:nvSpPr>
            <p:spPr>
              <a:xfrm>
                <a:off x="7095949" y="3631083"/>
                <a:ext cx="68795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IN" b="1" i="1" smtClean="0">
                              <a:latin typeface="Cambria Math" panose="02040503050406030204" pitchFamily="18" charset="0"/>
                            </a:rPr>
                          </m:ctrlPr>
                        </m:sSubPr>
                        <m:e>
                          <m:r>
                            <a:rPr lang="en-IN" b="1" i="1" smtClean="0">
                              <a:latin typeface="Cambria Math" panose="02040503050406030204" pitchFamily="18" charset="0"/>
                            </a:rPr>
                            <m:t>𝑾𝑻</m:t>
                          </m:r>
                        </m:e>
                        <m:sub>
                          <m:r>
                            <a:rPr lang="en-IN" b="1" i="1" smtClean="0">
                              <a:latin typeface="Cambria Math" panose="02040503050406030204" pitchFamily="18" charset="0"/>
                            </a:rPr>
                            <m:t>𝒛</m:t>
                          </m:r>
                          <m:r>
                            <a:rPr lang="en-IN" b="1" i="1" smtClean="0">
                              <a:latin typeface="Cambria Math" panose="02040503050406030204" pitchFamily="18" charset="0"/>
                            </a:rPr>
                            <m:t>𝟐</m:t>
                          </m:r>
                        </m:sub>
                      </m:sSub>
                    </m:oMath>
                  </m:oMathPara>
                </a14:m>
                <a:endParaRPr lang="en-IN" b="1" dirty="0"/>
              </a:p>
            </p:txBody>
          </p:sp>
        </mc:Choice>
        <mc:Fallback xmlns="">
          <p:sp>
            <p:nvSpPr>
              <p:cNvPr id="83" name="TextBox 82">
                <a:extLst>
                  <a:ext uri="{FF2B5EF4-FFF2-40B4-BE49-F238E27FC236}">
                    <a16:creationId xmlns:a16="http://schemas.microsoft.com/office/drawing/2014/main" id="{5367F026-D09B-1277-AE6E-41EAF4B63F5A}"/>
                  </a:ext>
                </a:extLst>
              </p:cNvPr>
              <p:cNvSpPr txBox="1">
                <a:spLocks noRot="1" noChangeAspect="1" noMove="1" noResize="1" noEditPoints="1" noAdjustHandles="1" noChangeArrowheads="1" noChangeShapeType="1" noTextEdit="1"/>
              </p:cNvSpPr>
              <p:nvPr/>
            </p:nvSpPr>
            <p:spPr>
              <a:xfrm>
                <a:off x="7095949" y="3631083"/>
                <a:ext cx="687957" cy="369332"/>
              </a:xfrm>
              <a:prstGeom prst="rect">
                <a:avLst/>
              </a:prstGeom>
              <a:blipFill>
                <a:blip r:embed="rId8"/>
                <a:stretch>
                  <a:fillRect r="-3540"/>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84" name="TextBox 83">
                <a:extLst>
                  <a:ext uri="{FF2B5EF4-FFF2-40B4-BE49-F238E27FC236}">
                    <a16:creationId xmlns:a16="http://schemas.microsoft.com/office/drawing/2014/main" id="{C6C4D823-A019-AE2D-E771-5C8791E16B5B}"/>
                  </a:ext>
                </a:extLst>
              </p:cNvPr>
              <p:cNvSpPr txBox="1"/>
              <p:nvPr/>
            </p:nvSpPr>
            <p:spPr>
              <a:xfrm>
                <a:off x="5576261" y="5570681"/>
                <a:ext cx="68795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IN" b="1" i="1" smtClean="0">
                              <a:latin typeface="Cambria Math" panose="02040503050406030204" pitchFamily="18" charset="0"/>
                            </a:rPr>
                          </m:ctrlPr>
                        </m:sSubPr>
                        <m:e>
                          <m:r>
                            <a:rPr lang="en-IN" b="1" i="1" smtClean="0">
                              <a:latin typeface="Cambria Math" panose="02040503050406030204" pitchFamily="18" charset="0"/>
                            </a:rPr>
                            <m:t>𝑷𝑺𝑼𝑴</m:t>
                          </m:r>
                          <m:r>
                            <a:rPr lang="en-IN" b="1" i="1" smtClean="0">
                              <a:latin typeface="Cambria Math" panose="02040503050406030204" pitchFamily="18" charset="0"/>
                            </a:rPr>
                            <m:t>_</m:t>
                          </m:r>
                          <m:r>
                            <a:rPr lang="en-IN" b="1" i="1" smtClean="0">
                              <a:latin typeface="Cambria Math" panose="02040503050406030204" pitchFamily="18" charset="0"/>
                            </a:rPr>
                            <m:t>𝑶𝑼𝑻</m:t>
                          </m:r>
                        </m:e>
                        <m:sub>
                          <m:r>
                            <a:rPr lang="en-IN" b="1" i="1" smtClean="0">
                              <a:latin typeface="Cambria Math" panose="02040503050406030204" pitchFamily="18" charset="0"/>
                            </a:rPr>
                            <m:t>𝒛</m:t>
                          </m:r>
                        </m:sub>
                      </m:sSub>
                    </m:oMath>
                  </m:oMathPara>
                </a14:m>
                <a:endParaRPr lang="en-IN" b="1" dirty="0"/>
              </a:p>
            </p:txBody>
          </p:sp>
        </mc:Choice>
        <mc:Fallback xmlns="">
          <p:sp>
            <p:nvSpPr>
              <p:cNvPr id="84" name="TextBox 83">
                <a:extLst>
                  <a:ext uri="{FF2B5EF4-FFF2-40B4-BE49-F238E27FC236}">
                    <a16:creationId xmlns:a16="http://schemas.microsoft.com/office/drawing/2014/main" id="{C6C4D823-A019-AE2D-E771-5C8791E16B5B}"/>
                  </a:ext>
                </a:extLst>
              </p:cNvPr>
              <p:cNvSpPr txBox="1">
                <a:spLocks noRot="1" noChangeAspect="1" noMove="1" noResize="1" noEditPoints="1" noAdjustHandles="1" noChangeArrowheads="1" noChangeShapeType="1" noTextEdit="1"/>
              </p:cNvSpPr>
              <p:nvPr/>
            </p:nvSpPr>
            <p:spPr>
              <a:xfrm>
                <a:off x="5576261" y="5570681"/>
                <a:ext cx="687957" cy="369332"/>
              </a:xfrm>
              <a:prstGeom prst="rect">
                <a:avLst/>
              </a:prstGeom>
              <a:blipFill>
                <a:blip r:embed="rId9"/>
                <a:stretch>
                  <a:fillRect r="-110619"/>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85" name="TextBox 84">
                <a:extLst>
                  <a:ext uri="{FF2B5EF4-FFF2-40B4-BE49-F238E27FC236}">
                    <a16:creationId xmlns:a16="http://schemas.microsoft.com/office/drawing/2014/main" id="{A9EBE3FD-B7C5-592C-E9FC-388DC9F89A56}"/>
                  </a:ext>
                </a:extLst>
              </p:cNvPr>
              <p:cNvSpPr txBox="1"/>
              <p:nvPr/>
            </p:nvSpPr>
            <p:spPr>
              <a:xfrm>
                <a:off x="5327351" y="5068842"/>
                <a:ext cx="68795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IN" b="1" i="1" smtClean="0">
                              <a:latin typeface="Cambria Math" panose="02040503050406030204" pitchFamily="18" charset="0"/>
                            </a:rPr>
                          </m:ctrlPr>
                        </m:sSubPr>
                        <m:e>
                          <m:r>
                            <a:rPr lang="en-IN" b="1" i="1" smtClean="0">
                              <a:latin typeface="Cambria Math" panose="02040503050406030204" pitchFamily="18" charset="0"/>
                            </a:rPr>
                            <m:t>𝑷𝑺𝑼𝑴</m:t>
                          </m:r>
                          <m:r>
                            <a:rPr lang="en-IN" b="1" i="1" smtClean="0">
                              <a:latin typeface="Cambria Math" panose="02040503050406030204" pitchFamily="18" charset="0"/>
                            </a:rPr>
                            <m:t>_</m:t>
                          </m:r>
                          <m:r>
                            <a:rPr lang="en-IN" b="1" i="1" smtClean="0">
                              <a:latin typeface="Cambria Math" panose="02040503050406030204" pitchFamily="18" charset="0"/>
                            </a:rPr>
                            <m:t>𝑰𝑵</m:t>
                          </m:r>
                        </m:e>
                        <m:sub>
                          <m:r>
                            <a:rPr lang="en-IN" b="1" i="1" smtClean="0">
                              <a:latin typeface="Cambria Math" panose="02040503050406030204" pitchFamily="18" charset="0"/>
                            </a:rPr>
                            <m:t>𝒛</m:t>
                          </m:r>
                        </m:sub>
                      </m:sSub>
                    </m:oMath>
                  </m:oMathPara>
                </a14:m>
                <a:endParaRPr lang="en-IN" b="1" dirty="0"/>
              </a:p>
            </p:txBody>
          </p:sp>
        </mc:Choice>
        <mc:Fallback xmlns="">
          <p:sp>
            <p:nvSpPr>
              <p:cNvPr id="85" name="TextBox 84">
                <a:extLst>
                  <a:ext uri="{FF2B5EF4-FFF2-40B4-BE49-F238E27FC236}">
                    <a16:creationId xmlns:a16="http://schemas.microsoft.com/office/drawing/2014/main" id="{A9EBE3FD-B7C5-592C-E9FC-388DC9F89A56}"/>
                  </a:ext>
                </a:extLst>
              </p:cNvPr>
              <p:cNvSpPr txBox="1">
                <a:spLocks noRot="1" noChangeAspect="1" noMove="1" noResize="1" noEditPoints="1" noAdjustHandles="1" noChangeArrowheads="1" noChangeShapeType="1" noTextEdit="1"/>
              </p:cNvSpPr>
              <p:nvPr/>
            </p:nvSpPr>
            <p:spPr>
              <a:xfrm>
                <a:off x="5327351" y="5068842"/>
                <a:ext cx="687957" cy="369332"/>
              </a:xfrm>
              <a:prstGeom prst="rect">
                <a:avLst/>
              </a:prstGeom>
              <a:blipFill>
                <a:blip r:embed="rId10"/>
                <a:stretch>
                  <a:fillRect r="-80531"/>
                </a:stretch>
              </a:blipFill>
            </p:spPr>
            <p:txBody>
              <a:bodyPr/>
              <a:lstStyle/>
              <a:p>
                <a:r>
                  <a:rPr lang="en-IN">
                    <a:noFill/>
                  </a:rPr>
                  <a:t> </a:t>
                </a:r>
              </a:p>
            </p:txBody>
          </p:sp>
        </mc:Fallback>
      </mc:AlternateContent>
      <p:sp>
        <p:nvSpPr>
          <p:cNvPr id="86" name="Rectangle 85">
            <a:extLst>
              <a:ext uri="{FF2B5EF4-FFF2-40B4-BE49-F238E27FC236}">
                <a16:creationId xmlns:a16="http://schemas.microsoft.com/office/drawing/2014/main" id="{1A056D2E-559D-AD2F-FB45-2C0E46098036}"/>
              </a:ext>
            </a:extLst>
          </p:cNvPr>
          <p:cNvSpPr/>
          <p:nvPr/>
        </p:nvSpPr>
        <p:spPr>
          <a:xfrm>
            <a:off x="9317250" y="4497610"/>
            <a:ext cx="1423359" cy="534838"/>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t>PSUM Tile Writer</a:t>
            </a:r>
          </a:p>
        </p:txBody>
      </p:sp>
      <p:sp>
        <p:nvSpPr>
          <p:cNvPr id="87" name="Arrow: Right 86">
            <a:extLst>
              <a:ext uri="{FF2B5EF4-FFF2-40B4-BE49-F238E27FC236}">
                <a16:creationId xmlns:a16="http://schemas.microsoft.com/office/drawing/2014/main" id="{00621FFD-D7E6-D065-F72F-BEFB3DB8543A}"/>
              </a:ext>
            </a:extLst>
          </p:cNvPr>
          <p:cNvSpPr/>
          <p:nvPr/>
        </p:nvSpPr>
        <p:spPr>
          <a:xfrm>
            <a:off x="8275969" y="4528994"/>
            <a:ext cx="1032655" cy="5348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t>512-bit</a:t>
            </a:r>
          </a:p>
        </p:txBody>
      </p:sp>
      <p:sp>
        <p:nvSpPr>
          <p:cNvPr id="88" name="Arrow: Right 87">
            <a:extLst>
              <a:ext uri="{FF2B5EF4-FFF2-40B4-BE49-F238E27FC236}">
                <a16:creationId xmlns:a16="http://schemas.microsoft.com/office/drawing/2014/main" id="{2B693D77-4160-4255-69C2-110C1E258E7C}"/>
              </a:ext>
            </a:extLst>
          </p:cNvPr>
          <p:cNvSpPr/>
          <p:nvPr/>
        </p:nvSpPr>
        <p:spPr>
          <a:xfrm>
            <a:off x="10740610" y="4510815"/>
            <a:ext cx="1249752" cy="52902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t>AXI4-MM</a:t>
            </a:r>
          </a:p>
        </p:txBody>
      </p:sp>
      <mc:AlternateContent xmlns:mc="http://schemas.openxmlformats.org/markup-compatibility/2006" xmlns:a14="http://schemas.microsoft.com/office/drawing/2010/main">
        <mc:Choice Requires="a14">
          <p:sp>
            <p:nvSpPr>
              <p:cNvPr id="112" name="TextBox 111">
                <a:extLst>
                  <a:ext uri="{FF2B5EF4-FFF2-40B4-BE49-F238E27FC236}">
                    <a16:creationId xmlns:a16="http://schemas.microsoft.com/office/drawing/2014/main" id="{C162F563-ED5F-2417-0F25-0DC042229717}"/>
                  </a:ext>
                </a:extLst>
              </p:cNvPr>
              <p:cNvSpPr txBox="1"/>
              <p:nvPr/>
            </p:nvSpPr>
            <p:spPr>
              <a:xfrm>
                <a:off x="2898410" y="1030987"/>
                <a:ext cx="935434" cy="39600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IN" b="1" i="1" smtClean="0">
                              <a:latin typeface="Cambria Math" panose="02040503050406030204" pitchFamily="18" charset="0"/>
                            </a:rPr>
                          </m:ctrlPr>
                        </m:sSubPr>
                        <m:e>
                          <m:r>
                            <a:rPr lang="en-IN" b="1" i="1" smtClean="0">
                              <a:latin typeface="Cambria Math" panose="02040503050406030204" pitchFamily="18" charset="0"/>
                            </a:rPr>
                            <m:t>𝑾𝑻</m:t>
                          </m:r>
                        </m:e>
                        <m:sub>
                          <m:r>
                            <a:rPr lang="en-IN" b="1" i="1" smtClean="0">
                              <a:latin typeface="Cambria Math" panose="02040503050406030204" pitchFamily="18" charset="0"/>
                            </a:rPr>
                            <m:t>𝒛</m:t>
                          </m:r>
                          <m:r>
                            <a:rPr lang="en-IN" b="1" i="1" smtClean="0">
                              <a:latin typeface="Cambria Math" panose="02040503050406030204" pitchFamily="18" charset="0"/>
                            </a:rPr>
                            <m:t>,(</m:t>
                          </m:r>
                          <m:r>
                            <a:rPr lang="en-IN" b="1" i="1" smtClean="0">
                              <a:latin typeface="Cambria Math" panose="02040503050406030204" pitchFamily="18" charset="0"/>
                            </a:rPr>
                            <m:t>𝒓</m:t>
                          </m:r>
                          <m:r>
                            <a:rPr lang="en-IN" b="1" i="1" smtClean="0">
                              <a:latin typeface="Cambria Math" panose="02040503050406030204" pitchFamily="18" charset="0"/>
                            </a:rPr>
                            <m:t>,</m:t>
                          </m:r>
                          <m:r>
                            <a:rPr lang="en-IN" b="1" i="1" smtClean="0">
                              <a:latin typeface="Cambria Math" panose="02040503050406030204" pitchFamily="18" charset="0"/>
                            </a:rPr>
                            <m:t>𝒄</m:t>
                          </m:r>
                          <m:r>
                            <a:rPr lang="en-IN" b="1" i="1" smtClean="0">
                              <a:latin typeface="Cambria Math" panose="02040503050406030204" pitchFamily="18" charset="0"/>
                            </a:rPr>
                            <m:t>)</m:t>
                          </m:r>
                        </m:sub>
                      </m:sSub>
                    </m:oMath>
                  </m:oMathPara>
                </a14:m>
                <a:endParaRPr lang="en-IN" b="1" dirty="0"/>
              </a:p>
            </p:txBody>
          </p:sp>
        </mc:Choice>
        <mc:Fallback xmlns="">
          <p:sp>
            <p:nvSpPr>
              <p:cNvPr id="112" name="TextBox 111">
                <a:extLst>
                  <a:ext uri="{FF2B5EF4-FFF2-40B4-BE49-F238E27FC236}">
                    <a16:creationId xmlns:a16="http://schemas.microsoft.com/office/drawing/2014/main" id="{C162F563-ED5F-2417-0F25-0DC042229717}"/>
                  </a:ext>
                </a:extLst>
              </p:cNvPr>
              <p:cNvSpPr txBox="1">
                <a:spLocks noRot="1" noChangeAspect="1" noMove="1" noResize="1" noEditPoints="1" noAdjustHandles="1" noChangeArrowheads="1" noChangeShapeType="1" noTextEdit="1"/>
              </p:cNvSpPr>
              <p:nvPr/>
            </p:nvSpPr>
            <p:spPr>
              <a:xfrm>
                <a:off x="2898410" y="1030987"/>
                <a:ext cx="935434" cy="396006"/>
              </a:xfrm>
              <a:prstGeom prst="rect">
                <a:avLst/>
              </a:prstGeom>
              <a:blipFill>
                <a:blip r:embed="rId11"/>
                <a:stretch>
                  <a:fillRect r="-8442" b="-9231"/>
                </a:stretch>
              </a:blipFill>
            </p:spPr>
            <p:txBody>
              <a:bodyPr/>
              <a:lstStyle/>
              <a:p>
                <a:r>
                  <a:rPr lang="en-IN">
                    <a:noFill/>
                  </a:rPr>
                  <a:t> </a:t>
                </a:r>
              </a:p>
            </p:txBody>
          </p:sp>
        </mc:Fallback>
      </mc:AlternateContent>
      <p:sp>
        <p:nvSpPr>
          <p:cNvPr id="113" name="Rectangle 112">
            <a:extLst>
              <a:ext uri="{FF2B5EF4-FFF2-40B4-BE49-F238E27FC236}">
                <a16:creationId xmlns:a16="http://schemas.microsoft.com/office/drawing/2014/main" id="{86B110D9-84B8-F46D-1747-B1C2FBE46332}"/>
              </a:ext>
            </a:extLst>
          </p:cNvPr>
          <p:cNvSpPr/>
          <p:nvPr/>
        </p:nvSpPr>
        <p:spPr>
          <a:xfrm>
            <a:off x="1020353" y="1301993"/>
            <a:ext cx="1841024" cy="79363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t>WT Buffer</a:t>
            </a:r>
          </a:p>
          <a:p>
            <a:pPr algn="ctr"/>
            <a:r>
              <a:rPr lang="en-IN" b="1" dirty="0"/>
              <a:t>(Tile buffer @ </a:t>
            </a:r>
            <a:r>
              <a:rPr lang="en-IN" b="1" dirty="0" err="1"/>
              <a:t>wt</a:t>
            </a:r>
            <a:r>
              <a:rPr lang="en-IN" b="1" dirty="0"/>
              <a:t> offset)</a:t>
            </a:r>
          </a:p>
        </p:txBody>
      </p:sp>
      <p:grpSp>
        <p:nvGrpSpPr>
          <p:cNvPr id="114" name="Group 113">
            <a:extLst>
              <a:ext uri="{FF2B5EF4-FFF2-40B4-BE49-F238E27FC236}">
                <a16:creationId xmlns:a16="http://schemas.microsoft.com/office/drawing/2014/main" id="{A47B20A8-1552-BCD5-12C4-FE5996D4F3C3}"/>
              </a:ext>
            </a:extLst>
          </p:cNvPr>
          <p:cNvGrpSpPr/>
          <p:nvPr/>
        </p:nvGrpSpPr>
        <p:grpSpPr>
          <a:xfrm>
            <a:off x="4812200" y="1194550"/>
            <a:ext cx="357447" cy="357447"/>
            <a:chOff x="5738553" y="1658427"/>
            <a:chExt cx="478768" cy="478768"/>
          </a:xfrm>
        </p:grpSpPr>
        <p:sp>
          <p:nvSpPr>
            <p:cNvPr id="115" name="Plus Sign 114">
              <a:extLst>
                <a:ext uri="{FF2B5EF4-FFF2-40B4-BE49-F238E27FC236}">
                  <a16:creationId xmlns:a16="http://schemas.microsoft.com/office/drawing/2014/main" id="{536BA5BA-DA94-2EEF-6042-CB26E4DEE93B}"/>
                </a:ext>
              </a:extLst>
            </p:cNvPr>
            <p:cNvSpPr/>
            <p:nvPr/>
          </p:nvSpPr>
          <p:spPr>
            <a:xfrm>
              <a:off x="5800726" y="1716657"/>
              <a:ext cx="362309" cy="362309"/>
            </a:xfrm>
            <a:prstGeom prst="mathPlus">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a:solidFill>
                  <a:schemeClr val="tx1"/>
                </a:solidFill>
              </a:endParaRPr>
            </a:p>
          </p:txBody>
        </p:sp>
        <p:sp>
          <p:nvSpPr>
            <p:cNvPr id="116" name="Oval 115">
              <a:extLst>
                <a:ext uri="{FF2B5EF4-FFF2-40B4-BE49-F238E27FC236}">
                  <a16:creationId xmlns:a16="http://schemas.microsoft.com/office/drawing/2014/main" id="{78AAF441-E728-E2C2-8E42-C45A4CF6AACA}"/>
                </a:ext>
              </a:extLst>
            </p:cNvPr>
            <p:cNvSpPr/>
            <p:nvPr/>
          </p:nvSpPr>
          <p:spPr>
            <a:xfrm>
              <a:off x="5738553" y="1658427"/>
              <a:ext cx="478768" cy="47876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a:p>
          </p:txBody>
        </p:sp>
      </p:grpSp>
      <p:grpSp>
        <p:nvGrpSpPr>
          <p:cNvPr id="117" name="Group 116">
            <a:extLst>
              <a:ext uri="{FF2B5EF4-FFF2-40B4-BE49-F238E27FC236}">
                <a16:creationId xmlns:a16="http://schemas.microsoft.com/office/drawing/2014/main" id="{A141DBE0-7B2E-3477-01B5-F1A10D52411C}"/>
              </a:ext>
            </a:extLst>
          </p:cNvPr>
          <p:cNvGrpSpPr/>
          <p:nvPr/>
        </p:nvGrpSpPr>
        <p:grpSpPr>
          <a:xfrm>
            <a:off x="4832327" y="1818980"/>
            <a:ext cx="357447" cy="409964"/>
            <a:chOff x="5738553" y="2398375"/>
            <a:chExt cx="478768" cy="478768"/>
          </a:xfrm>
        </p:grpSpPr>
        <p:sp>
          <p:nvSpPr>
            <p:cNvPr id="118" name="Minus Sign 117">
              <a:extLst>
                <a:ext uri="{FF2B5EF4-FFF2-40B4-BE49-F238E27FC236}">
                  <a16:creationId xmlns:a16="http://schemas.microsoft.com/office/drawing/2014/main" id="{2216F0FF-12EB-D1E4-43D2-8A0EF9BC0147}"/>
                </a:ext>
              </a:extLst>
            </p:cNvPr>
            <p:cNvSpPr/>
            <p:nvPr/>
          </p:nvSpPr>
          <p:spPr>
            <a:xfrm>
              <a:off x="5845832" y="2483807"/>
              <a:ext cx="276046" cy="276046"/>
            </a:xfrm>
            <a:prstGeom prst="mathMinus">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a:p>
          </p:txBody>
        </p:sp>
        <p:sp>
          <p:nvSpPr>
            <p:cNvPr id="119" name="Oval 118">
              <a:extLst>
                <a:ext uri="{FF2B5EF4-FFF2-40B4-BE49-F238E27FC236}">
                  <a16:creationId xmlns:a16="http://schemas.microsoft.com/office/drawing/2014/main" id="{C1A5CDE9-F9A0-B992-85D8-1F77654271B8}"/>
                </a:ext>
              </a:extLst>
            </p:cNvPr>
            <p:cNvSpPr/>
            <p:nvPr/>
          </p:nvSpPr>
          <p:spPr>
            <a:xfrm>
              <a:off x="5738553" y="2398375"/>
              <a:ext cx="478768" cy="47876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a:p>
          </p:txBody>
        </p:sp>
      </p:grpSp>
      <p:cxnSp>
        <p:nvCxnSpPr>
          <p:cNvPr id="120" name="Straight Connector 119">
            <a:extLst>
              <a:ext uri="{FF2B5EF4-FFF2-40B4-BE49-F238E27FC236}">
                <a16:creationId xmlns:a16="http://schemas.microsoft.com/office/drawing/2014/main" id="{36BF5565-7BCC-59AB-7355-65326ECA934C}"/>
              </a:ext>
            </a:extLst>
          </p:cNvPr>
          <p:cNvCxnSpPr>
            <a:cxnSpLocks/>
            <a:endCxn id="116" idx="2"/>
          </p:cNvCxnSpPr>
          <p:nvPr/>
        </p:nvCxnSpPr>
        <p:spPr>
          <a:xfrm flipV="1">
            <a:off x="2855489" y="1373274"/>
            <a:ext cx="1956711" cy="2889"/>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1" name="TextBox 120">
                <a:extLst>
                  <a:ext uri="{FF2B5EF4-FFF2-40B4-BE49-F238E27FC236}">
                    <a16:creationId xmlns:a16="http://schemas.microsoft.com/office/drawing/2014/main" id="{FA489766-6A0D-7F67-C7DE-174636ACEF6C}"/>
                  </a:ext>
                </a:extLst>
              </p:cNvPr>
              <p:cNvSpPr txBox="1"/>
              <p:nvPr/>
            </p:nvSpPr>
            <p:spPr>
              <a:xfrm>
                <a:off x="2774901" y="1657230"/>
                <a:ext cx="935434" cy="39600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IN" b="1" i="1" smtClean="0">
                              <a:latin typeface="Cambria Math" panose="02040503050406030204" pitchFamily="18" charset="0"/>
                            </a:rPr>
                          </m:ctrlPr>
                        </m:sSubPr>
                        <m:e>
                          <m:r>
                            <a:rPr lang="en-IN" b="1" i="1" smtClean="0">
                              <a:latin typeface="Cambria Math" panose="02040503050406030204" pitchFamily="18" charset="0"/>
                            </a:rPr>
                            <m:t>𝑾𝑻</m:t>
                          </m:r>
                        </m:e>
                        <m:sub>
                          <m:r>
                            <a:rPr lang="en-IN" b="1" i="1" smtClean="0">
                              <a:latin typeface="Cambria Math" panose="02040503050406030204" pitchFamily="18" charset="0"/>
                            </a:rPr>
                            <m:t>𝒛</m:t>
                          </m:r>
                          <m:r>
                            <a:rPr lang="en-IN" b="1" i="1" smtClean="0">
                              <a:latin typeface="Cambria Math" panose="02040503050406030204" pitchFamily="18" charset="0"/>
                            </a:rPr>
                            <m:t>,(</m:t>
                          </m:r>
                          <m:r>
                            <a:rPr lang="en-IN" b="1" i="1" smtClean="0">
                              <a:latin typeface="Cambria Math" panose="02040503050406030204" pitchFamily="18" charset="0"/>
                            </a:rPr>
                            <m:t>𝑷𝑺</m:t>
                          </m:r>
                          <m:r>
                            <a:rPr lang="en-IN" b="1" i="1" smtClean="0">
                              <a:latin typeface="Cambria Math" panose="02040503050406030204" pitchFamily="18" charset="0"/>
                            </a:rPr>
                            <m:t>−</m:t>
                          </m:r>
                          <m:r>
                            <a:rPr lang="en-IN" b="1" i="1" smtClean="0">
                              <a:latin typeface="Cambria Math" panose="02040503050406030204" pitchFamily="18" charset="0"/>
                            </a:rPr>
                            <m:t>𝒓</m:t>
                          </m:r>
                          <m:r>
                            <a:rPr lang="en-IN" b="1" i="1" smtClean="0">
                              <a:latin typeface="Cambria Math" panose="02040503050406030204" pitchFamily="18" charset="0"/>
                            </a:rPr>
                            <m:t>,</m:t>
                          </m:r>
                          <m:r>
                            <a:rPr lang="en-IN" b="1" i="1" smtClean="0">
                              <a:latin typeface="Cambria Math" panose="02040503050406030204" pitchFamily="18" charset="0"/>
                            </a:rPr>
                            <m:t>𝑷𝑺</m:t>
                          </m:r>
                          <m:r>
                            <a:rPr lang="en-IN" b="1" i="1" smtClean="0">
                              <a:latin typeface="Cambria Math" panose="02040503050406030204" pitchFamily="18" charset="0"/>
                            </a:rPr>
                            <m:t>−</m:t>
                          </m:r>
                          <m:r>
                            <a:rPr lang="en-IN" b="1" i="1" smtClean="0">
                              <a:latin typeface="Cambria Math" panose="02040503050406030204" pitchFamily="18" charset="0"/>
                            </a:rPr>
                            <m:t>𝒄</m:t>
                          </m:r>
                          <m:r>
                            <a:rPr lang="en-IN" b="1" i="1" smtClean="0">
                              <a:latin typeface="Cambria Math" panose="02040503050406030204" pitchFamily="18" charset="0"/>
                            </a:rPr>
                            <m:t>)</m:t>
                          </m:r>
                        </m:sub>
                      </m:sSub>
                    </m:oMath>
                  </m:oMathPara>
                </a14:m>
                <a:endParaRPr lang="en-IN" b="1" dirty="0"/>
              </a:p>
            </p:txBody>
          </p:sp>
        </mc:Choice>
        <mc:Fallback xmlns="">
          <p:sp>
            <p:nvSpPr>
              <p:cNvPr id="121" name="TextBox 120">
                <a:extLst>
                  <a:ext uri="{FF2B5EF4-FFF2-40B4-BE49-F238E27FC236}">
                    <a16:creationId xmlns:a16="http://schemas.microsoft.com/office/drawing/2014/main" id="{FA489766-6A0D-7F67-C7DE-174636ACEF6C}"/>
                  </a:ext>
                </a:extLst>
              </p:cNvPr>
              <p:cNvSpPr txBox="1">
                <a:spLocks noRot="1" noChangeAspect="1" noMove="1" noResize="1" noEditPoints="1" noAdjustHandles="1" noChangeArrowheads="1" noChangeShapeType="1" noTextEdit="1"/>
              </p:cNvSpPr>
              <p:nvPr/>
            </p:nvSpPr>
            <p:spPr>
              <a:xfrm>
                <a:off x="2774901" y="1657230"/>
                <a:ext cx="935434" cy="396006"/>
              </a:xfrm>
              <a:prstGeom prst="rect">
                <a:avLst/>
              </a:prstGeom>
              <a:blipFill>
                <a:blip r:embed="rId12"/>
                <a:stretch>
                  <a:fillRect r="-79221" b="-9231"/>
                </a:stretch>
              </a:blipFill>
            </p:spPr>
            <p:txBody>
              <a:bodyPr/>
              <a:lstStyle/>
              <a:p>
                <a:r>
                  <a:rPr lang="en-IN">
                    <a:noFill/>
                  </a:rPr>
                  <a:t> </a:t>
                </a:r>
              </a:p>
            </p:txBody>
          </p:sp>
        </mc:Fallback>
      </mc:AlternateContent>
      <p:cxnSp>
        <p:nvCxnSpPr>
          <p:cNvPr id="122" name="Straight Connector 121">
            <a:extLst>
              <a:ext uri="{FF2B5EF4-FFF2-40B4-BE49-F238E27FC236}">
                <a16:creationId xmlns:a16="http://schemas.microsoft.com/office/drawing/2014/main" id="{22A075C8-CC3D-753C-282C-F4B42BBC5DCA}"/>
              </a:ext>
            </a:extLst>
          </p:cNvPr>
          <p:cNvCxnSpPr>
            <a:cxnSpLocks/>
          </p:cNvCxnSpPr>
          <p:nvPr/>
        </p:nvCxnSpPr>
        <p:spPr>
          <a:xfrm>
            <a:off x="2865506" y="2025100"/>
            <a:ext cx="1534961"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26E449B5-ADC1-C399-4A60-15F321514DD9}"/>
              </a:ext>
            </a:extLst>
          </p:cNvPr>
          <p:cNvCxnSpPr>
            <a:cxnSpLocks/>
          </p:cNvCxnSpPr>
          <p:nvPr/>
        </p:nvCxnSpPr>
        <p:spPr>
          <a:xfrm flipH="1">
            <a:off x="4335769" y="1499650"/>
            <a:ext cx="530209" cy="516047"/>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7D23955F-B40A-DBFE-BF81-F26FBB2F8B18}"/>
              </a:ext>
            </a:extLst>
          </p:cNvPr>
          <p:cNvCxnSpPr>
            <a:cxnSpLocks/>
          </p:cNvCxnSpPr>
          <p:nvPr/>
        </p:nvCxnSpPr>
        <p:spPr>
          <a:xfrm flipH="1" flipV="1">
            <a:off x="4290184" y="1363871"/>
            <a:ext cx="594490" cy="515147"/>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87919658-83E0-F381-C8C5-4C345DA0EE88}"/>
              </a:ext>
            </a:extLst>
          </p:cNvPr>
          <p:cNvCxnSpPr>
            <a:cxnSpLocks/>
            <a:endCxn id="119" idx="2"/>
          </p:cNvCxnSpPr>
          <p:nvPr/>
        </p:nvCxnSpPr>
        <p:spPr>
          <a:xfrm flipV="1">
            <a:off x="4400467" y="2023962"/>
            <a:ext cx="431860" cy="1138"/>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
        <p:nvSpPr>
          <p:cNvPr id="126" name="Rectangle 125">
            <a:extLst>
              <a:ext uri="{FF2B5EF4-FFF2-40B4-BE49-F238E27FC236}">
                <a16:creationId xmlns:a16="http://schemas.microsoft.com/office/drawing/2014/main" id="{146DB3B9-3E58-9DF2-988E-569086F5A417}"/>
              </a:ext>
            </a:extLst>
          </p:cNvPr>
          <p:cNvSpPr/>
          <p:nvPr/>
        </p:nvSpPr>
        <p:spPr>
          <a:xfrm>
            <a:off x="6086955" y="1192101"/>
            <a:ext cx="633738" cy="369332"/>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t>&gt;&gt; 1 </a:t>
            </a:r>
          </a:p>
        </p:txBody>
      </p:sp>
      <p:sp>
        <p:nvSpPr>
          <p:cNvPr id="127" name="Rectangle 126">
            <a:extLst>
              <a:ext uri="{FF2B5EF4-FFF2-40B4-BE49-F238E27FC236}">
                <a16:creationId xmlns:a16="http://schemas.microsoft.com/office/drawing/2014/main" id="{FDE31A78-0637-3B6C-F9AC-E7E9CC021CD3}"/>
              </a:ext>
            </a:extLst>
          </p:cNvPr>
          <p:cNvSpPr/>
          <p:nvPr/>
        </p:nvSpPr>
        <p:spPr>
          <a:xfrm>
            <a:off x="6095258" y="1848732"/>
            <a:ext cx="633738" cy="369332"/>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t>&gt;&gt; 1 </a:t>
            </a:r>
          </a:p>
        </p:txBody>
      </p:sp>
      <p:cxnSp>
        <p:nvCxnSpPr>
          <p:cNvPr id="128" name="Straight Arrow Connector 127">
            <a:extLst>
              <a:ext uri="{FF2B5EF4-FFF2-40B4-BE49-F238E27FC236}">
                <a16:creationId xmlns:a16="http://schemas.microsoft.com/office/drawing/2014/main" id="{C37B247C-CE56-1F9C-051E-C0E8072C3B9D}"/>
              </a:ext>
            </a:extLst>
          </p:cNvPr>
          <p:cNvCxnSpPr>
            <a:stCxn id="116" idx="6"/>
            <a:endCxn id="126" idx="1"/>
          </p:cNvCxnSpPr>
          <p:nvPr/>
        </p:nvCxnSpPr>
        <p:spPr>
          <a:xfrm>
            <a:off x="5169647" y="1373274"/>
            <a:ext cx="917308" cy="3493"/>
          </a:xfrm>
          <a:prstGeom prst="straightConnector1">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29" name="Straight Arrow Connector 128">
            <a:extLst>
              <a:ext uri="{FF2B5EF4-FFF2-40B4-BE49-F238E27FC236}">
                <a16:creationId xmlns:a16="http://schemas.microsoft.com/office/drawing/2014/main" id="{E07EAEDF-57F2-C66C-A09B-4AAF379F4AA2}"/>
              </a:ext>
            </a:extLst>
          </p:cNvPr>
          <p:cNvCxnSpPr>
            <a:stCxn id="119" idx="6"/>
            <a:endCxn id="127" idx="1"/>
          </p:cNvCxnSpPr>
          <p:nvPr/>
        </p:nvCxnSpPr>
        <p:spPr>
          <a:xfrm>
            <a:off x="5189774" y="2023962"/>
            <a:ext cx="905484" cy="9436"/>
          </a:xfrm>
          <a:prstGeom prst="straightConnector1">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30" name="Straight Arrow Connector 129">
            <a:extLst>
              <a:ext uri="{FF2B5EF4-FFF2-40B4-BE49-F238E27FC236}">
                <a16:creationId xmlns:a16="http://schemas.microsoft.com/office/drawing/2014/main" id="{C5F5F879-1AE5-4252-C541-3E477797B503}"/>
              </a:ext>
            </a:extLst>
          </p:cNvPr>
          <p:cNvCxnSpPr>
            <a:stCxn id="126" idx="3"/>
          </p:cNvCxnSpPr>
          <p:nvPr/>
        </p:nvCxnSpPr>
        <p:spPr>
          <a:xfrm>
            <a:off x="6720693" y="1376767"/>
            <a:ext cx="642101" cy="0"/>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31" name="Straight Arrow Connector 130">
            <a:extLst>
              <a:ext uri="{FF2B5EF4-FFF2-40B4-BE49-F238E27FC236}">
                <a16:creationId xmlns:a16="http://schemas.microsoft.com/office/drawing/2014/main" id="{3DD7F45A-51D2-367E-73A1-4BE2DF9C7D74}"/>
              </a:ext>
            </a:extLst>
          </p:cNvPr>
          <p:cNvCxnSpPr/>
          <p:nvPr/>
        </p:nvCxnSpPr>
        <p:spPr>
          <a:xfrm>
            <a:off x="6720692" y="2033398"/>
            <a:ext cx="642101" cy="0"/>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32" name="Speech Bubble: Rectangle 131">
            <a:extLst>
              <a:ext uri="{FF2B5EF4-FFF2-40B4-BE49-F238E27FC236}">
                <a16:creationId xmlns:a16="http://schemas.microsoft.com/office/drawing/2014/main" id="{9DBE7B30-644E-09DC-6047-F4E3D8326A2D}"/>
              </a:ext>
            </a:extLst>
          </p:cNvPr>
          <p:cNvSpPr/>
          <p:nvPr/>
        </p:nvSpPr>
        <p:spPr>
          <a:xfrm>
            <a:off x="746507" y="1096336"/>
            <a:ext cx="6816543" cy="1225240"/>
          </a:xfrm>
          <a:prstGeom prst="wedgeRectCallout">
            <a:avLst>
              <a:gd name="adj1" fmla="val 33215"/>
              <a:gd name="adj2" fmla="val 136519"/>
            </a:avLst>
          </a:prstGeom>
          <a:noFill/>
          <a:ln w="19050">
            <a:solidFill>
              <a:schemeClr val="tx1">
                <a:lumMod val="95000"/>
                <a:lumOff val="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a:p>
        </p:txBody>
      </p:sp>
      <p:sp>
        <p:nvSpPr>
          <p:cNvPr id="133" name="Multiplication Sign 132">
            <a:extLst>
              <a:ext uri="{FF2B5EF4-FFF2-40B4-BE49-F238E27FC236}">
                <a16:creationId xmlns:a16="http://schemas.microsoft.com/office/drawing/2014/main" id="{6F745769-CCA1-08CC-3F45-63B249525F3D}"/>
              </a:ext>
            </a:extLst>
          </p:cNvPr>
          <p:cNvSpPr/>
          <p:nvPr/>
        </p:nvSpPr>
        <p:spPr>
          <a:xfrm>
            <a:off x="8568375" y="1741134"/>
            <a:ext cx="196455" cy="296421"/>
          </a:xfrm>
          <a:prstGeom prst="mathMultiply">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134" name="Multiplication Sign 133">
            <a:extLst>
              <a:ext uri="{FF2B5EF4-FFF2-40B4-BE49-F238E27FC236}">
                <a16:creationId xmlns:a16="http://schemas.microsoft.com/office/drawing/2014/main" id="{22FFEB0F-9F72-37F0-061F-5BA319FD74B0}"/>
              </a:ext>
            </a:extLst>
          </p:cNvPr>
          <p:cNvSpPr/>
          <p:nvPr/>
        </p:nvSpPr>
        <p:spPr>
          <a:xfrm>
            <a:off x="8568375" y="2044102"/>
            <a:ext cx="196455" cy="296421"/>
          </a:xfrm>
          <a:prstGeom prst="mathMultiply">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135" name="Multiplication Sign 134">
            <a:extLst>
              <a:ext uri="{FF2B5EF4-FFF2-40B4-BE49-F238E27FC236}">
                <a16:creationId xmlns:a16="http://schemas.microsoft.com/office/drawing/2014/main" id="{075240DD-3A00-66AD-0B61-B506DFFE0ACB}"/>
              </a:ext>
            </a:extLst>
          </p:cNvPr>
          <p:cNvSpPr/>
          <p:nvPr/>
        </p:nvSpPr>
        <p:spPr>
          <a:xfrm>
            <a:off x="8568375" y="2347071"/>
            <a:ext cx="196455" cy="296421"/>
          </a:xfrm>
          <a:prstGeom prst="mathMultiply">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136" name="Multiplication Sign 135">
            <a:extLst>
              <a:ext uri="{FF2B5EF4-FFF2-40B4-BE49-F238E27FC236}">
                <a16:creationId xmlns:a16="http://schemas.microsoft.com/office/drawing/2014/main" id="{E244D2AF-1F81-85FA-E167-BA9017184A5B}"/>
              </a:ext>
            </a:extLst>
          </p:cNvPr>
          <p:cNvSpPr/>
          <p:nvPr/>
        </p:nvSpPr>
        <p:spPr>
          <a:xfrm>
            <a:off x="8568375" y="2679774"/>
            <a:ext cx="196455" cy="296421"/>
          </a:xfrm>
          <a:prstGeom prst="mathMultiply">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137" name="Rectangle 136">
            <a:extLst>
              <a:ext uri="{FF2B5EF4-FFF2-40B4-BE49-F238E27FC236}">
                <a16:creationId xmlns:a16="http://schemas.microsoft.com/office/drawing/2014/main" id="{63723FB2-8C11-7C45-7713-641227D853D0}"/>
              </a:ext>
            </a:extLst>
          </p:cNvPr>
          <p:cNvSpPr/>
          <p:nvPr/>
        </p:nvSpPr>
        <p:spPr>
          <a:xfrm>
            <a:off x="8476696" y="1661020"/>
            <a:ext cx="379813" cy="1385969"/>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138" name="Rectangle 137">
            <a:extLst>
              <a:ext uri="{FF2B5EF4-FFF2-40B4-BE49-F238E27FC236}">
                <a16:creationId xmlns:a16="http://schemas.microsoft.com/office/drawing/2014/main" id="{975FB358-27D5-ABB6-E9DC-7350852B695B}"/>
              </a:ext>
            </a:extLst>
          </p:cNvPr>
          <p:cNvSpPr/>
          <p:nvPr/>
        </p:nvSpPr>
        <p:spPr>
          <a:xfrm>
            <a:off x="9711945" y="1661020"/>
            <a:ext cx="379813" cy="138596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139" name="Plus Sign 138">
            <a:extLst>
              <a:ext uri="{FF2B5EF4-FFF2-40B4-BE49-F238E27FC236}">
                <a16:creationId xmlns:a16="http://schemas.microsoft.com/office/drawing/2014/main" id="{F10095BB-09D2-DC53-D938-42F0F2A32710}"/>
              </a:ext>
            </a:extLst>
          </p:cNvPr>
          <p:cNvSpPr/>
          <p:nvPr/>
        </p:nvSpPr>
        <p:spPr>
          <a:xfrm>
            <a:off x="9800349" y="1749262"/>
            <a:ext cx="203004" cy="296421"/>
          </a:xfrm>
          <a:prstGeom prst="mathPlus">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140" name="Plus Sign 139">
            <a:extLst>
              <a:ext uri="{FF2B5EF4-FFF2-40B4-BE49-F238E27FC236}">
                <a16:creationId xmlns:a16="http://schemas.microsoft.com/office/drawing/2014/main" id="{B6BDB41D-4E73-F892-589D-338E36FCC67A}"/>
              </a:ext>
            </a:extLst>
          </p:cNvPr>
          <p:cNvSpPr/>
          <p:nvPr/>
        </p:nvSpPr>
        <p:spPr>
          <a:xfrm>
            <a:off x="9800349" y="2057583"/>
            <a:ext cx="203004" cy="296421"/>
          </a:xfrm>
          <a:prstGeom prst="mathPlus">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141" name="Plus Sign 140">
            <a:extLst>
              <a:ext uri="{FF2B5EF4-FFF2-40B4-BE49-F238E27FC236}">
                <a16:creationId xmlns:a16="http://schemas.microsoft.com/office/drawing/2014/main" id="{2B200CA0-42E7-27B7-615C-5327917F3E88}"/>
              </a:ext>
            </a:extLst>
          </p:cNvPr>
          <p:cNvSpPr/>
          <p:nvPr/>
        </p:nvSpPr>
        <p:spPr>
          <a:xfrm>
            <a:off x="9800349" y="2365905"/>
            <a:ext cx="203004" cy="296421"/>
          </a:xfrm>
          <a:prstGeom prst="mathPlus">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142" name="Plus Sign 141">
            <a:extLst>
              <a:ext uri="{FF2B5EF4-FFF2-40B4-BE49-F238E27FC236}">
                <a16:creationId xmlns:a16="http://schemas.microsoft.com/office/drawing/2014/main" id="{917AE757-F76A-9501-3398-FFD77CFBECDB}"/>
              </a:ext>
            </a:extLst>
          </p:cNvPr>
          <p:cNvSpPr/>
          <p:nvPr/>
        </p:nvSpPr>
        <p:spPr>
          <a:xfrm>
            <a:off x="9800349" y="2697026"/>
            <a:ext cx="203004" cy="296421"/>
          </a:xfrm>
          <a:prstGeom prst="mathPlus">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sp>
        <p:nvSpPr>
          <p:cNvPr id="143" name="Equals 142">
            <a:extLst>
              <a:ext uri="{FF2B5EF4-FFF2-40B4-BE49-F238E27FC236}">
                <a16:creationId xmlns:a16="http://schemas.microsoft.com/office/drawing/2014/main" id="{BAD0B58C-049F-D659-4778-1D3FF86E86FB}"/>
              </a:ext>
            </a:extLst>
          </p:cNvPr>
          <p:cNvSpPr/>
          <p:nvPr/>
        </p:nvSpPr>
        <p:spPr>
          <a:xfrm>
            <a:off x="10970235" y="1762686"/>
            <a:ext cx="140828" cy="185094"/>
          </a:xfrm>
          <a:prstGeom prst="mathEqual">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solidFill>
                <a:schemeClr val="tx1"/>
              </a:solidFill>
            </a:endParaRPr>
          </a:p>
        </p:txBody>
      </p:sp>
      <p:sp>
        <p:nvSpPr>
          <p:cNvPr id="144" name="Equals 143">
            <a:extLst>
              <a:ext uri="{FF2B5EF4-FFF2-40B4-BE49-F238E27FC236}">
                <a16:creationId xmlns:a16="http://schemas.microsoft.com/office/drawing/2014/main" id="{D744DE34-B62A-E684-DE4C-4D6DEA927C3E}"/>
              </a:ext>
            </a:extLst>
          </p:cNvPr>
          <p:cNvSpPr/>
          <p:nvPr/>
        </p:nvSpPr>
        <p:spPr>
          <a:xfrm>
            <a:off x="10970235" y="2090219"/>
            <a:ext cx="140828" cy="185094"/>
          </a:xfrm>
          <a:prstGeom prst="mathEqual">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solidFill>
                <a:schemeClr val="tx1"/>
              </a:solidFill>
            </a:endParaRPr>
          </a:p>
        </p:txBody>
      </p:sp>
      <p:sp>
        <p:nvSpPr>
          <p:cNvPr id="145" name="Equals 144">
            <a:extLst>
              <a:ext uri="{FF2B5EF4-FFF2-40B4-BE49-F238E27FC236}">
                <a16:creationId xmlns:a16="http://schemas.microsoft.com/office/drawing/2014/main" id="{AA91D29B-A04D-7565-82D9-09B20A3399A3}"/>
              </a:ext>
            </a:extLst>
          </p:cNvPr>
          <p:cNvSpPr/>
          <p:nvPr/>
        </p:nvSpPr>
        <p:spPr>
          <a:xfrm>
            <a:off x="10970235" y="2417751"/>
            <a:ext cx="140828" cy="185094"/>
          </a:xfrm>
          <a:prstGeom prst="mathEqual">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solidFill>
                <a:schemeClr val="tx1"/>
              </a:solidFill>
            </a:endParaRPr>
          </a:p>
        </p:txBody>
      </p:sp>
      <p:sp>
        <p:nvSpPr>
          <p:cNvPr id="196" name="Equals 195">
            <a:extLst>
              <a:ext uri="{FF2B5EF4-FFF2-40B4-BE49-F238E27FC236}">
                <a16:creationId xmlns:a16="http://schemas.microsoft.com/office/drawing/2014/main" id="{9B5FC863-B180-3978-8503-C8685BAA0BFB}"/>
              </a:ext>
            </a:extLst>
          </p:cNvPr>
          <p:cNvSpPr/>
          <p:nvPr/>
        </p:nvSpPr>
        <p:spPr>
          <a:xfrm>
            <a:off x="10970235" y="2735437"/>
            <a:ext cx="140828" cy="185094"/>
          </a:xfrm>
          <a:prstGeom prst="mathEqual">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solidFill>
                <a:schemeClr val="tx1"/>
              </a:solidFill>
            </a:endParaRPr>
          </a:p>
        </p:txBody>
      </p:sp>
      <p:sp>
        <p:nvSpPr>
          <p:cNvPr id="197" name="Rectangle 196">
            <a:extLst>
              <a:ext uri="{FF2B5EF4-FFF2-40B4-BE49-F238E27FC236}">
                <a16:creationId xmlns:a16="http://schemas.microsoft.com/office/drawing/2014/main" id="{AD6EA4DA-2F09-49AB-9EEB-BAB03AE2D623}"/>
              </a:ext>
            </a:extLst>
          </p:cNvPr>
          <p:cNvSpPr/>
          <p:nvPr/>
        </p:nvSpPr>
        <p:spPr>
          <a:xfrm>
            <a:off x="10850743" y="1661020"/>
            <a:ext cx="379813" cy="138596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mc:AlternateContent xmlns:mc="http://schemas.openxmlformats.org/markup-compatibility/2006" xmlns:a14="http://schemas.microsoft.com/office/drawing/2010/main">
        <mc:Choice Requires="a14">
          <p:sp>
            <p:nvSpPr>
              <p:cNvPr id="198" name="TextBox 197">
                <a:extLst>
                  <a:ext uri="{FF2B5EF4-FFF2-40B4-BE49-F238E27FC236}">
                    <a16:creationId xmlns:a16="http://schemas.microsoft.com/office/drawing/2014/main" id="{92CFC8CB-F933-389F-B776-11E13B3CB5CA}"/>
                  </a:ext>
                </a:extLst>
              </p:cNvPr>
              <p:cNvSpPr txBox="1"/>
              <p:nvPr/>
            </p:nvSpPr>
            <p:spPr>
              <a:xfrm>
                <a:off x="7835671" y="2725852"/>
                <a:ext cx="801829" cy="307777"/>
              </a:xfrm>
              <a:prstGeom prst="rect">
                <a:avLst/>
              </a:prstGeom>
              <a:noFill/>
            </p:spPr>
            <p:txBody>
              <a:bodyPr wrap="square" rtlCol="0">
                <a:spAutoFit/>
              </a:bodyPr>
              <a:lstStyle/>
              <a:p>
                <a14:m>
                  <m:oMath xmlns:m="http://schemas.openxmlformats.org/officeDocument/2006/math">
                    <m:sSub>
                      <m:sSubPr>
                        <m:ctrlPr>
                          <a:rPr lang="en-IN" sz="1400" b="1" i="1" smtClean="0">
                            <a:latin typeface="Cambria Math" panose="02040503050406030204" pitchFamily="18" charset="0"/>
                          </a:rPr>
                        </m:ctrlPr>
                      </m:sSubPr>
                      <m:e>
                        <m:r>
                          <a:rPr lang="en-IN" sz="1400" b="1" i="1" smtClean="0">
                            <a:latin typeface="Cambria Math" panose="02040503050406030204" pitchFamily="18" charset="0"/>
                          </a:rPr>
                          <m:t>𝑾𝑻</m:t>
                        </m:r>
                      </m:e>
                      <m:sub>
                        <m:r>
                          <a:rPr lang="en-IN" sz="1400" b="1" i="1" smtClean="0">
                            <a:latin typeface="Cambria Math" panose="02040503050406030204" pitchFamily="18" charset="0"/>
                          </a:rPr>
                          <m:t>𝑺𝑷</m:t>
                        </m:r>
                      </m:sub>
                    </m:sSub>
                  </m:oMath>
                </a14:m>
                <a:r>
                  <a:rPr lang="en-IN" sz="1400" b="1" dirty="0"/>
                  <a:t>  </a:t>
                </a:r>
              </a:p>
            </p:txBody>
          </p:sp>
        </mc:Choice>
        <mc:Fallback xmlns="">
          <p:sp>
            <p:nvSpPr>
              <p:cNvPr id="198" name="TextBox 197">
                <a:extLst>
                  <a:ext uri="{FF2B5EF4-FFF2-40B4-BE49-F238E27FC236}">
                    <a16:creationId xmlns:a16="http://schemas.microsoft.com/office/drawing/2014/main" id="{92CFC8CB-F933-389F-B776-11E13B3CB5CA}"/>
                  </a:ext>
                </a:extLst>
              </p:cNvPr>
              <p:cNvSpPr txBox="1">
                <a:spLocks noRot="1" noChangeAspect="1" noMove="1" noResize="1" noEditPoints="1" noAdjustHandles="1" noChangeArrowheads="1" noChangeShapeType="1" noTextEdit="1"/>
              </p:cNvSpPr>
              <p:nvPr/>
            </p:nvSpPr>
            <p:spPr>
              <a:xfrm>
                <a:off x="7835671" y="2725852"/>
                <a:ext cx="801829" cy="307777"/>
              </a:xfrm>
              <a:prstGeom prst="rect">
                <a:avLst/>
              </a:prstGeom>
              <a:blipFill>
                <a:blip r:embed="rId13"/>
                <a:stretch>
                  <a:fillRect/>
                </a:stretch>
              </a:blipFill>
            </p:spPr>
            <p:txBody>
              <a:bodyPr/>
              <a:lstStyle/>
              <a:p>
                <a:r>
                  <a:rPr lang="en-IN">
                    <a:noFill/>
                  </a:rPr>
                  <a:t> </a:t>
                </a:r>
              </a:p>
            </p:txBody>
          </p:sp>
        </mc:Fallback>
      </mc:AlternateContent>
      <p:grpSp>
        <p:nvGrpSpPr>
          <p:cNvPr id="200" name="Group 199">
            <a:extLst>
              <a:ext uri="{FF2B5EF4-FFF2-40B4-BE49-F238E27FC236}">
                <a16:creationId xmlns:a16="http://schemas.microsoft.com/office/drawing/2014/main" id="{A4C80744-CA6B-ECF0-47CF-4A503A6D65EA}"/>
              </a:ext>
            </a:extLst>
          </p:cNvPr>
          <p:cNvGrpSpPr/>
          <p:nvPr/>
        </p:nvGrpSpPr>
        <p:grpSpPr>
          <a:xfrm>
            <a:off x="11563123" y="1901078"/>
            <a:ext cx="170261" cy="805754"/>
            <a:chOff x="11133164" y="3003765"/>
            <a:chExt cx="196645" cy="831843"/>
          </a:xfrm>
          <a:solidFill>
            <a:schemeClr val="accent6">
              <a:lumMod val="20000"/>
              <a:lumOff val="80000"/>
            </a:schemeClr>
          </a:solidFill>
        </p:grpSpPr>
        <p:sp>
          <p:nvSpPr>
            <p:cNvPr id="201" name="Rectangle 200">
              <a:extLst>
                <a:ext uri="{FF2B5EF4-FFF2-40B4-BE49-F238E27FC236}">
                  <a16:creationId xmlns:a16="http://schemas.microsoft.com/office/drawing/2014/main" id="{ACABC234-7F86-7AA1-42D9-D2C6DF4C4286}"/>
                </a:ext>
              </a:extLst>
            </p:cNvPr>
            <p:cNvSpPr/>
            <p:nvPr/>
          </p:nvSpPr>
          <p:spPr>
            <a:xfrm>
              <a:off x="11133164" y="3003765"/>
              <a:ext cx="196645" cy="211262"/>
            </a:xfrm>
            <a:prstGeom prst="rect">
              <a:avLst/>
            </a:prstGeom>
            <a:grpFill/>
            <a:ln>
              <a:solidFill>
                <a:schemeClr val="tx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b="1"/>
            </a:p>
          </p:txBody>
        </p:sp>
        <p:sp>
          <p:nvSpPr>
            <p:cNvPr id="202" name="Rectangle 201">
              <a:extLst>
                <a:ext uri="{FF2B5EF4-FFF2-40B4-BE49-F238E27FC236}">
                  <a16:creationId xmlns:a16="http://schemas.microsoft.com/office/drawing/2014/main" id="{52F78E85-FC47-C602-E8CC-110E0688E5E6}"/>
                </a:ext>
              </a:extLst>
            </p:cNvPr>
            <p:cNvSpPr/>
            <p:nvPr/>
          </p:nvSpPr>
          <p:spPr>
            <a:xfrm>
              <a:off x="11133164" y="3215027"/>
              <a:ext cx="196645" cy="211262"/>
            </a:xfrm>
            <a:prstGeom prst="rect">
              <a:avLst/>
            </a:prstGeom>
            <a:grpFill/>
            <a:ln>
              <a:solidFill>
                <a:schemeClr val="tx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b="1"/>
            </a:p>
          </p:txBody>
        </p:sp>
        <p:sp>
          <p:nvSpPr>
            <p:cNvPr id="203" name="Rectangle 202">
              <a:extLst>
                <a:ext uri="{FF2B5EF4-FFF2-40B4-BE49-F238E27FC236}">
                  <a16:creationId xmlns:a16="http://schemas.microsoft.com/office/drawing/2014/main" id="{ADDBC6B2-9B76-101D-3667-0EF9254A1D3E}"/>
                </a:ext>
              </a:extLst>
            </p:cNvPr>
            <p:cNvSpPr/>
            <p:nvPr/>
          </p:nvSpPr>
          <p:spPr>
            <a:xfrm>
              <a:off x="11133164" y="3413084"/>
              <a:ext cx="196645" cy="211262"/>
            </a:xfrm>
            <a:prstGeom prst="rect">
              <a:avLst/>
            </a:prstGeom>
            <a:grpFill/>
            <a:ln>
              <a:solidFill>
                <a:schemeClr val="tx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b="1"/>
            </a:p>
          </p:txBody>
        </p:sp>
        <p:sp>
          <p:nvSpPr>
            <p:cNvPr id="204" name="Rectangle 203">
              <a:extLst>
                <a:ext uri="{FF2B5EF4-FFF2-40B4-BE49-F238E27FC236}">
                  <a16:creationId xmlns:a16="http://schemas.microsoft.com/office/drawing/2014/main" id="{CCB7C0DA-B1AD-1A24-D504-5D4DB874DCC5}"/>
                </a:ext>
              </a:extLst>
            </p:cNvPr>
            <p:cNvSpPr/>
            <p:nvPr/>
          </p:nvSpPr>
          <p:spPr>
            <a:xfrm>
              <a:off x="11133164" y="3624346"/>
              <a:ext cx="196645" cy="211262"/>
            </a:xfrm>
            <a:prstGeom prst="rect">
              <a:avLst/>
            </a:prstGeom>
            <a:grpFill/>
            <a:ln>
              <a:solidFill>
                <a:schemeClr val="tx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b="1"/>
            </a:p>
          </p:txBody>
        </p:sp>
      </p:grpSp>
      <p:sp>
        <p:nvSpPr>
          <p:cNvPr id="205" name="Speech Bubble: Rectangle 204">
            <a:extLst>
              <a:ext uri="{FF2B5EF4-FFF2-40B4-BE49-F238E27FC236}">
                <a16:creationId xmlns:a16="http://schemas.microsoft.com/office/drawing/2014/main" id="{4044854B-5D2B-C093-5ECB-97A738C60CC5}"/>
              </a:ext>
            </a:extLst>
          </p:cNvPr>
          <p:cNvSpPr/>
          <p:nvPr/>
        </p:nvSpPr>
        <p:spPr>
          <a:xfrm>
            <a:off x="7828644" y="1238025"/>
            <a:ext cx="4242707" cy="1975938"/>
          </a:xfrm>
          <a:prstGeom prst="wedgeRectCallout">
            <a:avLst>
              <a:gd name="adj1" fmla="val -43125"/>
              <a:gd name="adj2" fmla="val 111324"/>
            </a:avLst>
          </a:prstGeom>
          <a:noFill/>
          <a:ln w="19050">
            <a:solidFill>
              <a:srgbClr val="00206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a:p>
        </p:txBody>
      </p:sp>
      <p:sp>
        <p:nvSpPr>
          <p:cNvPr id="206" name="Rectangle 205">
            <a:extLst>
              <a:ext uri="{FF2B5EF4-FFF2-40B4-BE49-F238E27FC236}">
                <a16:creationId xmlns:a16="http://schemas.microsoft.com/office/drawing/2014/main" id="{59084607-16D8-B8F4-7A45-A50D3D5E2675}"/>
              </a:ext>
            </a:extLst>
          </p:cNvPr>
          <p:cNvSpPr/>
          <p:nvPr/>
        </p:nvSpPr>
        <p:spPr>
          <a:xfrm>
            <a:off x="2193326" y="3045042"/>
            <a:ext cx="229729" cy="210188"/>
          </a:xfrm>
          <a:prstGeom prst="rect">
            <a:avLst/>
          </a:prstGeom>
          <a:solidFill>
            <a:srgbClr val="D8E1F1"/>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b="1" dirty="0"/>
          </a:p>
        </p:txBody>
      </p:sp>
      <p:sp>
        <p:nvSpPr>
          <p:cNvPr id="207" name="Rectangle 206">
            <a:extLst>
              <a:ext uri="{FF2B5EF4-FFF2-40B4-BE49-F238E27FC236}">
                <a16:creationId xmlns:a16="http://schemas.microsoft.com/office/drawing/2014/main" id="{019054BB-FB39-5444-DAF1-85ACAAC1D5C8}"/>
              </a:ext>
            </a:extLst>
          </p:cNvPr>
          <p:cNvSpPr/>
          <p:nvPr/>
        </p:nvSpPr>
        <p:spPr>
          <a:xfrm>
            <a:off x="2421820" y="3045042"/>
            <a:ext cx="229729" cy="210188"/>
          </a:xfrm>
          <a:prstGeom prst="rect">
            <a:avLst/>
          </a:prstGeom>
          <a:solidFill>
            <a:srgbClr val="D8E1F1"/>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b="1"/>
          </a:p>
        </p:txBody>
      </p:sp>
      <p:sp>
        <p:nvSpPr>
          <p:cNvPr id="208" name="Rectangle 207">
            <a:extLst>
              <a:ext uri="{FF2B5EF4-FFF2-40B4-BE49-F238E27FC236}">
                <a16:creationId xmlns:a16="http://schemas.microsoft.com/office/drawing/2014/main" id="{BF300EBB-64E9-C62C-6E7C-38B33DB068E6}"/>
              </a:ext>
            </a:extLst>
          </p:cNvPr>
          <p:cNvSpPr/>
          <p:nvPr/>
        </p:nvSpPr>
        <p:spPr>
          <a:xfrm>
            <a:off x="2651549" y="3045042"/>
            <a:ext cx="229729" cy="210188"/>
          </a:xfrm>
          <a:prstGeom prst="rect">
            <a:avLst/>
          </a:prstGeom>
          <a:solidFill>
            <a:srgbClr val="D8E1F1"/>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b="1"/>
          </a:p>
        </p:txBody>
      </p:sp>
      <p:sp>
        <p:nvSpPr>
          <p:cNvPr id="209" name="Rectangle 208">
            <a:extLst>
              <a:ext uri="{FF2B5EF4-FFF2-40B4-BE49-F238E27FC236}">
                <a16:creationId xmlns:a16="http://schemas.microsoft.com/office/drawing/2014/main" id="{B30A6F19-3A79-CA18-8218-498DEFE5A6ED}"/>
              </a:ext>
            </a:extLst>
          </p:cNvPr>
          <p:cNvSpPr/>
          <p:nvPr/>
        </p:nvSpPr>
        <p:spPr>
          <a:xfrm>
            <a:off x="2880043" y="3045042"/>
            <a:ext cx="229729" cy="210188"/>
          </a:xfrm>
          <a:prstGeom prst="rect">
            <a:avLst/>
          </a:prstGeom>
          <a:solidFill>
            <a:srgbClr val="D8E1F1"/>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b="1"/>
          </a:p>
        </p:txBody>
      </p:sp>
      <p:sp>
        <p:nvSpPr>
          <p:cNvPr id="210" name="Rectangle 209">
            <a:extLst>
              <a:ext uri="{FF2B5EF4-FFF2-40B4-BE49-F238E27FC236}">
                <a16:creationId xmlns:a16="http://schemas.microsoft.com/office/drawing/2014/main" id="{3BD6E308-39F8-5FE5-C27B-A5E8336F9217}"/>
              </a:ext>
            </a:extLst>
          </p:cNvPr>
          <p:cNvSpPr/>
          <p:nvPr/>
        </p:nvSpPr>
        <p:spPr>
          <a:xfrm>
            <a:off x="3109772" y="3045042"/>
            <a:ext cx="229729" cy="210188"/>
          </a:xfrm>
          <a:prstGeom prst="rect">
            <a:avLst/>
          </a:prstGeom>
          <a:solidFill>
            <a:srgbClr val="D8E1F1"/>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b="1"/>
          </a:p>
        </p:txBody>
      </p:sp>
      <p:sp>
        <p:nvSpPr>
          <p:cNvPr id="211" name="Rectangle 210">
            <a:extLst>
              <a:ext uri="{FF2B5EF4-FFF2-40B4-BE49-F238E27FC236}">
                <a16:creationId xmlns:a16="http://schemas.microsoft.com/office/drawing/2014/main" id="{5163706B-F2C0-6A18-20E6-66901F20AFC3}"/>
              </a:ext>
            </a:extLst>
          </p:cNvPr>
          <p:cNvSpPr/>
          <p:nvPr/>
        </p:nvSpPr>
        <p:spPr>
          <a:xfrm>
            <a:off x="3338266" y="3045042"/>
            <a:ext cx="229729" cy="210188"/>
          </a:xfrm>
          <a:prstGeom prst="rect">
            <a:avLst/>
          </a:prstGeom>
          <a:solidFill>
            <a:srgbClr val="D8E1F1"/>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b="1"/>
          </a:p>
        </p:txBody>
      </p:sp>
      <p:sp>
        <p:nvSpPr>
          <p:cNvPr id="212" name="Rectangle 211">
            <a:extLst>
              <a:ext uri="{FF2B5EF4-FFF2-40B4-BE49-F238E27FC236}">
                <a16:creationId xmlns:a16="http://schemas.microsoft.com/office/drawing/2014/main" id="{9FA61FF0-4EB9-AB9D-705B-51D6AA7ABD2C}"/>
              </a:ext>
            </a:extLst>
          </p:cNvPr>
          <p:cNvSpPr/>
          <p:nvPr/>
        </p:nvSpPr>
        <p:spPr>
          <a:xfrm>
            <a:off x="2193326" y="3255229"/>
            <a:ext cx="229729" cy="210188"/>
          </a:xfrm>
          <a:prstGeom prst="rect">
            <a:avLst/>
          </a:prstGeom>
          <a:solidFill>
            <a:srgbClr val="D8E1F1"/>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b="1"/>
          </a:p>
        </p:txBody>
      </p:sp>
      <p:sp>
        <p:nvSpPr>
          <p:cNvPr id="213" name="Rectangle 212">
            <a:extLst>
              <a:ext uri="{FF2B5EF4-FFF2-40B4-BE49-F238E27FC236}">
                <a16:creationId xmlns:a16="http://schemas.microsoft.com/office/drawing/2014/main" id="{AB2770EC-08AD-71D0-EF13-3023D02A9CA1}"/>
              </a:ext>
            </a:extLst>
          </p:cNvPr>
          <p:cNvSpPr/>
          <p:nvPr/>
        </p:nvSpPr>
        <p:spPr>
          <a:xfrm>
            <a:off x="2421820" y="3255229"/>
            <a:ext cx="229729" cy="210188"/>
          </a:xfrm>
          <a:prstGeom prst="rect">
            <a:avLst/>
          </a:prstGeom>
          <a:solidFill>
            <a:srgbClr val="D8E1F1"/>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b="1"/>
          </a:p>
        </p:txBody>
      </p:sp>
      <p:sp>
        <p:nvSpPr>
          <p:cNvPr id="214" name="Rectangle 213">
            <a:extLst>
              <a:ext uri="{FF2B5EF4-FFF2-40B4-BE49-F238E27FC236}">
                <a16:creationId xmlns:a16="http://schemas.microsoft.com/office/drawing/2014/main" id="{CC1A4F6B-1A16-93E9-3028-CC7C7DFD38B0}"/>
              </a:ext>
            </a:extLst>
          </p:cNvPr>
          <p:cNvSpPr/>
          <p:nvPr/>
        </p:nvSpPr>
        <p:spPr>
          <a:xfrm>
            <a:off x="2651549" y="3255229"/>
            <a:ext cx="229729" cy="210188"/>
          </a:xfrm>
          <a:prstGeom prst="rect">
            <a:avLst/>
          </a:prstGeom>
          <a:solidFill>
            <a:srgbClr val="D8E1F1"/>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b="1"/>
          </a:p>
        </p:txBody>
      </p:sp>
      <p:sp>
        <p:nvSpPr>
          <p:cNvPr id="215" name="Rectangle 214">
            <a:extLst>
              <a:ext uri="{FF2B5EF4-FFF2-40B4-BE49-F238E27FC236}">
                <a16:creationId xmlns:a16="http://schemas.microsoft.com/office/drawing/2014/main" id="{8CFB68F1-6B88-EA78-0320-066EBCF6F52F}"/>
              </a:ext>
            </a:extLst>
          </p:cNvPr>
          <p:cNvSpPr/>
          <p:nvPr/>
        </p:nvSpPr>
        <p:spPr>
          <a:xfrm>
            <a:off x="2880043" y="3255229"/>
            <a:ext cx="229729" cy="210188"/>
          </a:xfrm>
          <a:prstGeom prst="rect">
            <a:avLst/>
          </a:prstGeom>
          <a:solidFill>
            <a:srgbClr val="D8E1F1"/>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b="1"/>
          </a:p>
        </p:txBody>
      </p:sp>
      <p:sp>
        <p:nvSpPr>
          <p:cNvPr id="216" name="Rectangle 215">
            <a:extLst>
              <a:ext uri="{FF2B5EF4-FFF2-40B4-BE49-F238E27FC236}">
                <a16:creationId xmlns:a16="http://schemas.microsoft.com/office/drawing/2014/main" id="{CE2D9921-89EA-BEEA-2A97-5B1A09B86357}"/>
              </a:ext>
            </a:extLst>
          </p:cNvPr>
          <p:cNvSpPr/>
          <p:nvPr/>
        </p:nvSpPr>
        <p:spPr>
          <a:xfrm>
            <a:off x="3109772" y="3255229"/>
            <a:ext cx="229729" cy="210188"/>
          </a:xfrm>
          <a:prstGeom prst="rect">
            <a:avLst/>
          </a:prstGeom>
          <a:solidFill>
            <a:srgbClr val="D8E1F1"/>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b="1"/>
          </a:p>
        </p:txBody>
      </p:sp>
      <p:sp>
        <p:nvSpPr>
          <p:cNvPr id="217" name="Rectangle 216">
            <a:extLst>
              <a:ext uri="{FF2B5EF4-FFF2-40B4-BE49-F238E27FC236}">
                <a16:creationId xmlns:a16="http://schemas.microsoft.com/office/drawing/2014/main" id="{0CFB662F-69CC-404D-ED24-7C769B0DA76F}"/>
              </a:ext>
            </a:extLst>
          </p:cNvPr>
          <p:cNvSpPr/>
          <p:nvPr/>
        </p:nvSpPr>
        <p:spPr>
          <a:xfrm>
            <a:off x="3338266" y="3255229"/>
            <a:ext cx="229729" cy="210188"/>
          </a:xfrm>
          <a:prstGeom prst="rect">
            <a:avLst/>
          </a:prstGeom>
          <a:solidFill>
            <a:srgbClr val="D8E1F1"/>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b="1"/>
          </a:p>
        </p:txBody>
      </p:sp>
      <p:sp>
        <p:nvSpPr>
          <p:cNvPr id="218" name="Rectangle 217">
            <a:extLst>
              <a:ext uri="{FF2B5EF4-FFF2-40B4-BE49-F238E27FC236}">
                <a16:creationId xmlns:a16="http://schemas.microsoft.com/office/drawing/2014/main" id="{D29E18F7-05B2-E27F-B78A-F0A9DA3F57C2}"/>
              </a:ext>
            </a:extLst>
          </p:cNvPr>
          <p:cNvSpPr/>
          <p:nvPr/>
        </p:nvSpPr>
        <p:spPr>
          <a:xfrm>
            <a:off x="2193326" y="3465417"/>
            <a:ext cx="229729" cy="210188"/>
          </a:xfrm>
          <a:prstGeom prst="rect">
            <a:avLst/>
          </a:prstGeom>
          <a:solidFill>
            <a:srgbClr val="D8E1F1"/>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b="1"/>
          </a:p>
        </p:txBody>
      </p:sp>
      <p:sp>
        <p:nvSpPr>
          <p:cNvPr id="219" name="Rectangle 218">
            <a:extLst>
              <a:ext uri="{FF2B5EF4-FFF2-40B4-BE49-F238E27FC236}">
                <a16:creationId xmlns:a16="http://schemas.microsoft.com/office/drawing/2014/main" id="{9EB27801-8DEA-0A61-4039-5AFBF1F43970}"/>
              </a:ext>
            </a:extLst>
          </p:cNvPr>
          <p:cNvSpPr/>
          <p:nvPr/>
        </p:nvSpPr>
        <p:spPr>
          <a:xfrm>
            <a:off x="2421820" y="3465417"/>
            <a:ext cx="229729" cy="210188"/>
          </a:xfrm>
          <a:prstGeom prst="rect">
            <a:avLst/>
          </a:prstGeom>
          <a:solidFill>
            <a:srgbClr val="D8E1F1"/>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b="1"/>
          </a:p>
        </p:txBody>
      </p:sp>
      <p:sp>
        <p:nvSpPr>
          <p:cNvPr id="220" name="Rectangle 219">
            <a:extLst>
              <a:ext uri="{FF2B5EF4-FFF2-40B4-BE49-F238E27FC236}">
                <a16:creationId xmlns:a16="http://schemas.microsoft.com/office/drawing/2014/main" id="{3A94FCE1-D608-9DD2-13BF-0064D4571F6F}"/>
              </a:ext>
            </a:extLst>
          </p:cNvPr>
          <p:cNvSpPr/>
          <p:nvPr/>
        </p:nvSpPr>
        <p:spPr>
          <a:xfrm>
            <a:off x="2651549" y="3465417"/>
            <a:ext cx="229729" cy="210188"/>
          </a:xfrm>
          <a:prstGeom prst="rect">
            <a:avLst/>
          </a:prstGeom>
          <a:solidFill>
            <a:srgbClr val="D8E1F1"/>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b="1"/>
          </a:p>
        </p:txBody>
      </p:sp>
      <p:sp>
        <p:nvSpPr>
          <p:cNvPr id="221" name="Rectangle 220">
            <a:extLst>
              <a:ext uri="{FF2B5EF4-FFF2-40B4-BE49-F238E27FC236}">
                <a16:creationId xmlns:a16="http://schemas.microsoft.com/office/drawing/2014/main" id="{70C37C7E-4944-EDF2-B038-47707A7C1164}"/>
              </a:ext>
            </a:extLst>
          </p:cNvPr>
          <p:cNvSpPr/>
          <p:nvPr/>
        </p:nvSpPr>
        <p:spPr>
          <a:xfrm>
            <a:off x="2880043" y="3465417"/>
            <a:ext cx="229729" cy="210188"/>
          </a:xfrm>
          <a:prstGeom prst="rect">
            <a:avLst/>
          </a:prstGeom>
          <a:solidFill>
            <a:srgbClr val="D8E1F1"/>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b="1"/>
          </a:p>
        </p:txBody>
      </p:sp>
      <p:sp>
        <p:nvSpPr>
          <p:cNvPr id="222" name="Rectangle 221">
            <a:extLst>
              <a:ext uri="{FF2B5EF4-FFF2-40B4-BE49-F238E27FC236}">
                <a16:creationId xmlns:a16="http://schemas.microsoft.com/office/drawing/2014/main" id="{2CA29B64-A121-BB36-E495-937C767A7565}"/>
              </a:ext>
            </a:extLst>
          </p:cNvPr>
          <p:cNvSpPr/>
          <p:nvPr/>
        </p:nvSpPr>
        <p:spPr>
          <a:xfrm>
            <a:off x="3109772" y="3465417"/>
            <a:ext cx="229729" cy="210188"/>
          </a:xfrm>
          <a:prstGeom prst="rect">
            <a:avLst/>
          </a:prstGeom>
          <a:solidFill>
            <a:srgbClr val="D8E1F1"/>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b="1"/>
          </a:p>
        </p:txBody>
      </p:sp>
      <p:sp>
        <p:nvSpPr>
          <p:cNvPr id="223" name="Rectangle 222">
            <a:extLst>
              <a:ext uri="{FF2B5EF4-FFF2-40B4-BE49-F238E27FC236}">
                <a16:creationId xmlns:a16="http://schemas.microsoft.com/office/drawing/2014/main" id="{59D5ACF9-B5FE-3D04-11D2-06DFCD4DC85C}"/>
              </a:ext>
            </a:extLst>
          </p:cNvPr>
          <p:cNvSpPr/>
          <p:nvPr/>
        </p:nvSpPr>
        <p:spPr>
          <a:xfrm>
            <a:off x="3338266" y="3465417"/>
            <a:ext cx="229729" cy="210188"/>
          </a:xfrm>
          <a:prstGeom prst="rect">
            <a:avLst/>
          </a:prstGeom>
          <a:solidFill>
            <a:srgbClr val="D8E1F1"/>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b="1"/>
          </a:p>
        </p:txBody>
      </p:sp>
      <p:sp>
        <p:nvSpPr>
          <p:cNvPr id="224" name="Rectangle 223">
            <a:extLst>
              <a:ext uri="{FF2B5EF4-FFF2-40B4-BE49-F238E27FC236}">
                <a16:creationId xmlns:a16="http://schemas.microsoft.com/office/drawing/2014/main" id="{312087EA-AF0E-F3CD-5F32-F344D184D10E}"/>
              </a:ext>
            </a:extLst>
          </p:cNvPr>
          <p:cNvSpPr/>
          <p:nvPr/>
        </p:nvSpPr>
        <p:spPr>
          <a:xfrm>
            <a:off x="2193326" y="3675605"/>
            <a:ext cx="229729" cy="210188"/>
          </a:xfrm>
          <a:prstGeom prst="rect">
            <a:avLst/>
          </a:prstGeom>
          <a:solidFill>
            <a:srgbClr val="E2F0D9"/>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b="1"/>
          </a:p>
        </p:txBody>
      </p:sp>
      <p:sp>
        <p:nvSpPr>
          <p:cNvPr id="225" name="Rectangle 224">
            <a:extLst>
              <a:ext uri="{FF2B5EF4-FFF2-40B4-BE49-F238E27FC236}">
                <a16:creationId xmlns:a16="http://schemas.microsoft.com/office/drawing/2014/main" id="{08BC35C1-B28F-D0FA-0F55-CD8B7B445577}"/>
              </a:ext>
            </a:extLst>
          </p:cNvPr>
          <p:cNvSpPr/>
          <p:nvPr/>
        </p:nvSpPr>
        <p:spPr>
          <a:xfrm>
            <a:off x="2421820" y="3675605"/>
            <a:ext cx="229729" cy="210188"/>
          </a:xfrm>
          <a:prstGeom prst="rect">
            <a:avLst/>
          </a:prstGeom>
          <a:solidFill>
            <a:srgbClr val="E2F0D9"/>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b="1"/>
          </a:p>
        </p:txBody>
      </p:sp>
      <p:sp>
        <p:nvSpPr>
          <p:cNvPr id="226" name="Rectangle 225">
            <a:extLst>
              <a:ext uri="{FF2B5EF4-FFF2-40B4-BE49-F238E27FC236}">
                <a16:creationId xmlns:a16="http://schemas.microsoft.com/office/drawing/2014/main" id="{46E28109-09B7-E605-637A-FBB2A1694D49}"/>
              </a:ext>
            </a:extLst>
          </p:cNvPr>
          <p:cNvSpPr/>
          <p:nvPr/>
        </p:nvSpPr>
        <p:spPr>
          <a:xfrm>
            <a:off x="2651549" y="3675605"/>
            <a:ext cx="229729" cy="210188"/>
          </a:xfrm>
          <a:prstGeom prst="rect">
            <a:avLst/>
          </a:prstGeom>
          <a:solidFill>
            <a:srgbClr val="E2F0D9"/>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b="1"/>
          </a:p>
        </p:txBody>
      </p:sp>
      <p:sp>
        <p:nvSpPr>
          <p:cNvPr id="227" name="Rectangle 226">
            <a:extLst>
              <a:ext uri="{FF2B5EF4-FFF2-40B4-BE49-F238E27FC236}">
                <a16:creationId xmlns:a16="http://schemas.microsoft.com/office/drawing/2014/main" id="{923BF464-4511-FFC9-703F-355DD035E8F0}"/>
              </a:ext>
            </a:extLst>
          </p:cNvPr>
          <p:cNvSpPr/>
          <p:nvPr/>
        </p:nvSpPr>
        <p:spPr>
          <a:xfrm>
            <a:off x="2880043" y="3675605"/>
            <a:ext cx="229729" cy="210188"/>
          </a:xfrm>
          <a:prstGeom prst="rect">
            <a:avLst/>
          </a:prstGeom>
          <a:solidFill>
            <a:srgbClr val="E2F0D9"/>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b="1"/>
          </a:p>
        </p:txBody>
      </p:sp>
      <p:sp>
        <p:nvSpPr>
          <p:cNvPr id="228" name="Rectangle 227">
            <a:extLst>
              <a:ext uri="{FF2B5EF4-FFF2-40B4-BE49-F238E27FC236}">
                <a16:creationId xmlns:a16="http://schemas.microsoft.com/office/drawing/2014/main" id="{352B24C4-E874-97C6-0E1F-8C90AE987494}"/>
              </a:ext>
            </a:extLst>
          </p:cNvPr>
          <p:cNvSpPr/>
          <p:nvPr/>
        </p:nvSpPr>
        <p:spPr>
          <a:xfrm>
            <a:off x="3109772" y="3675605"/>
            <a:ext cx="229729" cy="210188"/>
          </a:xfrm>
          <a:prstGeom prst="rect">
            <a:avLst/>
          </a:prstGeom>
          <a:solidFill>
            <a:srgbClr val="E2F0D9"/>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b="1"/>
          </a:p>
        </p:txBody>
      </p:sp>
      <p:sp>
        <p:nvSpPr>
          <p:cNvPr id="229" name="Rectangle 228">
            <a:extLst>
              <a:ext uri="{FF2B5EF4-FFF2-40B4-BE49-F238E27FC236}">
                <a16:creationId xmlns:a16="http://schemas.microsoft.com/office/drawing/2014/main" id="{A7F6F5CC-0169-932A-D978-606A2D964E7B}"/>
              </a:ext>
            </a:extLst>
          </p:cNvPr>
          <p:cNvSpPr/>
          <p:nvPr/>
        </p:nvSpPr>
        <p:spPr>
          <a:xfrm>
            <a:off x="3338266" y="3675605"/>
            <a:ext cx="229729" cy="210188"/>
          </a:xfrm>
          <a:prstGeom prst="rect">
            <a:avLst/>
          </a:prstGeom>
          <a:solidFill>
            <a:srgbClr val="E2F0D9"/>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b="1"/>
          </a:p>
        </p:txBody>
      </p:sp>
      <p:sp>
        <p:nvSpPr>
          <p:cNvPr id="230" name="Rectangle 229">
            <a:extLst>
              <a:ext uri="{FF2B5EF4-FFF2-40B4-BE49-F238E27FC236}">
                <a16:creationId xmlns:a16="http://schemas.microsoft.com/office/drawing/2014/main" id="{F050ECF8-282A-8075-C15C-654991A6A27D}"/>
              </a:ext>
            </a:extLst>
          </p:cNvPr>
          <p:cNvSpPr/>
          <p:nvPr/>
        </p:nvSpPr>
        <p:spPr>
          <a:xfrm>
            <a:off x="2193326" y="3885793"/>
            <a:ext cx="229729" cy="210188"/>
          </a:xfrm>
          <a:prstGeom prst="rect">
            <a:avLst/>
          </a:prstGeom>
          <a:solidFill>
            <a:srgbClr val="E2F0D9"/>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b="1"/>
          </a:p>
        </p:txBody>
      </p:sp>
      <p:sp>
        <p:nvSpPr>
          <p:cNvPr id="231" name="Rectangle 230">
            <a:extLst>
              <a:ext uri="{FF2B5EF4-FFF2-40B4-BE49-F238E27FC236}">
                <a16:creationId xmlns:a16="http://schemas.microsoft.com/office/drawing/2014/main" id="{E71F8AE9-5C86-D9F7-4B9F-E9B1A795153E}"/>
              </a:ext>
            </a:extLst>
          </p:cNvPr>
          <p:cNvSpPr/>
          <p:nvPr/>
        </p:nvSpPr>
        <p:spPr>
          <a:xfrm>
            <a:off x="2421820" y="3885793"/>
            <a:ext cx="229729" cy="210188"/>
          </a:xfrm>
          <a:prstGeom prst="rect">
            <a:avLst/>
          </a:prstGeom>
          <a:solidFill>
            <a:srgbClr val="E2F0D9"/>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b="1"/>
          </a:p>
        </p:txBody>
      </p:sp>
      <p:sp>
        <p:nvSpPr>
          <p:cNvPr id="232" name="Rectangle 231">
            <a:extLst>
              <a:ext uri="{FF2B5EF4-FFF2-40B4-BE49-F238E27FC236}">
                <a16:creationId xmlns:a16="http://schemas.microsoft.com/office/drawing/2014/main" id="{D656F4A8-1D86-E9FE-54DA-3E6A9253EBE1}"/>
              </a:ext>
            </a:extLst>
          </p:cNvPr>
          <p:cNvSpPr/>
          <p:nvPr/>
        </p:nvSpPr>
        <p:spPr>
          <a:xfrm>
            <a:off x="2651549" y="3885793"/>
            <a:ext cx="229729" cy="210188"/>
          </a:xfrm>
          <a:prstGeom prst="rect">
            <a:avLst/>
          </a:prstGeom>
          <a:solidFill>
            <a:srgbClr val="E2F0D9"/>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b="1"/>
          </a:p>
        </p:txBody>
      </p:sp>
      <p:sp>
        <p:nvSpPr>
          <p:cNvPr id="233" name="Rectangle 232">
            <a:extLst>
              <a:ext uri="{FF2B5EF4-FFF2-40B4-BE49-F238E27FC236}">
                <a16:creationId xmlns:a16="http://schemas.microsoft.com/office/drawing/2014/main" id="{516DEA12-49A5-C484-2B6B-271DC9D2A277}"/>
              </a:ext>
            </a:extLst>
          </p:cNvPr>
          <p:cNvSpPr/>
          <p:nvPr/>
        </p:nvSpPr>
        <p:spPr>
          <a:xfrm>
            <a:off x="2880043" y="3885793"/>
            <a:ext cx="229729" cy="210188"/>
          </a:xfrm>
          <a:prstGeom prst="rect">
            <a:avLst/>
          </a:prstGeom>
          <a:solidFill>
            <a:srgbClr val="E2F0D9"/>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b="1"/>
          </a:p>
        </p:txBody>
      </p:sp>
      <p:sp>
        <p:nvSpPr>
          <p:cNvPr id="234" name="Rectangle 233">
            <a:extLst>
              <a:ext uri="{FF2B5EF4-FFF2-40B4-BE49-F238E27FC236}">
                <a16:creationId xmlns:a16="http://schemas.microsoft.com/office/drawing/2014/main" id="{BC13FF77-1658-276B-83E8-6E71E4AA91F3}"/>
              </a:ext>
            </a:extLst>
          </p:cNvPr>
          <p:cNvSpPr/>
          <p:nvPr/>
        </p:nvSpPr>
        <p:spPr>
          <a:xfrm>
            <a:off x="3109772" y="3885793"/>
            <a:ext cx="229729" cy="210188"/>
          </a:xfrm>
          <a:prstGeom prst="rect">
            <a:avLst/>
          </a:prstGeom>
          <a:solidFill>
            <a:srgbClr val="E2F0D9"/>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b="1"/>
          </a:p>
        </p:txBody>
      </p:sp>
      <p:sp>
        <p:nvSpPr>
          <p:cNvPr id="235" name="Rectangle 234">
            <a:extLst>
              <a:ext uri="{FF2B5EF4-FFF2-40B4-BE49-F238E27FC236}">
                <a16:creationId xmlns:a16="http://schemas.microsoft.com/office/drawing/2014/main" id="{57F01F42-9293-348B-72FC-4D7920AA57C5}"/>
              </a:ext>
            </a:extLst>
          </p:cNvPr>
          <p:cNvSpPr/>
          <p:nvPr/>
        </p:nvSpPr>
        <p:spPr>
          <a:xfrm>
            <a:off x="3338266" y="3885793"/>
            <a:ext cx="229729" cy="210188"/>
          </a:xfrm>
          <a:prstGeom prst="rect">
            <a:avLst/>
          </a:prstGeom>
          <a:solidFill>
            <a:srgbClr val="E2F0D9"/>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b="1"/>
          </a:p>
        </p:txBody>
      </p:sp>
      <p:sp>
        <p:nvSpPr>
          <p:cNvPr id="236" name="Rectangle 235">
            <a:extLst>
              <a:ext uri="{FF2B5EF4-FFF2-40B4-BE49-F238E27FC236}">
                <a16:creationId xmlns:a16="http://schemas.microsoft.com/office/drawing/2014/main" id="{7EEC0980-40D0-2F5C-D005-5C42848611E6}"/>
              </a:ext>
            </a:extLst>
          </p:cNvPr>
          <p:cNvSpPr/>
          <p:nvPr/>
        </p:nvSpPr>
        <p:spPr>
          <a:xfrm>
            <a:off x="2193326" y="4095980"/>
            <a:ext cx="229729" cy="210188"/>
          </a:xfrm>
          <a:prstGeom prst="rect">
            <a:avLst/>
          </a:prstGeom>
          <a:solidFill>
            <a:srgbClr val="FFF2CC"/>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b="1"/>
          </a:p>
        </p:txBody>
      </p:sp>
      <p:sp>
        <p:nvSpPr>
          <p:cNvPr id="237" name="Rectangle 236">
            <a:extLst>
              <a:ext uri="{FF2B5EF4-FFF2-40B4-BE49-F238E27FC236}">
                <a16:creationId xmlns:a16="http://schemas.microsoft.com/office/drawing/2014/main" id="{5374C324-E56B-4193-2B1F-5EA2562E53AD}"/>
              </a:ext>
            </a:extLst>
          </p:cNvPr>
          <p:cNvSpPr/>
          <p:nvPr/>
        </p:nvSpPr>
        <p:spPr>
          <a:xfrm>
            <a:off x="2421820" y="4095980"/>
            <a:ext cx="229729" cy="210188"/>
          </a:xfrm>
          <a:prstGeom prst="rect">
            <a:avLst/>
          </a:prstGeom>
          <a:solidFill>
            <a:srgbClr val="FFF2CC"/>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b="1"/>
          </a:p>
        </p:txBody>
      </p:sp>
      <p:sp>
        <p:nvSpPr>
          <p:cNvPr id="238" name="Rectangle 237">
            <a:extLst>
              <a:ext uri="{FF2B5EF4-FFF2-40B4-BE49-F238E27FC236}">
                <a16:creationId xmlns:a16="http://schemas.microsoft.com/office/drawing/2014/main" id="{E0D2F798-7765-18C3-3A8F-522AEA1B8294}"/>
              </a:ext>
            </a:extLst>
          </p:cNvPr>
          <p:cNvSpPr/>
          <p:nvPr/>
        </p:nvSpPr>
        <p:spPr>
          <a:xfrm>
            <a:off x="2651549" y="4095980"/>
            <a:ext cx="229729" cy="210188"/>
          </a:xfrm>
          <a:prstGeom prst="rect">
            <a:avLst/>
          </a:prstGeom>
          <a:solidFill>
            <a:srgbClr val="FFF2CC"/>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b="1"/>
          </a:p>
        </p:txBody>
      </p:sp>
      <p:sp>
        <p:nvSpPr>
          <p:cNvPr id="239" name="Rectangle 238">
            <a:extLst>
              <a:ext uri="{FF2B5EF4-FFF2-40B4-BE49-F238E27FC236}">
                <a16:creationId xmlns:a16="http://schemas.microsoft.com/office/drawing/2014/main" id="{7DB06D01-B5F5-CC18-3DE9-9AD779B15D93}"/>
              </a:ext>
            </a:extLst>
          </p:cNvPr>
          <p:cNvSpPr/>
          <p:nvPr/>
        </p:nvSpPr>
        <p:spPr>
          <a:xfrm>
            <a:off x="2880043" y="4095980"/>
            <a:ext cx="229729" cy="210188"/>
          </a:xfrm>
          <a:prstGeom prst="rect">
            <a:avLst/>
          </a:prstGeom>
          <a:solidFill>
            <a:srgbClr val="FFF2CC"/>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b="1"/>
          </a:p>
        </p:txBody>
      </p:sp>
      <p:sp>
        <p:nvSpPr>
          <p:cNvPr id="240" name="Rectangle 239">
            <a:extLst>
              <a:ext uri="{FF2B5EF4-FFF2-40B4-BE49-F238E27FC236}">
                <a16:creationId xmlns:a16="http://schemas.microsoft.com/office/drawing/2014/main" id="{E2E98BAF-8372-672F-37C0-B661639A5FC7}"/>
              </a:ext>
            </a:extLst>
          </p:cNvPr>
          <p:cNvSpPr/>
          <p:nvPr/>
        </p:nvSpPr>
        <p:spPr>
          <a:xfrm>
            <a:off x="3109772" y="4095980"/>
            <a:ext cx="229729" cy="210188"/>
          </a:xfrm>
          <a:prstGeom prst="rect">
            <a:avLst/>
          </a:prstGeom>
          <a:solidFill>
            <a:srgbClr val="FFF2CC"/>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b="1"/>
          </a:p>
        </p:txBody>
      </p:sp>
      <p:sp>
        <p:nvSpPr>
          <p:cNvPr id="241" name="Rectangle 240">
            <a:extLst>
              <a:ext uri="{FF2B5EF4-FFF2-40B4-BE49-F238E27FC236}">
                <a16:creationId xmlns:a16="http://schemas.microsoft.com/office/drawing/2014/main" id="{FCCD7E6C-90A0-1EA3-A816-AEA00A73851D}"/>
              </a:ext>
            </a:extLst>
          </p:cNvPr>
          <p:cNvSpPr/>
          <p:nvPr/>
        </p:nvSpPr>
        <p:spPr>
          <a:xfrm>
            <a:off x="3338266" y="4095980"/>
            <a:ext cx="229729" cy="210188"/>
          </a:xfrm>
          <a:prstGeom prst="rect">
            <a:avLst/>
          </a:prstGeom>
          <a:solidFill>
            <a:srgbClr val="FFF2CC"/>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b="1"/>
          </a:p>
        </p:txBody>
      </p:sp>
      <p:cxnSp>
        <p:nvCxnSpPr>
          <p:cNvPr id="242" name="Straight Arrow Connector 241">
            <a:extLst>
              <a:ext uri="{FF2B5EF4-FFF2-40B4-BE49-F238E27FC236}">
                <a16:creationId xmlns:a16="http://schemas.microsoft.com/office/drawing/2014/main" id="{2A3891EC-E614-8BFE-92F9-FC2B94CFF695}"/>
              </a:ext>
            </a:extLst>
          </p:cNvPr>
          <p:cNvCxnSpPr>
            <a:cxnSpLocks/>
          </p:cNvCxnSpPr>
          <p:nvPr/>
        </p:nvCxnSpPr>
        <p:spPr>
          <a:xfrm>
            <a:off x="2193327" y="2922997"/>
            <a:ext cx="1374668" cy="0"/>
          </a:xfrm>
          <a:prstGeom prst="straightConnector1">
            <a:avLst/>
          </a:prstGeom>
          <a:ln>
            <a:solidFill>
              <a:schemeClr val="bg2">
                <a:lumMod val="75000"/>
              </a:schemeClr>
            </a:solidFill>
            <a:headEnd type="triangle"/>
            <a:tailEnd type="triangle"/>
          </a:ln>
        </p:spPr>
        <p:style>
          <a:lnRef idx="1">
            <a:schemeClr val="dk1"/>
          </a:lnRef>
          <a:fillRef idx="0">
            <a:schemeClr val="dk1"/>
          </a:fillRef>
          <a:effectRef idx="0">
            <a:schemeClr val="dk1"/>
          </a:effectRef>
          <a:fontRef idx="minor">
            <a:schemeClr val="tx1"/>
          </a:fontRef>
        </p:style>
      </p:cxnSp>
      <p:cxnSp>
        <p:nvCxnSpPr>
          <p:cNvPr id="243" name="Straight Arrow Connector 242">
            <a:extLst>
              <a:ext uri="{FF2B5EF4-FFF2-40B4-BE49-F238E27FC236}">
                <a16:creationId xmlns:a16="http://schemas.microsoft.com/office/drawing/2014/main" id="{25A11BF2-FE6E-4D31-47F3-9BE655AA59D0}"/>
              </a:ext>
            </a:extLst>
          </p:cNvPr>
          <p:cNvCxnSpPr/>
          <p:nvPr/>
        </p:nvCxnSpPr>
        <p:spPr>
          <a:xfrm>
            <a:off x="2045113" y="3045042"/>
            <a:ext cx="0" cy="630563"/>
          </a:xfrm>
          <a:prstGeom prst="straightConnector1">
            <a:avLst/>
          </a:prstGeom>
          <a:ln>
            <a:solidFill>
              <a:schemeClr val="bg2">
                <a:lumMod val="75000"/>
              </a:schemeClr>
            </a:solidFill>
            <a:headEnd type="triangle"/>
            <a:tailEnd type="triangle"/>
          </a:ln>
        </p:spPr>
        <p:style>
          <a:lnRef idx="1">
            <a:schemeClr val="dk1"/>
          </a:lnRef>
          <a:fillRef idx="0">
            <a:schemeClr val="dk1"/>
          </a:fillRef>
          <a:effectRef idx="0">
            <a:schemeClr val="dk1"/>
          </a:effectRef>
          <a:fontRef idx="minor">
            <a:schemeClr val="tx1"/>
          </a:fontRef>
        </p:style>
      </p:cxnSp>
      <p:cxnSp>
        <p:nvCxnSpPr>
          <p:cNvPr id="244" name="Straight Arrow Connector 243">
            <a:extLst>
              <a:ext uri="{FF2B5EF4-FFF2-40B4-BE49-F238E27FC236}">
                <a16:creationId xmlns:a16="http://schemas.microsoft.com/office/drawing/2014/main" id="{59886D73-CA13-8A22-6425-0987CBD06282}"/>
              </a:ext>
            </a:extLst>
          </p:cNvPr>
          <p:cNvCxnSpPr>
            <a:cxnSpLocks/>
          </p:cNvCxnSpPr>
          <p:nvPr/>
        </p:nvCxnSpPr>
        <p:spPr>
          <a:xfrm>
            <a:off x="3685331" y="3675605"/>
            <a:ext cx="0" cy="420375"/>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245" name="Straight Arrow Connector 244">
            <a:extLst>
              <a:ext uri="{FF2B5EF4-FFF2-40B4-BE49-F238E27FC236}">
                <a16:creationId xmlns:a16="http://schemas.microsoft.com/office/drawing/2014/main" id="{767A9941-F6BB-F0C3-7DAB-8AE8C0FE3539}"/>
              </a:ext>
            </a:extLst>
          </p:cNvPr>
          <p:cNvCxnSpPr>
            <a:cxnSpLocks/>
          </p:cNvCxnSpPr>
          <p:nvPr/>
        </p:nvCxnSpPr>
        <p:spPr>
          <a:xfrm>
            <a:off x="2045113" y="4095980"/>
            <a:ext cx="0" cy="271210"/>
          </a:xfrm>
          <a:prstGeom prst="straightConnector1">
            <a:avLst/>
          </a:prstGeom>
          <a:ln>
            <a:solidFill>
              <a:schemeClr val="tx1">
                <a:lumMod val="50000"/>
                <a:lumOff val="50000"/>
              </a:schemeClr>
            </a:solidFill>
            <a:headEnd type="triangle"/>
            <a:tailEnd type="triangle"/>
          </a:ln>
        </p:spPr>
        <p:style>
          <a:lnRef idx="1">
            <a:schemeClr val="dk1"/>
          </a:lnRef>
          <a:fillRef idx="0">
            <a:schemeClr val="dk1"/>
          </a:fillRef>
          <a:effectRef idx="0">
            <a:schemeClr val="dk1"/>
          </a:effectRef>
          <a:fontRef idx="minor">
            <a:schemeClr val="tx1"/>
          </a:fontRef>
        </p:style>
      </p:cxnSp>
      <p:sp>
        <p:nvSpPr>
          <p:cNvPr id="246" name="TextBox 245">
            <a:extLst>
              <a:ext uri="{FF2B5EF4-FFF2-40B4-BE49-F238E27FC236}">
                <a16:creationId xmlns:a16="http://schemas.microsoft.com/office/drawing/2014/main" id="{B4510D0E-B273-FF79-E352-22D23A66AD3A}"/>
              </a:ext>
            </a:extLst>
          </p:cNvPr>
          <p:cNvSpPr txBox="1"/>
          <p:nvPr/>
        </p:nvSpPr>
        <p:spPr>
          <a:xfrm>
            <a:off x="2070408" y="2672937"/>
            <a:ext cx="1830424" cy="307777"/>
          </a:xfrm>
          <a:prstGeom prst="rect">
            <a:avLst/>
          </a:prstGeom>
          <a:noFill/>
        </p:spPr>
        <p:txBody>
          <a:bodyPr wrap="square" rtlCol="0">
            <a:spAutoFit/>
          </a:bodyPr>
          <a:lstStyle/>
          <a:p>
            <a:r>
              <a:rPr lang="en-IN" sz="1400" b="1" dirty="0"/>
              <a:t>sub-patch elements</a:t>
            </a:r>
          </a:p>
        </p:txBody>
      </p:sp>
      <mc:AlternateContent xmlns:mc="http://schemas.openxmlformats.org/markup-compatibility/2006" xmlns:a14="http://schemas.microsoft.com/office/drawing/2010/main">
        <mc:Choice Requires="a14">
          <p:sp>
            <p:nvSpPr>
              <p:cNvPr id="247" name="TextBox 246">
                <a:extLst>
                  <a:ext uri="{FF2B5EF4-FFF2-40B4-BE49-F238E27FC236}">
                    <a16:creationId xmlns:a16="http://schemas.microsoft.com/office/drawing/2014/main" id="{44C738B4-1610-5E5A-1B4F-E9A4C1E5D6C9}"/>
                  </a:ext>
                </a:extLst>
              </p:cNvPr>
              <p:cNvSpPr txBox="1"/>
              <p:nvPr/>
            </p:nvSpPr>
            <p:spPr>
              <a:xfrm rot="16200000">
                <a:off x="2959498" y="3785638"/>
                <a:ext cx="1674720"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IN" sz="1400" b="1" i="1" smtClean="0">
                          <a:latin typeface="Cambria Math" panose="02040503050406030204" pitchFamily="18" charset="0"/>
                        </a:rPr>
                        <m:t>𝑶𝑪</m:t>
                      </m:r>
                      <m:r>
                        <a:rPr lang="en-IN" sz="1400" b="1" i="1" smtClean="0">
                          <a:latin typeface="Cambria Math" panose="02040503050406030204" pitchFamily="18" charset="0"/>
                        </a:rPr>
                        <m:t>∗</m:t>
                      </m:r>
                      <m:r>
                        <a:rPr lang="en-IN" sz="1400" b="1" i="1" smtClean="0">
                          <a:latin typeface="Cambria Math" panose="02040503050406030204" pitchFamily="18" charset="0"/>
                        </a:rPr>
                        <m:t>𝑷𝑵</m:t>
                      </m:r>
                    </m:oMath>
                  </m:oMathPara>
                </a14:m>
                <a:endParaRPr lang="en-IN" sz="1400" b="1" dirty="0"/>
              </a:p>
            </p:txBody>
          </p:sp>
        </mc:Choice>
        <mc:Fallback xmlns="">
          <p:sp>
            <p:nvSpPr>
              <p:cNvPr id="247" name="TextBox 246">
                <a:extLst>
                  <a:ext uri="{FF2B5EF4-FFF2-40B4-BE49-F238E27FC236}">
                    <a16:creationId xmlns:a16="http://schemas.microsoft.com/office/drawing/2014/main" id="{44C738B4-1610-5E5A-1B4F-E9A4C1E5D6C9}"/>
                  </a:ext>
                </a:extLst>
              </p:cNvPr>
              <p:cNvSpPr txBox="1">
                <a:spLocks noRot="1" noChangeAspect="1" noMove="1" noResize="1" noEditPoints="1" noAdjustHandles="1" noChangeArrowheads="1" noChangeShapeType="1" noTextEdit="1"/>
              </p:cNvSpPr>
              <p:nvPr/>
            </p:nvSpPr>
            <p:spPr>
              <a:xfrm rot="16200000">
                <a:off x="2959498" y="3785638"/>
                <a:ext cx="1674720" cy="307777"/>
              </a:xfrm>
              <a:prstGeom prst="rect">
                <a:avLst/>
              </a:prstGeom>
              <a:blipFill>
                <a:blip r:embed="rId14"/>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48" name="TextBox 247">
                <a:extLst>
                  <a:ext uri="{FF2B5EF4-FFF2-40B4-BE49-F238E27FC236}">
                    <a16:creationId xmlns:a16="http://schemas.microsoft.com/office/drawing/2014/main" id="{772E4361-8B4C-2A2E-FB2F-6EA9604F99BC}"/>
                  </a:ext>
                </a:extLst>
              </p:cNvPr>
              <p:cNvSpPr txBox="1"/>
              <p:nvPr/>
            </p:nvSpPr>
            <p:spPr>
              <a:xfrm rot="16200000">
                <a:off x="1497298" y="3191535"/>
                <a:ext cx="870555"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IN" sz="1400" b="1" i="1" smtClean="0">
                          <a:latin typeface="Cambria Math" panose="02040503050406030204" pitchFamily="18" charset="0"/>
                        </a:rPr>
                        <m:t>𝑶𝑪</m:t>
                      </m:r>
                      <m:r>
                        <a:rPr lang="en-IN" sz="1400" b="1" i="1" smtClean="0">
                          <a:latin typeface="Cambria Math" panose="02040503050406030204" pitchFamily="18" charset="0"/>
                        </a:rPr>
                        <m:t>∗</m:t>
                      </m:r>
                      <m:r>
                        <a:rPr lang="en-IN" sz="1400" b="1" i="1" smtClean="0">
                          <a:latin typeface="Cambria Math" panose="02040503050406030204" pitchFamily="18" charset="0"/>
                        </a:rPr>
                        <m:t>𝑰𝑪</m:t>
                      </m:r>
                    </m:oMath>
                  </m:oMathPara>
                </a14:m>
                <a:endParaRPr lang="en-IN" sz="1400" b="1" dirty="0"/>
              </a:p>
            </p:txBody>
          </p:sp>
        </mc:Choice>
        <mc:Fallback xmlns="">
          <p:sp>
            <p:nvSpPr>
              <p:cNvPr id="248" name="TextBox 247">
                <a:extLst>
                  <a:ext uri="{FF2B5EF4-FFF2-40B4-BE49-F238E27FC236}">
                    <a16:creationId xmlns:a16="http://schemas.microsoft.com/office/drawing/2014/main" id="{772E4361-8B4C-2A2E-FB2F-6EA9604F99BC}"/>
                  </a:ext>
                </a:extLst>
              </p:cNvPr>
              <p:cNvSpPr txBox="1">
                <a:spLocks noRot="1" noChangeAspect="1" noMove="1" noResize="1" noEditPoints="1" noAdjustHandles="1" noChangeArrowheads="1" noChangeShapeType="1" noTextEdit="1"/>
              </p:cNvSpPr>
              <p:nvPr/>
            </p:nvSpPr>
            <p:spPr>
              <a:xfrm rot="16200000">
                <a:off x="1497298" y="3191535"/>
                <a:ext cx="870555" cy="307777"/>
              </a:xfrm>
              <a:prstGeom prst="rect">
                <a:avLst/>
              </a:prstGeom>
              <a:blipFill>
                <a:blip r:embed="rId15"/>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49" name="TextBox 248">
                <a:extLst>
                  <a:ext uri="{FF2B5EF4-FFF2-40B4-BE49-F238E27FC236}">
                    <a16:creationId xmlns:a16="http://schemas.microsoft.com/office/drawing/2014/main" id="{521B9493-43DC-352D-3869-BCC8844A7C8F}"/>
                  </a:ext>
                </a:extLst>
              </p:cNvPr>
              <p:cNvSpPr txBox="1"/>
              <p:nvPr/>
            </p:nvSpPr>
            <p:spPr>
              <a:xfrm rot="16200000">
                <a:off x="1435708" y="3653987"/>
                <a:ext cx="1206212" cy="523220"/>
              </a:xfrm>
              <a:prstGeom prst="rect">
                <a:avLst/>
              </a:prstGeom>
              <a:noFill/>
            </p:spPr>
            <p:txBody>
              <a:bodyPr wrap="square" rtlCol="0">
                <a:spAutoFit/>
              </a:bodyPr>
              <a:lstStyle/>
              <a:p>
                <a:r>
                  <a:rPr lang="en-IN" sz="1400" b="1" dirty="0">
                    <a:solidFill>
                      <a:schemeClr val="tx1"/>
                    </a:solidFill>
                  </a:rPr>
                  <a:t>I</a:t>
                </a:r>
                <a14:m>
                  <m:oMath xmlns:m="http://schemas.openxmlformats.org/officeDocument/2006/math">
                    <m:r>
                      <a:rPr lang="en-IN" sz="1400" b="1" i="1" smtClean="0">
                        <a:solidFill>
                          <a:schemeClr val="tx1"/>
                        </a:solidFill>
                        <a:latin typeface="Cambria Math" panose="02040503050406030204" pitchFamily="18" charset="0"/>
                      </a:rPr>
                      <m:t>𝑪</m:t>
                    </m:r>
                    <m:r>
                      <a:rPr lang="en-IN" sz="1400" b="1" i="1" smtClean="0">
                        <a:solidFill>
                          <a:schemeClr val="tx1"/>
                        </a:solidFill>
                        <a:latin typeface="Cambria Math" panose="02040503050406030204" pitchFamily="18" charset="0"/>
                      </a:rPr>
                      <m:t>∗</m:t>
                    </m:r>
                    <m:r>
                      <a:rPr lang="en-IN" sz="1400" b="1" i="1" smtClean="0">
                        <a:solidFill>
                          <a:schemeClr val="tx1"/>
                        </a:solidFill>
                        <a:latin typeface="Cambria Math" panose="02040503050406030204" pitchFamily="18" charset="0"/>
                      </a:rPr>
                      <m:t>𝑷𝑵</m:t>
                    </m:r>
                  </m:oMath>
                </a14:m>
                <a:endParaRPr lang="en-IN" sz="1400" b="1" i="1" dirty="0">
                  <a:solidFill>
                    <a:schemeClr val="tx1"/>
                  </a:solidFill>
                  <a:latin typeface="Cambria Math" panose="02040503050406030204" pitchFamily="18" charset="0"/>
                </a:endParaRPr>
              </a:p>
              <a:p>
                <a:endParaRPr lang="en-IN" sz="1400" b="1" dirty="0">
                  <a:solidFill>
                    <a:schemeClr val="tx1"/>
                  </a:solidFill>
                </a:endParaRPr>
              </a:p>
            </p:txBody>
          </p:sp>
        </mc:Choice>
        <mc:Fallback xmlns="">
          <p:sp>
            <p:nvSpPr>
              <p:cNvPr id="249" name="TextBox 248">
                <a:extLst>
                  <a:ext uri="{FF2B5EF4-FFF2-40B4-BE49-F238E27FC236}">
                    <a16:creationId xmlns:a16="http://schemas.microsoft.com/office/drawing/2014/main" id="{521B9493-43DC-352D-3869-BCC8844A7C8F}"/>
                  </a:ext>
                </a:extLst>
              </p:cNvPr>
              <p:cNvSpPr txBox="1">
                <a:spLocks noRot="1" noChangeAspect="1" noMove="1" noResize="1" noEditPoints="1" noAdjustHandles="1" noChangeArrowheads="1" noChangeShapeType="1" noTextEdit="1"/>
              </p:cNvSpPr>
              <p:nvPr/>
            </p:nvSpPr>
            <p:spPr>
              <a:xfrm rot="16200000">
                <a:off x="1435708" y="3653987"/>
                <a:ext cx="1206212" cy="523220"/>
              </a:xfrm>
              <a:prstGeom prst="rect">
                <a:avLst/>
              </a:prstGeom>
              <a:blipFill>
                <a:blip r:embed="rId16"/>
                <a:stretch>
                  <a:fillRect l="-1176" b="-1515"/>
                </a:stretch>
              </a:blipFill>
            </p:spPr>
            <p:txBody>
              <a:bodyPr/>
              <a:lstStyle/>
              <a:p>
                <a:r>
                  <a:rPr lang="en-IN">
                    <a:noFill/>
                  </a:rPr>
                  <a:t> </a:t>
                </a:r>
              </a:p>
            </p:txBody>
          </p:sp>
        </mc:Fallback>
      </mc:AlternateContent>
      <p:sp>
        <p:nvSpPr>
          <p:cNvPr id="250" name="TextBox 249">
            <a:extLst>
              <a:ext uri="{FF2B5EF4-FFF2-40B4-BE49-F238E27FC236}">
                <a16:creationId xmlns:a16="http://schemas.microsoft.com/office/drawing/2014/main" id="{DC7E3CE8-DF42-C5A3-A736-4A8D45C28F59}"/>
              </a:ext>
            </a:extLst>
          </p:cNvPr>
          <p:cNvSpPr txBox="1"/>
          <p:nvPr/>
        </p:nvSpPr>
        <p:spPr>
          <a:xfrm>
            <a:off x="2644729" y="3262185"/>
            <a:ext cx="1215341" cy="307777"/>
          </a:xfrm>
          <a:prstGeom prst="rect">
            <a:avLst/>
          </a:prstGeom>
          <a:noFill/>
        </p:spPr>
        <p:txBody>
          <a:bodyPr wrap="square" rtlCol="0">
            <a:spAutoFit/>
          </a:bodyPr>
          <a:lstStyle/>
          <a:p>
            <a:r>
              <a:rPr lang="en-IN" sz="1400" b="1" dirty="0"/>
              <a:t>WT</a:t>
            </a:r>
          </a:p>
        </p:txBody>
      </p:sp>
      <p:sp>
        <p:nvSpPr>
          <p:cNvPr id="251" name="TextBox 250">
            <a:extLst>
              <a:ext uri="{FF2B5EF4-FFF2-40B4-BE49-F238E27FC236}">
                <a16:creationId xmlns:a16="http://schemas.microsoft.com/office/drawing/2014/main" id="{5FABB4CE-267E-A13D-9F64-DB8CC28AB88D}"/>
              </a:ext>
            </a:extLst>
          </p:cNvPr>
          <p:cNvSpPr txBox="1"/>
          <p:nvPr/>
        </p:nvSpPr>
        <p:spPr>
          <a:xfrm>
            <a:off x="2572810" y="3759816"/>
            <a:ext cx="1215341" cy="307777"/>
          </a:xfrm>
          <a:prstGeom prst="rect">
            <a:avLst/>
          </a:prstGeom>
          <a:noFill/>
        </p:spPr>
        <p:txBody>
          <a:bodyPr wrap="square" rtlCol="0">
            <a:spAutoFit/>
          </a:bodyPr>
          <a:lstStyle/>
          <a:p>
            <a:r>
              <a:rPr lang="en-IN" sz="1400" b="1" dirty="0"/>
              <a:t>PSUM</a:t>
            </a:r>
          </a:p>
        </p:txBody>
      </p:sp>
      <p:sp>
        <p:nvSpPr>
          <p:cNvPr id="252" name="TextBox 251">
            <a:extLst>
              <a:ext uri="{FF2B5EF4-FFF2-40B4-BE49-F238E27FC236}">
                <a16:creationId xmlns:a16="http://schemas.microsoft.com/office/drawing/2014/main" id="{D73C7A80-BD1E-B537-A0E5-6DCE6AFC4B63}"/>
              </a:ext>
            </a:extLst>
          </p:cNvPr>
          <p:cNvSpPr txBox="1"/>
          <p:nvPr/>
        </p:nvSpPr>
        <p:spPr>
          <a:xfrm>
            <a:off x="2577692" y="4052851"/>
            <a:ext cx="1215341" cy="307777"/>
          </a:xfrm>
          <a:prstGeom prst="rect">
            <a:avLst/>
          </a:prstGeom>
          <a:noFill/>
        </p:spPr>
        <p:txBody>
          <a:bodyPr wrap="square" rtlCol="0">
            <a:spAutoFit/>
          </a:bodyPr>
          <a:lstStyle/>
          <a:p>
            <a:r>
              <a:rPr lang="en-IN" sz="1400" b="1" dirty="0"/>
              <a:t>IFMAP</a:t>
            </a:r>
          </a:p>
        </p:txBody>
      </p:sp>
      <p:sp>
        <p:nvSpPr>
          <p:cNvPr id="253" name="TextBox 252">
            <a:extLst>
              <a:ext uri="{FF2B5EF4-FFF2-40B4-BE49-F238E27FC236}">
                <a16:creationId xmlns:a16="http://schemas.microsoft.com/office/drawing/2014/main" id="{34B14BB3-E6CF-A877-354A-2F38C27A69DA}"/>
              </a:ext>
            </a:extLst>
          </p:cNvPr>
          <p:cNvSpPr txBox="1"/>
          <p:nvPr/>
        </p:nvSpPr>
        <p:spPr>
          <a:xfrm>
            <a:off x="9386168" y="1228990"/>
            <a:ext cx="1830424" cy="307777"/>
          </a:xfrm>
          <a:prstGeom prst="rect">
            <a:avLst/>
          </a:prstGeom>
          <a:noFill/>
        </p:spPr>
        <p:txBody>
          <a:bodyPr wrap="square" rtlCol="0">
            <a:spAutoFit/>
          </a:bodyPr>
          <a:lstStyle/>
          <a:p>
            <a:r>
              <a:rPr lang="en-IN" sz="1400" b="1" dirty="0"/>
              <a:t>Parallel CMAC</a:t>
            </a:r>
          </a:p>
        </p:txBody>
      </p:sp>
      <p:sp>
        <p:nvSpPr>
          <p:cNvPr id="254" name="Speech Bubble: Rectangle 253">
            <a:extLst>
              <a:ext uri="{FF2B5EF4-FFF2-40B4-BE49-F238E27FC236}">
                <a16:creationId xmlns:a16="http://schemas.microsoft.com/office/drawing/2014/main" id="{3E557142-9716-384E-AF40-838EAA143B12}"/>
              </a:ext>
            </a:extLst>
          </p:cNvPr>
          <p:cNvSpPr/>
          <p:nvPr/>
        </p:nvSpPr>
        <p:spPr bwMode="gray">
          <a:xfrm>
            <a:off x="1743440" y="2713156"/>
            <a:ext cx="2157650" cy="1780242"/>
          </a:xfrm>
          <a:prstGeom prst="wedgeRectCallout">
            <a:avLst>
              <a:gd name="adj1" fmla="val 85365"/>
              <a:gd name="adj2" fmla="val 46970"/>
            </a:avLst>
          </a:prstGeom>
          <a:noFill/>
          <a:ln w="19050">
            <a:solidFill>
              <a:srgbClr val="00206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a:p>
        </p:txBody>
      </p:sp>
      <p:grpSp>
        <p:nvGrpSpPr>
          <p:cNvPr id="255" name="Group 254">
            <a:extLst>
              <a:ext uri="{FF2B5EF4-FFF2-40B4-BE49-F238E27FC236}">
                <a16:creationId xmlns:a16="http://schemas.microsoft.com/office/drawing/2014/main" id="{6788397A-D33C-C2DB-065B-D6E3A946AD08}"/>
              </a:ext>
            </a:extLst>
          </p:cNvPr>
          <p:cNvGrpSpPr/>
          <p:nvPr/>
        </p:nvGrpSpPr>
        <p:grpSpPr>
          <a:xfrm>
            <a:off x="10356325" y="1901078"/>
            <a:ext cx="170261" cy="805754"/>
            <a:chOff x="11133164" y="3003765"/>
            <a:chExt cx="196645" cy="831843"/>
          </a:xfrm>
          <a:solidFill>
            <a:schemeClr val="accent6">
              <a:lumMod val="20000"/>
              <a:lumOff val="80000"/>
            </a:schemeClr>
          </a:solidFill>
        </p:grpSpPr>
        <p:sp>
          <p:nvSpPr>
            <p:cNvPr id="256" name="Rectangle 255">
              <a:extLst>
                <a:ext uri="{FF2B5EF4-FFF2-40B4-BE49-F238E27FC236}">
                  <a16:creationId xmlns:a16="http://schemas.microsoft.com/office/drawing/2014/main" id="{A6F22B5B-FB37-8B98-EBE9-4B0292B1B049}"/>
                </a:ext>
              </a:extLst>
            </p:cNvPr>
            <p:cNvSpPr/>
            <p:nvPr/>
          </p:nvSpPr>
          <p:spPr>
            <a:xfrm>
              <a:off x="11133164" y="3003765"/>
              <a:ext cx="196645" cy="211262"/>
            </a:xfrm>
            <a:prstGeom prst="rect">
              <a:avLst/>
            </a:prstGeom>
            <a:grpFill/>
            <a:ln>
              <a:solidFill>
                <a:schemeClr val="tx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b="1"/>
            </a:p>
          </p:txBody>
        </p:sp>
        <p:sp>
          <p:nvSpPr>
            <p:cNvPr id="257" name="Rectangle 256">
              <a:extLst>
                <a:ext uri="{FF2B5EF4-FFF2-40B4-BE49-F238E27FC236}">
                  <a16:creationId xmlns:a16="http://schemas.microsoft.com/office/drawing/2014/main" id="{47404F5C-FD6C-6504-D48D-AEACFBCF49BF}"/>
                </a:ext>
              </a:extLst>
            </p:cNvPr>
            <p:cNvSpPr/>
            <p:nvPr/>
          </p:nvSpPr>
          <p:spPr>
            <a:xfrm>
              <a:off x="11133164" y="3215027"/>
              <a:ext cx="196645" cy="211262"/>
            </a:xfrm>
            <a:prstGeom prst="rect">
              <a:avLst/>
            </a:prstGeom>
            <a:grpFill/>
            <a:ln>
              <a:solidFill>
                <a:schemeClr val="tx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b="1"/>
            </a:p>
          </p:txBody>
        </p:sp>
        <p:sp>
          <p:nvSpPr>
            <p:cNvPr id="258" name="Rectangle 257">
              <a:extLst>
                <a:ext uri="{FF2B5EF4-FFF2-40B4-BE49-F238E27FC236}">
                  <a16:creationId xmlns:a16="http://schemas.microsoft.com/office/drawing/2014/main" id="{A837136C-258D-3A1F-8F74-23F66C815899}"/>
                </a:ext>
              </a:extLst>
            </p:cNvPr>
            <p:cNvSpPr/>
            <p:nvPr/>
          </p:nvSpPr>
          <p:spPr>
            <a:xfrm>
              <a:off x="11133164" y="3413084"/>
              <a:ext cx="196645" cy="211262"/>
            </a:xfrm>
            <a:prstGeom prst="rect">
              <a:avLst/>
            </a:prstGeom>
            <a:grpFill/>
            <a:ln>
              <a:solidFill>
                <a:schemeClr val="tx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b="1"/>
            </a:p>
          </p:txBody>
        </p:sp>
        <p:sp>
          <p:nvSpPr>
            <p:cNvPr id="259" name="Rectangle 258">
              <a:extLst>
                <a:ext uri="{FF2B5EF4-FFF2-40B4-BE49-F238E27FC236}">
                  <a16:creationId xmlns:a16="http://schemas.microsoft.com/office/drawing/2014/main" id="{4AD5401E-C2D2-BBFB-C05A-E7E5C8C516FF}"/>
                </a:ext>
              </a:extLst>
            </p:cNvPr>
            <p:cNvSpPr/>
            <p:nvPr/>
          </p:nvSpPr>
          <p:spPr>
            <a:xfrm>
              <a:off x="11133164" y="3624346"/>
              <a:ext cx="196645" cy="211262"/>
            </a:xfrm>
            <a:prstGeom prst="rect">
              <a:avLst/>
            </a:prstGeom>
            <a:grpFill/>
            <a:ln>
              <a:solidFill>
                <a:schemeClr val="tx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b="1"/>
            </a:p>
          </p:txBody>
        </p:sp>
      </p:grpSp>
      <p:grpSp>
        <p:nvGrpSpPr>
          <p:cNvPr id="260" name="Group 259">
            <a:extLst>
              <a:ext uri="{FF2B5EF4-FFF2-40B4-BE49-F238E27FC236}">
                <a16:creationId xmlns:a16="http://schemas.microsoft.com/office/drawing/2014/main" id="{257DE87A-E30A-6F92-86F8-E2B7ADB6FC31}"/>
              </a:ext>
            </a:extLst>
          </p:cNvPr>
          <p:cNvGrpSpPr/>
          <p:nvPr/>
        </p:nvGrpSpPr>
        <p:grpSpPr>
          <a:xfrm>
            <a:off x="9266276" y="1901078"/>
            <a:ext cx="170261" cy="805754"/>
            <a:chOff x="11133164" y="3003765"/>
            <a:chExt cx="196645" cy="831843"/>
          </a:xfrm>
          <a:solidFill>
            <a:schemeClr val="accent4">
              <a:lumMod val="20000"/>
              <a:lumOff val="80000"/>
            </a:schemeClr>
          </a:solidFill>
        </p:grpSpPr>
        <p:sp>
          <p:nvSpPr>
            <p:cNvPr id="261" name="Rectangle 260">
              <a:extLst>
                <a:ext uri="{FF2B5EF4-FFF2-40B4-BE49-F238E27FC236}">
                  <a16:creationId xmlns:a16="http://schemas.microsoft.com/office/drawing/2014/main" id="{C0DB70C9-63AC-65D4-29C1-E3AB0CBAE124}"/>
                </a:ext>
              </a:extLst>
            </p:cNvPr>
            <p:cNvSpPr/>
            <p:nvPr/>
          </p:nvSpPr>
          <p:spPr>
            <a:xfrm>
              <a:off x="11133164" y="3003765"/>
              <a:ext cx="196645" cy="211262"/>
            </a:xfrm>
            <a:prstGeom prst="rect">
              <a:avLst/>
            </a:prstGeom>
            <a:grpFill/>
            <a:ln>
              <a:solidFill>
                <a:schemeClr val="tx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b="1"/>
            </a:p>
          </p:txBody>
        </p:sp>
        <p:sp>
          <p:nvSpPr>
            <p:cNvPr id="262" name="Rectangle 261">
              <a:extLst>
                <a:ext uri="{FF2B5EF4-FFF2-40B4-BE49-F238E27FC236}">
                  <a16:creationId xmlns:a16="http://schemas.microsoft.com/office/drawing/2014/main" id="{471DF69F-EFAA-26D8-B0C4-137B9CD4C422}"/>
                </a:ext>
              </a:extLst>
            </p:cNvPr>
            <p:cNvSpPr/>
            <p:nvPr/>
          </p:nvSpPr>
          <p:spPr>
            <a:xfrm>
              <a:off x="11133164" y="3215027"/>
              <a:ext cx="196645" cy="211262"/>
            </a:xfrm>
            <a:prstGeom prst="rect">
              <a:avLst/>
            </a:prstGeom>
            <a:grpFill/>
            <a:ln>
              <a:solidFill>
                <a:schemeClr val="tx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b="1"/>
            </a:p>
          </p:txBody>
        </p:sp>
        <p:sp>
          <p:nvSpPr>
            <p:cNvPr id="263" name="Rectangle 262">
              <a:extLst>
                <a:ext uri="{FF2B5EF4-FFF2-40B4-BE49-F238E27FC236}">
                  <a16:creationId xmlns:a16="http://schemas.microsoft.com/office/drawing/2014/main" id="{C4A095EC-80FA-8748-69C1-5E7C3674AC9C}"/>
                </a:ext>
              </a:extLst>
            </p:cNvPr>
            <p:cNvSpPr/>
            <p:nvPr/>
          </p:nvSpPr>
          <p:spPr>
            <a:xfrm>
              <a:off x="11133164" y="3413084"/>
              <a:ext cx="196645" cy="211262"/>
            </a:xfrm>
            <a:prstGeom prst="rect">
              <a:avLst/>
            </a:prstGeom>
            <a:grpFill/>
            <a:ln>
              <a:solidFill>
                <a:schemeClr val="tx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b="1"/>
            </a:p>
          </p:txBody>
        </p:sp>
        <p:sp>
          <p:nvSpPr>
            <p:cNvPr id="264" name="Rectangle 263">
              <a:extLst>
                <a:ext uri="{FF2B5EF4-FFF2-40B4-BE49-F238E27FC236}">
                  <a16:creationId xmlns:a16="http://schemas.microsoft.com/office/drawing/2014/main" id="{D3B21E9C-70A6-39F1-98F2-C9730C6128C1}"/>
                </a:ext>
              </a:extLst>
            </p:cNvPr>
            <p:cNvSpPr/>
            <p:nvPr/>
          </p:nvSpPr>
          <p:spPr>
            <a:xfrm>
              <a:off x="11133164" y="3624346"/>
              <a:ext cx="196645" cy="211262"/>
            </a:xfrm>
            <a:prstGeom prst="rect">
              <a:avLst/>
            </a:prstGeom>
            <a:grpFill/>
            <a:ln>
              <a:solidFill>
                <a:schemeClr val="tx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b="1"/>
            </a:p>
          </p:txBody>
        </p:sp>
      </p:grpSp>
      <p:grpSp>
        <p:nvGrpSpPr>
          <p:cNvPr id="265" name="Group 264">
            <a:extLst>
              <a:ext uri="{FF2B5EF4-FFF2-40B4-BE49-F238E27FC236}">
                <a16:creationId xmlns:a16="http://schemas.microsoft.com/office/drawing/2014/main" id="{A2590C65-6067-93A6-23E0-45FD8B3DE814}"/>
              </a:ext>
            </a:extLst>
          </p:cNvPr>
          <p:cNvGrpSpPr/>
          <p:nvPr/>
        </p:nvGrpSpPr>
        <p:grpSpPr>
          <a:xfrm>
            <a:off x="8061983" y="1901078"/>
            <a:ext cx="170261" cy="805754"/>
            <a:chOff x="11133164" y="3003765"/>
            <a:chExt cx="196645" cy="831843"/>
          </a:xfrm>
          <a:solidFill>
            <a:schemeClr val="accent1">
              <a:lumMod val="20000"/>
              <a:lumOff val="80000"/>
            </a:schemeClr>
          </a:solidFill>
        </p:grpSpPr>
        <p:sp>
          <p:nvSpPr>
            <p:cNvPr id="266" name="Rectangle 265">
              <a:extLst>
                <a:ext uri="{FF2B5EF4-FFF2-40B4-BE49-F238E27FC236}">
                  <a16:creationId xmlns:a16="http://schemas.microsoft.com/office/drawing/2014/main" id="{6DC12EB8-541A-F9A5-34E4-4B9F955EC876}"/>
                </a:ext>
              </a:extLst>
            </p:cNvPr>
            <p:cNvSpPr/>
            <p:nvPr/>
          </p:nvSpPr>
          <p:spPr>
            <a:xfrm>
              <a:off x="11133164" y="3003765"/>
              <a:ext cx="196645" cy="211262"/>
            </a:xfrm>
            <a:prstGeom prst="rect">
              <a:avLst/>
            </a:prstGeom>
            <a:grpFill/>
            <a:ln>
              <a:solidFill>
                <a:schemeClr val="tx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b="1"/>
            </a:p>
          </p:txBody>
        </p:sp>
        <p:sp>
          <p:nvSpPr>
            <p:cNvPr id="267" name="Rectangle 266">
              <a:extLst>
                <a:ext uri="{FF2B5EF4-FFF2-40B4-BE49-F238E27FC236}">
                  <a16:creationId xmlns:a16="http://schemas.microsoft.com/office/drawing/2014/main" id="{A64E246A-0617-B74E-731A-10D25B9FA646}"/>
                </a:ext>
              </a:extLst>
            </p:cNvPr>
            <p:cNvSpPr/>
            <p:nvPr/>
          </p:nvSpPr>
          <p:spPr>
            <a:xfrm>
              <a:off x="11133164" y="3215027"/>
              <a:ext cx="196645" cy="211262"/>
            </a:xfrm>
            <a:prstGeom prst="rect">
              <a:avLst/>
            </a:prstGeom>
            <a:grpFill/>
            <a:ln>
              <a:solidFill>
                <a:schemeClr val="tx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b="1"/>
            </a:p>
          </p:txBody>
        </p:sp>
        <p:sp>
          <p:nvSpPr>
            <p:cNvPr id="268" name="Rectangle 267">
              <a:extLst>
                <a:ext uri="{FF2B5EF4-FFF2-40B4-BE49-F238E27FC236}">
                  <a16:creationId xmlns:a16="http://schemas.microsoft.com/office/drawing/2014/main" id="{BA14854D-D25E-B8E6-AA8E-A29F39F1B179}"/>
                </a:ext>
              </a:extLst>
            </p:cNvPr>
            <p:cNvSpPr/>
            <p:nvPr/>
          </p:nvSpPr>
          <p:spPr>
            <a:xfrm>
              <a:off x="11133164" y="3413084"/>
              <a:ext cx="196645" cy="211262"/>
            </a:xfrm>
            <a:prstGeom prst="rect">
              <a:avLst/>
            </a:prstGeom>
            <a:grpFill/>
            <a:ln>
              <a:solidFill>
                <a:schemeClr val="tx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b="1"/>
            </a:p>
          </p:txBody>
        </p:sp>
        <p:sp>
          <p:nvSpPr>
            <p:cNvPr id="269" name="Rectangle 268">
              <a:extLst>
                <a:ext uri="{FF2B5EF4-FFF2-40B4-BE49-F238E27FC236}">
                  <a16:creationId xmlns:a16="http://schemas.microsoft.com/office/drawing/2014/main" id="{A23B53BE-8763-BA43-45B3-FCCBDE2FB145}"/>
                </a:ext>
              </a:extLst>
            </p:cNvPr>
            <p:cNvSpPr/>
            <p:nvPr/>
          </p:nvSpPr>
          <p:spPr>
            <a:xfrm>
              <a:off x="11133164" y="3624346"/>
              <a:ext cx="196645" cy="211262"/>
            </a:xfrm>
            <a:prstGeom prst="rect">
              <a:avLst/>
            </a:prstGeom>
            <a:grpFill/>
            <a:ln>
              <a:solidFill>
                <a:schemeClr val="tx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b="1"/>
            </a:p>
          </p:txBody>
        </p:sp>
      </p:grpSp>
      <p:sp>
        <p:nvSpPr>
          <p:cNvPr id="270" name="Rectangle 269">
            <a:extLst>
              <a:ext uri="{FF2B5EF4-FFF2-40B4-BE49-F238E27FC236}">
                <a16:creationId xmlns:a16="http://schemas.microsoft.com/office/drawing/2014/main" id="{712C2297-CFB7-F0DE-096B-B0B1727F66C2}"/>
              </a:ext>
            </a:extLst>
          </p:cNvPr>
          <p:cNvSpPr/>
          <p:nvPr/>
        </p:nvSpPr>
        <p:spPr>
          <a:xfrm flipH="1">
            <a:off x="5363659" y="1883663"/>
            <a:ext cx="565315" cy="280598"/>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t>*j </a:t>
            </a:r>
          </a:p>
        </p:txBody>
      </p:sp>
      <mc:AlternateContent xmlns:mc="http://schemas.openxmlformats.org/markup-compatibility/2006" xmlns:a14="http://schemas.microsoft.com/office/drawing/2010/main">
        <mc:Choice Requires="a14">
          <p:sp>
            <p:nvSpPr>
              <p:cNvPr id="271" name="TextBox 270">
                <a:extLst>
                  <a:ext uri="{FF2B5EF4-FFF2-40B4-BE49-F238E27FC236}">
                    <a16:creationId xmlns:a16="http://schemas.microsoft.com/office/drawing/2014/main" id="{55F3CE03-746F-2C74-A665-11C4A41EF51C}"/>
                  </a:ext>
                </a:extLst>
              </p:cNvPr>
              <p:cNvSpPr txBox="1"/>
              <p:nvPr/>
            </p:nvSpPr>
            <p:spPr>
              <a:xfrm>
                <a:off x="8842822" y="2725852"/>
                <a:ext cx="801829" cy="307777"/>
              </a:xfrm>
              <a:prstGeom prst="rect">
                <a:avLst/>
              </a:prstGeom>
              <a:noFill/>
            </p:spPr>
            <p:txBody>
              <a:bodyPr wrap="square" rtlCol="0">
                <a:spAutoFit/>
              </a:bodyPr>
              <a:lstStyle/>
              <a:p>
                <a14:m>
                  <m:oMath xmlns:m="http://schemas.openxmlformats.org/officeDocument/2006/math">
                    <m:sSub>
                      <m:sSubPr>
                        <m:ctrlPr>
                          <a:rPr lang="en-IN" sz="1400" b="1" i="1" smtClean="0">
                            <a:latin typeface="Cambria Math" panose="02040503050406030204" pitchFamily="18" charset="0"/>
                          </a:rPr>
                        </m:ctrlPr>
                      </m:sSubPr>
                      <m:e>
                        <m:r>
                          <a:rPr lang="en-IN" sz="1400" b="1" i="1" smtClean="0">
                            <a:latin typeface="Cambria Math" panose="02040503050406030204" pitchFamily="18" charset="0"/>
                          </a:rPr>
                          <m:t>𝑰𝑭𝑴𝑨𝑷</m:t>
                        </m:r>
                      </m:e>
                      <m:sub>
                        <m:r>
                          <a:rPr lang="en-IN" sz="1400" b="1" i="1" smtClean="0">
                            <a:latin typeface="Cambria Math" panose="02040503050406030204" pitchFamily="18" charset="0"/>
                          </a:rPr>
                          <m:t>𝑺𝑷</m:t>
                        </m:r>
                      </m:sub>
                    </m:sSub>
                  </m:oMath>
                </a14:m>
                <a:r>
                  <a:rPr lang="en-IN" sz="1400" b="1" dirty="0"/>
                  <a:t>  </a:t>
                </a:r>
              </a:p>
            </p:txBody>
          </p:sp>
        </mc:Choice>
        <mc:Fallback xmlns="">
          <p:sp>
            <p:nvSpPr>
              <p:cNvPr id="271" name="TextBox 270">
                <a:extLst>
                  <a:ext uri="{FF2B5EF4-FFF2-40B4-BE49-F238E27FC236}">
                    <a16:creationId xmlns:a16="http://schemas.microsoft.com/office/drawing/2014/main" id="{55F3CE03-746F-2C74-A665-11C4A41EF51C}"/>
                  </a:ext>
                </a:extLst>
              </p:cNvPr>
              <p:cNvSpPr txBox="1">
                <a:spLocks noRot="1" noChangeAspect="1" noMove="1" noResize="1" noEditPoints="1" noAdjustHandles="1" noChangeArrowheads="1" noChangeShapeType="1" noTextEdit="1"/>
              </p:cNvSpPr>
              <p:nvPr/>
            </p:nvSpPr>
            <p:spPr>
              <a:xfrm>
                <a:off x="8842822" y="2725852"/>
                <a:ext cx="801829" cy="307777"/>
              </a:xfrm>
              <a:prstGeom prst="rect">
                <a:avLst/>
              </a:prstGeom>
              <a:blipFill>
                <a:blip r:embed="rId17"/>
                <a:stretch>
                  <a:fillRect r="-1068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72" name="TextBox 271">
                <a:extLst>
                  <a:ext uri="{FF2B5EF4-FFF2-40B4-BE49-F238E27FC236}">
                    <a16:creationId xmlns:a16="http://schemas.microsoft.com/office/drawing/2014/main" id="{7CE490B2-2956-8A29-170E-F6409681D27E}"/>
                  </a:ext>
                </a:extLst>
              </p:cNvPr>
              <p:cNvSpPr txBox="1"/>
              <p:nvPr/>
            </p:nvSpPr>
            <p:spPr>
              <a:xfrm>
                <a:off x="10062238" y="2725852"/>
                <a:ext cx="801829" cy="307777"/>
              </a:xfrm>
              <a:prstGeom prst="rect">
                <a:avLst/>
              </a:prstGeom>
              <a:noFill/>
            </p:spPr>
            <p:txBody>
              <a:bodyPr wrap="square" rtlCol="0">
                <a:spAutoFit/>
              </a:bodyPr>
              <a:lstStyle/>
              <a:p>
                <a14:m>
                  <m:oMath xmlns:m="http://schemas.openxmlformats.org/officeDocument/2006/math">
                    <m:sSub>
                      <m:sSubPr>
                        <m:ctrlPr>
                          <a:rPr lang="en-IN" sz="1400" b="1" i="1" smtClean="0">
                            <a:latin typeface="Cambria Math" panose="02040503050406030204" pitchFamily="18" charset="0"/>
                          </a:rPr>
                        </m:ctrlPr>
                      </m:sSubPr>
                      <m:e>
                        <m:r>
                          <a:rPr lang="en-IN" sz="1400" b="1" i="1" smtClean="0">
                            <a:latin typeface="Cambria Math" panose="02040503050406030204" pitchFamily="18" charset="0"/>
                          </a:rPr>
                          <m:t>𝑷𝑺𝑼𝑴</m:t>
                        </m:r>
                      </m:e>
                      <m:sub>
                        <m:r>
                          <a:rPr lang="en-IN" sz="1400" b="1" i="1" smtClean="0">
                            <a:latin typeface="Cambria Math" panose="02040503050406030204" pitchFamily="18" charset="0"/>
                          </a:rPr>
                          <m:t>𝑺𝑷</m:t>
                        </m:r>
                      </m:sub>
                    </m:sSub>
                  </m:oMath>
                </a14:m>
                <a:r>
                  <a:rPr lang="en-IN" sz="1400" b="1" dirty="0"/>
                  <a:t>  </a:t>
                </a:r>
              </a:p>
            </p:txBody>
          </p:sp>
        </mc:Choice>
        <mc:Fallback xmlns="">
          <p:sp>
            <p:nvSpPr>
              <p:cNvPr id="272" name="TextBox 271">
                <a:extLst>
                  <a:ext uri="{FF2B5EF4-FFF2-40B4-BE49-F238E27FC236}">
                    <a16:creationId xmlns:a16="http://schemas.microsoft.com/office/drawing/2014/main" id="{7CE490B2-2956-8A29-170E-F6409681D27E}"/>
                  </a:ext>
                </a:extLst>
              </p:cNvPr>
              <p:cNvSpPr txBox="1">
                <a:spLocks noRot="1" noChangeAspect="1" noMove="1" noResize="1" noEditPoints="1" noAdjustHandles="1" noChangeArrowheads="1" noChangeShapeType="1" noTextEdit="1"/>
              </p:cNvSpPr>
              <p:nvPr/>
            </p:nvSpPr>
            <p:spPr>
              <a:xfrm>
                <a:off x="10062238" y="2725852"/>
                <a:ext cx="801829" cy="307777"/>
              </a:xfrm>
              <a:prstGeom prst="rect">
                <a:avLst/>
              </a:prstGeom>
              <a:blipFill>
                <a:blip r:embed="rId18"/>
                <a:stretch>
                  <a:fillRect r="-763"/>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73" name="TextBox 272">
                <a:extLst>
                  <a:ext uri="{FF2B5EF4-FFF2-40B4-BE49-F238E27FC236}">
                    <a16:creationId xmlns:a16="http://schemas.microsoft.com/office/drawing/2014/main" id="{02188E89-8CB2-3DB6-7BD1-75D815F20C90}"/>
                  </a:ext>
                </a:extLst>
              </p:cNvPr>
              <p:cNvSpPr txBox="1"/>
              <p:nvPr/>
            </p:nvSpPr>
            <p:spPr>
              <a:xfrm>
                <a:off x="11259586" y="2725852"/>
                <a:ext cx="801829" cy="307777"/>
              </a:xfrm>
              <a:prstGeom prst="rect">
                <a:avLst/>
              </a:prstGeom>
              <a:noFill/>
            </p:spPr>
            <p:txBody>
              <a:bodyPr wrap="square" rtlCol="0">
                <a:spAutoFit/>
              </a:bodyPr>
              <a:lstStyle/>
              <a:p>
                <a14:m>
                  <m:oMath xmlns:m="http://schemas.openxmlformats.org/officeDocument/2006/math">
                    <m:sSub>
                      <m:sSubPr>
                        <m:ctrlPr>
                          <a:rPr lang="en-IN" sz="1400" b="1" i="1" smtClean="0">
                            <a:latin typeface="Cambria Math" panose="02040503050406030204" pitchFamily="18" charset="0"/>
                          </a:rPr>
                        </m:ctrlPr>
                      </m:sSubPr>
                      <m:e>
                        <m:r>
                          <a:rPr lang="en-IN" sz="1400" b="1" i="1" smtClean="0">
                            <a:latin typeface="Cambria Math" panose="02040503050406030204" pitchFamily="18" charset="0"/>
                          </a:rPr>
                          <m:t>𝑷𝑺𝑼𝑴</m:t>
                        </m:r>
                      </m:e>
                      <m:sub>
                        <m:r>
                          <a:rPr lang="en-IN" sz="1400" b="1" i="1" smtClean="0">
                            <a:latin typeface="Cambria Math" panose="02040503050406030204" pitchFamily="18" charset="0"/>
                          </a:rPr>
                          <m:t>𝑺𝑷</m:t>
                        </m:r>
                      </m:sub>
                    </m:sSub>
                  </m:oMath>
                </a14:m>
                <a:r>
                  <a:rPr lang="en-IN" sz="1400" b="1" dirty="0"/>
                  <a:t>  </a:t>
                </a:r>
              </a:p>
            </p:txBody>
          </p:sp>
        </mc:Choice>
        <mc:Fallback xmlns="">
          <p:sp>
            <p:nvSpPr>
              <p:cNvPr id="273" name="TextBox 272">
                <a:extLst>
                  <a:ext uri="{FF2B5EF4-FFF2-40B4-BE49-F238E27FC236}">
                    <a16:creationId xmlns:a16="http://schemas.microsoft.com/office/drawing/2014/main" id="{02188E89-8CB2-3DB6-7BD1-75D815F20C90}"/>
                  </a:ext>
                </a:extLst>
              </p:cNvPr>
              <p:cNvSpPr txBox="1">
                <a:spLocks noRot="1" noChangeAspect="1" noMove="1" noResize="1" noEditPoints="1" noAdjustHandles="1" noChangeArrowheads="1" noChangeShapeType="1" noTextEdit="1"/>
              </p:cNvSpPr>
              <p:nvPr/>
            </p:nvSpPr>
            <p:spPr>
              <a:xfrm>
                <a:off x="11259586" y="2725852"/>
                <a:ext cx="801829" cy="307777"/>
              </a:xfrm>
              <a:prstGeom prst="rect">
                <a:avLst/>
              </a:prstGeom>
              <a:blipFill>
                <a:blip r:embed="rId19"/>
                <a:stretch>
                  <a:fillRect r="-758"/>
                </a:stretch>
              </a:blipFill>
            </p:spPr>
            <p:txBody>
              <a:bodyPr/>
              <a:lstStyle/>
              <a:p>
                <a:r>
                  <a:rPr lang="en-IN">
                    <a:noFill/>
                  </a:rPr>
                  <a:t> </a:t>
                </a:r>
              </a:p>
            </p:txBody>
          </p:sp>
        </mc:Fallback>
      </mc:AlternateContent>
      <p:pic>
        <p:nvPicPr>
          <p:cNvPr id="3" name="Audio 2">
            <a:hlinkClick r:id="" action="ppaction://media"/>
            <a:extLst>
              <a:ext uri="{FF2B5EF4-FFF2-40B4-BE49-F238E27FC236}">
                <a16:creationId xmlns:a16="http://schemas.microsoft.com/office/drawing/2014/main" id="{F52BF999-D38D-9C1A-3BA0-A63EC56B6682}"/>
              </a:ext>
            </a:extLst>
          </p:cNvPr>
          <p:cNvPicPr>
            <a:picLocks noChangeAspect="1"/>
          </p:cNvPicPr>
          <p:nvPr>
            <a:audioFile r:link="rId2"/>
            <p:extLst>
              <p:ext uri="{DAA4B4D4-6D71-4841-9C94-3DE7FCFB9230}">
                <p14:media xmlns:p14="http://schemas.microsoft.com/office/powerpoint/2010/main" r:embed="rId1"/>
              </p:ext>
            </p:extLst>
          </p:nvPr>
        </p:nvPicPr>
        <p:blipFill>
          <a:blip r:embed="rId20"/>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4022746783"/>
      </p:ext>
    </p:extLst>
  </p:cSld>
  <p:clrMapOvr>
    <a:masterClrMapping/>
  </p:clrMapOvr>
  <mc:AlternateContent xmlns:mc="http://schemas.openxmlformats.org/markup-compatibility/2006">
    <mc:Choice xmlns:p14="http://schemas.microsoft.com/office/powerpoint/2010/main" Requires="p14">
      <p:transition spd="slow" p14:dur="2000" advTm="48483"/>
    </mc:Choice>
    <mc:Fallback>
      <p:transition spd="slow" advTm="4848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extLst>
    <p:ext uri="{3A86A75C-4F4B-4683-9AE1-C65F6400EC91}">
      <p14:laserTraceLst xmlns:p14="http://schemas.microsoft.com/office/powerpoint/2010/main">
        <p14:tracePtLst>
          <p14:tracePt t="2326" x="5183188" y="5745163"/>
          <p14:tracePt t="4542" x="3619500" y="2566988"/>
          <p14:tracePt t="5006" x="3611563" y="2566988"/>
          <p14:tracePt t="5013" x="3602038" y="2566988"/>
          <p14:tracePt t="5026" x="3586163" y="2574925"/>
          <p14:tracePt t="5028" x="3568700" y="2582863"/>
          <p14:tracePt t="5043" x="3533775" y="2582863"/>
          <p14:tracePt t="5044" x="3517900" y="2592388"/>
          <p14:tracePt t="5059" x="3492500" y="2608263"/>
          <p14:tracePt t="5076" x="3449638" y="2633663"/>
          <p14:tracePt t="5078" x="3432175" y="2643188"/>
          <p14:tracePt t="5093" x="3406775" y="2660650"/>
          <p14:tracePt t="5109" x="3373438" y="2676525"/>
          <p14:tracePt t="5126" x="3322638" y="2701925"/>
          <p14:tracePt t="5143" x="3254375" y="2736850"/>
          <p14:tracePt t="5148" x="3219450" y="2752725"/>
          <p14:tracePt t="5163" x="3160713" y="2778125"/>
          <p14:tracePt t="5169" x="3135313" y="2787650"/>
          <p14:tracePt t="5185" x="3109913" y="2813050"/>
          <p14:tracePt t="5193" x="3084513" y="2813050"/>
          <p14:tracePt t="5196" x="3074988" y="2820988"/>
          <p14:tracePt t="5210" x="3049588" y="2830513"/>
          <p14:tracePt t="5229" x="3016250" y="2855913"/>
          <p14:tracePt t="5242" x="2998788" y="2871788"/>
          <p14:tracePt t="5258" x="2965450" y="2889250"/>
          <p14:tracePt t="5276" x="2930525" y="2914650"/>
          <p14:tracePt t="5292" x="2914650" y="2932113"/>
          <p14:tracePt t="5296" x="2897188" y="2940050"/>
          <p14:tracePt t="5310" x="2879725" y="2949575"/>
          <p14:tracePt t="5325" x="2846388" y="2974975"/>
          <p14:tracePt t="5342" x="2828925" y="3008313"/>
          <p14:tracePt t="5345" x="2803525" y="3025775"/>
          <p14:tracePt t="5359" x="2735263" y="3119438"/>
          <p14:tracePt t="5375" x="2633663" y="3322638"/>
          <p14:tracePt t="5378" x="2574925" y="3433763"/>
          <p14:tracePt t="5391" x="2524125" y="3535363"/>
          <p14:tracePt t="5394" x="2481263" y="3611563"/>
          <p14:tracePt t="5409" x="2438400" y="3748088"/>
          <p14:tracePt t="5426" x="2405063" y="3917950"/>
          <p14:tracePt t="5442" x="2379663" y="4037013"/>
          <p14:tracePt t="5460" x="2362200" y="4206875"/>
          <p14:tracePt t="5475" x="2352675" y="4300538"/>
          <p14:tracePt t="5495" x="2352675" y="4427538"/>
          <p14:tracePt t="5509" x="2352675" y="4529138"/>
          <p14:tracePt t="5526" x="2352675" y="4622800"/>
          <p14:tracePt t="5529" x="2352675" y="4665663"/>
          <p14:tracePt t="5542" x="2362200" y="4733925"/>
          <p14:tracePt t="5559" x="2370138" y="4775200"/>
          <p14:tracePt t="5564" x="2370138" y="4802188"/>
          <p14:tracePt t="5577" x="2379663" y="4835525"/>
          <p14:tracePt t="5585" x="2379663" y="4852988"/>
          <p14:tracePt t="5593" x="2387600" y="4868863"/>
          <p14:tracePt t="5597" x="2387600" y="4878388"/>
          <p14:tracePt t="5612" x="2387600" y="4911725"/>
          <p14:tracePt t="5627" x="2395538" y="4937125"/>
          <p14:tracePt t="5632" x="2395538" y="4954588"/>
          <p14:tracePt t="5644" x="2405063" y="4954588"/>
          <p14:tracePt t="5647" x="2405063" y="4972050"/>
          <p14:tracePt t="5660" x="2413000" y="4979988"/>
          <p14:tracePt t="5664" x="2413000" y="4987925"/>
          <p14:tracePt t="5675" x="2413000" y="4997450"/>
          <p14:tracePt t="5678" x="2420938" y="4997450"/>
          <p14:tracePt t="5699" x="2430463" y="4997450"/>
          <p14:tracePt t="5711" x="2438400" y="4997450"/>
          <p14:tracePt t="5732" x="2446338" y="4997450"/>
          <p14:tracePt t="5743" x="2455863" y="4997450"/>
          <p14:tracePt t="5762" x="2481263" y="4997450"/>
          <p14:tracePt t="5777" x="2489200" y="4997450"/>
          <p14:tracePt t="5782" x="2506663" y="4997450"/>
          <p14:tracePt t="5795" x="2514600" y="5005388"/>
          <p14:tracePt t="5808" x="2540000" y="5005388"/>
          <p14:tracePt t="5828" x="2574925" y="5022850"/>
          <p14:tracePt t="5842" x="2590800" y="5022850"/>
          <p14:tracePt t="5859" x="2625725" y="5022850"/>
          <p14:tracePt t="5876" x="2641600" y="5022850"/>
          <p14:tracePt t="5893" x="2659063" y="5022850"/>
          <p14:tracePt t="5896" x="2668588" y="5022850"/>
          <p14:tracePt t="5909" x="2676525" y="5022850"/>
          <p14:tracePt t="5912" x="2684463" y="5022850"/>
          <p14:tracePt t="5926" x="2693988" y="5030788"/>
          <p14:tracePt t="5944" x="2709863" y="5038725"/>
          <p14:tracePt t="5959" x="2719388" y="5038725"/>
          <p14:tracePt t="5978" x="2727325" y="5048250"/>
          <p14:tracePt t="5992" x="2735263" y="5064125"/>
          <p14:tracePt t="6013" x="2735263" y="5073650"/>
          <p14:tracePt t="6026" x="2735263" y="5081588"/>
          <p14:tracePt t="6046" x="2735263" y="5106988"/>
          <p14:tracePt t="6061" x="2735263" y="5124450"/>
          <p14:tracePt t="6068" x="2735263" y="5132388"/>
          <p14:tracePt t="6081" x="2727325" y="5132388"/>
          <p14:tracePt t="6095" x="2719388" y="5141913"/>
          <p14:tracePt t="6110" x="2676525" y="5141913"/>
          <p14:tracePt t="6128" x="2506663" y="5073650"/>
          <p14:tracePt t="6142" x="2362200" y="4946650"/>
          <p14:tracePt t="6160" x="2268538" y="4827588"/>
          <p14:tracePt t="6164" x="2251075" y="4775200"/>
          <p14:tracePt t="6168" x="2217738" y="4724400"/>
          <p14:tracePt t="6177" x="2208213" y="4683125"/>
          <p14:tracePt t="6193" x="2200275" y="4589463"/>
          <p14:tracePt t="6197" x="2200275" y="4546600"/>
          <p14:tracePt t="6209" x="2200275" y="4460875"/>
          <p14:tracePt t="6226" x="2217738" y="4376738"/>
          <p14:tracePt t="6230" x="2235200" y="4341813"/>
          <p14:tracePt t="6245" x="2268538" y="4283075"/>
          <p14:tracePt t="6259" x="2311400" y="4240213"/>
          <p14:tracePt t="6275" x="2370138" y="4181475"/>
          <p14:tracePt t="6277" x="2405063" y="4164013"/>
          <p14:tracePt t="6292" x="2497138" y="4138613"/>
          <p14:tracePt t="6309" x="2565400" y="4121150"/>
          <p14:tracePt t="6325" x="2684463" y="4113213"/>
          <p14:tracePt t="6342" x="2803525" y="4113213"/>
          <p14:tracePt t="6345" x="2863850" y="4121150"/>
          <p14:tracePt t="6358" x="2922588" y="4130675"/>
          <p14:tracePt t="6360" x="2982913" y="4156075"/>
          <p14:tracePt t="6376" x="3067050" y="4189413"/>
          <p14:tracePt t="6380" x="3100388" y="4206875"/>
          <p14:tracePt t="6395" x="3143250" y="4240213"/>
          <p14:tracePt t="6409" x="3186113" y="4291013"/>
          <p14:tracePt t="6414" x="3211513" y="4316413"/>
          <p14:tracePt t="6429" x="3254375" y="4376738"/>
          <p14:tracePt t="6443" x="3287713" y="4445000"/>
          <p14:tracePt t="6460" x="3322638" y="4503738"/>
          <p14:tracePt t="6463" x="3330575" y="4529138"/>
          <p14:tracePt t="6469" x="3338513" y="4554538"/>
          <p14:tracePt t="6478" x="3355975" y="4589463"/>
          <p14:tracePt t="6493" x="3363913" y="4657725"/>
          <p14:tracePt t="6496" x="3363913" y="4683125"/>
          <p14:tracePt t="6510" x="3363913" y="4749800"/>
          <p14:tracePt t="6530" x="3348038" y="4835525"/>
          <p14:tracePt t="6543" x="3322638" y="4903788"/>
          <p14:tracePt t="6559" x="3297238" y="4962525"/>
          <p14:tracePt t="6578" x="3244850" y="5038725"/>
          <p14:tracePt t="6592" x="3203575" y="5073650"/>
          <p14:tracePt t="6611" x="3100388" y="5116513"/>
          <p14:tracePt t="6627" x="2947988" y="5149850"/>
          <p14:tracePt t="6630" x="2863850" y="5157788"/>
          <p14:tracePt t="6643" x="2803525" y="5157788"/>
          <p14:tracePt t="6645" x="2744788" y="5157788"/>
          <p14:tracePt t="6659" x="2625725" y="5124450"/>
          <p14:tracePt t="6676" x="2524125" y="5064125"/>
          <p14:tracePt t="6679" x="2463800" y="5022850"/>
          <p14:tracePt t="6693" x="2352675" y="4911725"/>
          <p14:tracePt t="6710" x="2260600" y="4767263"/>
          <p14:tracePt t="6728" x="2174875" y="4605338"/>
          <p14:tracePt t="6743" x="2157413" y="4529138"/>
          <p14:tracePt t="6762" x="2141538" y="4419600"/>
          <p14:tracePt t="6775" x="2141538" y="4376738"/>
          <p14:tracePt t="6776" x="2141538" y="4341813"/>
          <p14:tracePt t="6792" x="2157413" y="4249738"/>
          <p14:tracePt t="6795" x="2192338" y="4214813"/>
          <p14:tracePt t="6810" x="2243138" y="4130675"/>
          <p14:tracePt t="6825" x="2311400" y="4062413"/>
          <p14:tracePt t="6845" x="2430463" y="3976688"/>
          <p14:tracePt t="6860" x="2514600" y="3935413"/>
          <p14:tracePt t="6865" x="2574925" y="3925888"/>
          <p14:tracePt t="6878" x="2693988" y="3900488"/>
          <p14:tracePt t="6892" x="2811463" y="3892550"/>
          <p14:tracePt t="6912" x="2973388" y="3900488"/>
          <p14:tracePt t="6926" x="3041650" y="3917950"/>
          <p14:tracePt t="6945" x="3109913" y="3951288"/>
          <p14:tracePt t="6959" x="3160713" y="3986213"/>
          <p14:tracePt t="6976" x="3203575" y="4019550"/>
          <p14:tracePt t="6979" x="3211513" y="4044950"/>
          <p14:tracePt t="6994" x="3254375" y="4095750"/>
          <p14:tracePt t="7009" x="3279775" y="4164013"/>
          <p14:tracePt t="7026" x="3297238" y="4214813"/>
          <p14:tracePt t="7043" x="3305175" y="4291013"/>
          <p14:tracePt t="7048" x="3305175" y="4325938"/>
          <p14:tracePt t="7061" x="3305175" y="4368800"/>
          <p14:tracePt t="7075" x="3287713" y="4394200"/>
          <p14:tracePt t="7095" x="3270250" y="4452938"/>
          <p14:tracePt t="7109" x="3262313" y="4470400"/>
          <p14:tracePt t="7112" x="3244850" y="4495800"/>
          <p14:tracePt t="7129" x="3211513" y="4546600"/>
          <p14:tracePt t="7143" x="3194050" y="4589463"/>
          <p14:tracePt t="7160" x="3152775" y="4648200"/>
          <p14:tracePt t="7162" x="3109913" y="4683125"/>
          <p14:tracePt t="7178" x="3016250" y="4767263"/>
          <p14:tracePt t="7193" x="2905125" y="4843463"/>
          <p14:tracePt t="7211" x="2744788" y="4937125"/>
          <p14:tracePt t="7225" x="2693988" y="4954588"/>
          <p14:tracePt t="7231" x="2625725" y="4987925"/>
          <p14:tracePt t="7242" x="2600325" y="4997450"/>
          <p14:tracePt t="7260" x="2514600" y="5005388"/>
          <p14:tracePt t="7280" x="2379663" y="5005388"/>
          <p14:tracePt t="7293" x="2293938" y="4987925"/>
          <p14:tracePt t="7310" x="2225675" y="4962525"/>
          <p14:tracePt t="7314" x="2200275" y="4954588"/>
          <p14:tracePt t="7327" x="2174875" y="4937125"/>
          <p14:tracePt t="7330" x="2157413" y="4919663"/>
          <p14:tracePt t="7344" x="2132013" y="4894263"/>
          <p14:tracePt t="7362" x="2098675" y="4868863"/>
          <p14:tracePt t="7378" x="2073275" y="4843463"/>
          <p14:tracePt t="7381" x="2065338" y="4843463"/>
          <p14:tracePt t="7395" x="2065338" y="4827588"/>
          <p14:tracePt t="7409" x="2047875" y="4818063"/>
          <p14:tracePt t="7428" x="2047875" y="4810125"/>
          <p14:tracePt t="7444" x="2038350" y="4810125"/>
          <p14:tracePt t="7459" x="2038350" y="4802188"/>
          <p14:tracePt t="7476" x="2038350" y="4792663"/>
          <p14:tracePt t="7493" x="2038350" y="4784725"/>
          <p14:tracePt t="7519" x="2038350" y="4775200"/>
          <p14:tracePt t="7526" x="2047875" y="4775200"/>
          <p14:tracePt t="7544" x="2098675" y="4759325"/>
          <p14:tracePt t="7559" x="2141538" y="4741863"/>
          <p14:tracePt t="7561" x="2192338" y="4733925"/>
          <p14:tracePt t="7577" x="2319338" y="4724400"/>
          <p14:tracePt t="7578" x="2362200" y="4716463"/>
          <p14:tracePt t="7593" x="2455863" y="4699000"/>
          <p14:tracePt t="7610" x="2514600" y="4699000"/>
          <p14:tracePt t="7613" x="2532063" y="4699000"/>
          <p14:tracePt t="7626" x="2565400" y="4699000"/>
          <p14:tracePt t="7628" x="2600325" y="4699000"/>
          <p14:tracePt t="7643" x="2659063" y="4699000"/>
          <p14:tracePt t="7661" x="2760663" y="4708525"/>
          <p14:tracePt t="7677" x="2811463" y="4724400"/>
          <p14:tracePt t="7695" x="2879725" y="4749800"/>
          <p14:tracePt t="7709" x="2905125" y="4784725"/>
          <p14:tracePt t="7726" x="2940050" y="4802188"/>
          <p14:tracePt t="7729" x="2940050" y="4818063"/>
          <p14:tracePt t="7743" x="2955925" y="4852988"/>
          <p14:tracePt t="7759" x="2965450" y="4878388"/>
          <p14:tracePt t="7776" x="2973388" y="4894263"/>
          <p14:tracePt t="7778" x="2973388" y="4911725"/>
          <p14:tracePt t="7793" x="2973388" y="4929188"/>
          <p14:tracePt t="7797" x="2973388" y="4937125"/>
          <p14:tracePt t="7810" x="2965450" y="4946650"/>
          <p14:tracePt t="7825" x="2955925" y="4962525"/>
          <p14:tracePt t="7845" x="2889250" y="5013325"/>
          <p14:tracePt t="7861" x="2803525" y="5048250"/>
          <p14:tracePt t="7879" x="2633663" y="5106988"/>
          <p14:tracePt t="7893" x="2574925" y="5124450"/>
          <p14:tracePt t="7895" x="2489200" y="5141913"/>
          <p14:tracePt t="7910" x="2217738" y="5157788"/>
          <p14:tracePt t="7914" x="2090738" y="5157788"/>
          <p14:tracePt t="7927" x="1920875" y="5141913"/>
          <p14:tracePt t="7943" x="1827213" y="5132388"/>
          <p14:tracePt t="7946" x="1784350" y="5124450"/>
          <p14:tracePt t="7962" x="1716088" y="5106988"/>
          <p14:tracePt t="7978" x="1665288" y="5081588"/>
          <p14:tracePt t="7982" x="1647825" y="5073650"/>
          <p14:tracePt t="7993" x="1606550" y="5056188"/>
          <p14:tracePt t="8010" x="1579563" y="5038725"/>
          <p14:tracePt t="8029" x="1546225" y="5005388"/>
          <p14:tracePt t="8042" x="1520825" y="4997450"/>
          <p14:tracePt t="8061" x="1503363" y="4979988"/>
          <p14:tracePt t="8076" x="1495425" y="4962525"/>
          <p14:tracePt t="8093" x="1487488" y="4962525"/>
          <p14:tracePt t="8110" x="1477963" y="4954588"/>
          <p14:tracePt t="8126" x="1477963" y="4946650"/>
          <p14:tracePt t="8130" x="1470025" y="4946650"/>
          <p14:tracePt t="8145" x="1462088" y="4946650"/>
          <p14:tracePt t="8199" x="1452563" y="4946650"/>
          <p14:tracePt t="8418" x="1444625" y="4946650"/>
          <p14:tracePt t="8431" x="1435100" y="4946650"/>
          <p14:tracePt t="9397" x="1462088" y="4937125"/>
          <p14:tracePt t="9403" x="1495425" y="4929188"/>
          <p14:tracePt t="9410" x="1520825" y="4919663"/>
          <p14:tracePt t="9425" x="1589088" y="4903788"/>
          <p14:tracePt t="9441" x="1657350" y="4894263"/>
          <p14:tracePt t="9459" x="1758950" y="4894263"/>
          <p14:tracePt t="9474" x="1817688" y="4894263"/>
          <p14:tracePt t="9491" x="1878013" y="4894263"/>
          <p14:tracePt t="9509" x="1962150" y="4903788"/>
          <p14:tracePt t="9514" x="1987550" y="4911725"/>
          <p14:tracePt t="9524" x="2005013" y="4919663"/>
          <p14:tracePt t="9528" x="2022475" y="4919663"/>
          <p14:tracePt t="9540" x="2047875" y="4929188"/>
          <p14:tracePt t="9543" x="2065338" y="4937125"/>
          <p14:tracePt t="9558" x="2106613" y="4946650"/>
          <p14:tracePt t="9562" x="2132013" y="4954588"/>
          <p14:tracePt t="9566" x="2166938" y="4972050"/>
          <p14:tracePt t="9575" x="2200275" y="4979988"/>
          <p14:tracePt t="9591" x="2260600" y="4997450"/>
          <p14:tracePt t="9596" x="2276475" y="5005388"/>
          <p14:tracePt t="9611" x="2327275" y="5022850"/>
          <p14:tracePt t="9625" x="2352675" y="5038725"/>
          <p14:tracePt t="9629" x="2370138" y="5048250"/>
          <p14:tracePt t="9644" x="2387600" y="5048250"/>
          <p14:tracePt t="9649" x="2395538" y="5056188"/>
          <p14:tracePt t="9658" x="2405063" y="5064125"/>
          <p14:tracePt t="9674" x="2405063" y="5073650"/>
          <p14:tracePt t="11250" x="2405063" y="5056188"/>
          <p14:tracePt t="11256" x="2405063" y="5038725"/>
          <p14:tracePt t="11271" x="2405063" y="5005388"/>
          <p14:tracePt t="11289" x="2405063" y="4972050"/>
          <p14:tracePt t="11304" x="2405063" y="4929188"/>
          <p14:tracePt t="11321" x="2405063" y="4894263"/>
          <p14:tracePt t="11323" x="2405063" y="4878388"/>
          <p14:tracePt t="11338" x="2405063" y="4835525"/>
          <p14:tracePt t="11354" x="2413000" y="4792663"/>
          <p14:tracePt t="11372" x="2420938" y="4733925"/>
          <p14:tracePt t="11388" x="2430463" y="4691063"/>
          <p14:tracePt t="11407" x="2438400" y="4640263"/>
          <p14:tracePt t="11422" x="2446338" y="4614863"/>
          <p14:tracePt t="11438" x="2446338" y="4589463"/>
          <p14:tracePt t="11440" x="2446338" y="4579938"/>
          <p14:tracePt t="11454" x="2455863" y="4554538"/>
          <p14:tracePt t="11471" x="2471738" y="4529138"/>
          <p14:tracePt t="11490" x="2497138" y="4513263"/>
          <p14:tracePt t="11505" x="2514600" y="4503738"/>
          <p14:tracePt t="11521" x="2557463" y="4486275"/>
          <p14:tracePt t="11537" x="2608263" y="4478338"/>
          <p14:tracePt t="11557" x="2709863" y="4478338"/>
          <p14:tracePt t="11571" x="2770188" y="4478338"/>
          <p14:tracePt t="11589" x="2838450" y="4495800"/>
          <p14:tracePt t="11591" x="2871788" y="4503738"/>
          <p14:tracePt t="11604" x="2897188" y="4521200"/>
          <p14:tracePt t="11609" x="2930525" y="4538663"/>
          <p14:tracePt t="11611" x="2965450" y="4554538"/>
          <p14:tracePt t="11622" x="2998788" y="4579938"/>
          <p14:tracePt t="11625" x="3033713" y="4597400"/>
          <p14:tracePt t="11638" x="3135313" y="4657725"/>
          <p14:tracePt t="11656" x="3236913" y="4716463"/>
          <p14:tracePt t="11659" x="3279775" y="4749800"/>
          <p14:tracePt t="11673" x="3355975" y="4802188"/>
          <p14:tracePt t="11689" x="3414713" y="4835525"/>
          <p14:tracePt t="11692" x="3441700" y="4852988"/>
          <p14:tracePt t="11707" x="3482975" y="4878388"/>
          <p14:tracePt t="11721" x="3508375" y="4886325"/>
          <p14:tracePt t="11741" x="3551238" y="4911725"/>
          <p14:tracePt t="11755" x="3568700" y="4919663"/>
          <p14:tracePt t="11772" x="3611563" y="4929188"/>
          <p14:tracePt t="11775" x="3619500" y="4937125"/>
          <p14:tracePt t="11789" x="3662363" y="4954588"/>
          <p14:tracePt t="11806" x="3695700" y="4972050"/>
          <p14:tracePt t="11809" x="3721100" y="4972050"/>
          <p14:tracePt t="11822" x="3756025" y="4987925"/>
          <p14:tracePt t="11838" x="3789363" y="4997450"/>
          <p14:tracePt t="11855" x="3814763" y="5005388"/>
          <p14:tracePt t="11859" x="3822700" y="5013325"/>
          <p14:tracePt t="11872" x="3832225" y="5022850"/>
          <p14:tracePt t="11888" x="3840163" y="5022850"/>
          <p14:tracePt t="12312" x="3916363" y="5013325"/>
          <p14:tracePt t="12320" x="4035425" y="4997450"/>
          <p14:tracePt t="12332" x="4179888" y="4962525"/>
          <p14:tracePt t="12351" x="4298950" y="4937125"/>
          <p14:tracePt t="12352" x="4359275" y="4929188"/>
          <p14:tracePt t="12369" x="4476750" y="4919663"/>
          <p14:tracePt t="12384" x="4587875" y="4919663"/>
          <p14:tracePt t="12401" x="4749800" y="4919663"/>
          <p14:tracePt t="12417" x="4818063" y="4919663"/>
          <p14:tracePt t="12420" x="4843463" y="4919663"/>
          <p14:tracePt t="12435" x="4902200" y="4929188"/>
          <p14:tracePt t="12450" x="4953000" y="4937125"/>
          <p14:tracePt t="12468" x="5046663" y="4954588"/>
          <p14:tracePt t="12469" x="5089525" y="4954588"/>
          <p14:tracePt t="12483" x="5208588" y="4972050"/>
          <p14:tracePt t="12500" x="5318125" y="4987925"/>
          <p14:tracePt t="12517" x="5411788" y="4987925"/>
          <p14:tracePt t="12535" x="5472113" y="4987925"/>
          <p14:tracePt t="12538" x="5497513" y="4987925"/>
          <p14:tracePt t="12552" x="5556250" y="4987925"/>
          <p14:tracePt t="12567" x="5632450" y="4979988"/>
          <p14:tracePt t="12571" x="5675313" y="4979988"/>
          <p14:tracePt t="12585" x="5768975" y="4962525"/>
          <p14:tracePt t="12600" x="5837238" y="4937125"/>
          <p14:tracePt t="12618" x="5930900" y="4894263"/>
          <p14:tracePt t="12633" x="5972175" y="4878388"/>
          <p14:tracePt t="12651" x="5997575" y="4868863"/>
          <p14:tracePt t="12654" x="6015038" y="4852988"/>
          <p14:tracePt t="12668" x="6032500" y="4835525"/>
          <p14:tracePt t="12684" x="6065838" y="4818063"/>
          <p14:tracePt t="12701" x="6100763" y="4784725"/>
          <p14:tracePt t="12718" x="6126163" y="4767263"/>
          <p14:tracePt t="12723" x="6142038" y="4749800"/>
          <p14:tracePt t="12736" x="6159500" y="4724400"/>
          <p14:tracePt t="12751" x="6167438" y="4699000"/>
          <p14:tracePt t="12755" x="6176963" y="4691063"/>
          <p14:tracePt t="12770" x="6176963" y="4648200"/>
          <p14:tracePt t="12784" x="6176963" y="4597400"/>
          <p14:tracePt t="12800" x="6142038" y="4513263"/>
          <p14:tracePt t="12804" x="6126163" y="4478338"/>
          <p14:tracePt t="12818" x="6091238" y="4419600"/>
          <p14:tracePt t="12823" x="6065838" y="4394200"/>
          <p14:tracePt t="12833" x="6040438" y="4368800"/>
          <p14:tracePt t="12837" x="6007100" y="4341813"/>
          <p14:tracePt t="12850" x="5921375" y="4275138"/>
          <p14:tracePt t="12867" x="5794375" y="4214813"/>
          <p14:tracePt t="12883" x="5591175" y="4138613"/>
          <p14:tracePt t="12901" x="5472113" y="4095750"/>
          <p14:tracePt t="12919" x="5335588" y="4070350"/>
          <p14:tracePt t="12933" x="5233988" y="4062413"/>
          <p14:tracePt t="12950" x="5140325" y="4062413"/>
          <p14:tracePt t="12953" x="5106988" y="4062413"/>
          <p14:tracePt t="12970" x="5038725" y="4062413"/>
          <p14:tracePt t="12984" x="4962525" y="4079875"/>
          <p14:tracePt t="12987" x="4935538" y="4087813"/>
          <p14:tracePt t="13000" x="4876800" y="4105275"/>
          <p14:tracePt t="13017" x="4826000" y="4130675"/>
          <p14:tracePt t="13022" x="4791075" y="4146550"/>
          <p14:tracePt t="13035" x="4732338" y="4181475"/>
          <p14:tracePt t="13051" x="4673600" y="4206875"/>
          <p14:tracePt t="13055" x="4646613" y="4214813"/>
          <p14:tracePt t="13067" x="4621213" y="4232275"/>
          <p14:tracePt t="13070" x="4605338" y="4240213"/>
          <p14:tracePt t="13074" x="4579938" y="4257675"/>
          <p14:tracePt t="13083" x="4562475" y="4275138"/>
          <p14:tracePt t="13103" x="4511675" y="4316413"/>
          <p14:tracePt t="13117" x="4494213" y="4341813"/>
          <p14:tracePt t="13120" x="4468813" y="4359275"/>
          <p14:tracePt t="13134" x="4435475" y="4410075"/>
          <p14:tracePt t="13136" x="4410075" y="4445000"/>
          <p14:tracePt t="13151" x="4367213" y="4529138"/>
          <p14:tracePt t="13167" x="4298950" y="4640263"/>
          <p14:tracePt t="13170" x="4273550" y="4699000"/>
          <p14:tracePt t="13185" x="4222750" y="4802188"/>
          <p14:tracePt t="13202" x="4171950" y="4886325"/>
          <p14:tracePt t="13206" x="4154488" y="4919663"/>
          <p14:tracePt t="13212" x="4146550" y="4946650"/>
          <p14:tracePt t="13221" x="4137025" y="4962525"/>
          <p14:tracePt t="13234" x="4111625" y="5022850"/>
          <p14:tracePt t="13250" x="4095750" y="5073650"/>
          <p14:tracePt t="13253" x="4086225" y="5091113"/>
          <p14:tracePt t="13268" x="4078288" y="5124450"/>
          <p14:tracePt t="13273" x="4070350" y="5183188"/>
          <p14:tracePt t="13283" x="4070350" y="5200650"/>
          <p14:tracePt t="13287" x="4070350" y="5226050"/>
          <p14:tracePt t="13301" x="4086225" y="5286375"/>
          <p14:tracePt t="13317" x="4121150" y="5337175"/>
          <p14:tracePt t="13322" x="4137025" y="5362575"/>
          <p14:tracePt t="13335" x="4171950" y="5413375"/>
          <p14:tracePt t="13350" x="4222750" y="5472113"/>
          <p14:tracePt t="13369" x="4324350" y="5565775"/>
          <p14:tracePt t="13385" x="4435475" y="5626100"/>
          <p14:tracePt t="13388" x="4503738" y="5651500"/>
          <p14:tracePt t="13401" x="4621213" y="5694363"/>
          <p14:tracePt t="13418" x="4714875" y="5727700"/>
          <p14:tracePt t="13423" x="4765675" y="5735638"/>
          <p14:tracePt t="13433" x="4783138" y="5745163"/>
          <p14:tracePt t="13438" x="4818063" y="5753100"/>
          <p14:tracePt t="13450" x="4884738" y="5753100"/>
          <p14:tracePt t="13466" x="4953000" y="5753100"/>
          <p14:tracePt t="13471" x="5003800" y="5753100"/>
          <p14:tracePt t="13487" x="5132388" y="5753100"/>
          <p14:tracePt t="13491" x="5191125" y="5745163"/>
          <p14:tracePt t="13500" x="5233988" y="5735638"/>
          <p14:tracePt t="13520" x="5353050" y="5710238"/>
          <p14:tracePt t="13533" x="5411788" y="5684838"/>
          <p14:tracePt t="13551" x="5462588" y="5668963"/>
          <p14:tracePt t="13553" x="5497513" y="5651500"/>
          <p14:tracePt t="13568" x="5556250" y="5626100"/>
          <p14:tracePt t="13571" x="5591175" y="5608638"/>
          <p14:tracePt t="13585" x="5624513" y="5591175"/>
          <p14:tracePt t="13587" x="5657850" y="5575300"/>
          <p14:tracePt t="13600" x="5743575" y="5532438"/>
          <p14:tracePt t="13617" x="5819775" y="5481638"/>
          <p14:tracePt t="13620" x="5845175" y="5456238"/>
          <p14:tracePt t="13633" x="5870575" y="5438775"/>
          <p14:tracePt t="13634" x="5895975" y="5421313"/>
          <p14:tracePt t="13650" x="5921375" y="5387975"/>
          <p14:tracePt t="13669" x="5946775" y="5353050"/>
          <p14:tracePt t="13683" x="5964238" y="5327650"/>
          <p14:tracePt t="13702" x="5989638" y="5286375"/>
          <p14:tracePt t="13720" x="5989638" y="5260975"/>
          <p14:tracePt t="13724" x="5989638" y="5235575"/>
          <p14:tracePt t="13734" x="5989638" y="5208588"/>
          <p14:tracePt t="13738" x="5989638" y="5183188"/>
          <p14:tracePt t="13750" x="5989638" y="5106988"/>
          <p14:tracePt t="13767" x="5989638" y="5048250"/>
          <p14:tracePt t="13768" x="5964238" y="5005388"/>
          <p14:tracePt t="13783" x="5938838" y="4972050"/>
          <p14:tracePt t="13785" x="5913438" y="4946650"/>
          <p14:tracePt t="13800" x="5853113" y="4868863"/>
          <p14:tracePt t="13803" x="5811838" y="4835525"/>
          <p14:tracePt t="13818" x="5708650" y="4775200"/>
          <p14:tracePt t="13834" x="5641975" y="4716463"/>
          <p14:tracePt t="13837" x="5607050" y="4699000"/>
          <p14:tracePt t="13851" x="5548313" y="4673600"/>
          <p14:tracePt t="13866" x="5497513" y="4665663"/>
          <p14:tracePt t="13885" x="5429250" y="4640263"/>
          <p14:tracePt t="13900" x="5386388" y="4622800"/>
          <p14:tracePt t="13916" x="5335588" y="4622800"/>
          <p14:tracePt t="13920" x="5327650" y="4622800"/>
          <p14:tracePt t="13935" x="5284788" y="4622800"/>
          <p14:tracePt t="13951" x="5249863" y="4622800"/>
          <p14:tracePt t="13955" x="5241925" y="4622800"/>
          <p14:tracePt t="13970" x="5216525" y="4622800"/>
          <p14:tracePt t="13984" x="5191125" y="4622800"/>
          <p14:tracePt t="13988" x="5183188" y="4622800"/>
          <p14:tracePt t="14001" x="5157788" y="4630738"/>
          <p14:tracePt t="14018" x="5140325" y="4630738"/>
          <p14:tracePt t="14036" x="5122863" y="4630738"/>
          <p14:tracePt t="14050" x="5122863" y="4640263"/>
          <p14:tracePt t="14053" x="5114925" y="4640263"/>
          <p14:tracePt t="14068" x="5097463" y="4648200"/>
          <p14:tracePt t="14091" x="5089525" y="4648200"/>
          <p14:tracePt t="14119" x="5080000" y="4648200"/>
          <p14:tracePt t="15479" x="5072063" y="4648200"/>
          <p14:tracePt t="15485" x="5064125" y="4657725"/>
          <p14:tracePt t="15503" x="5054600" y="4673600"/>
          <p14:tracePt t="15517" x="5029200" y="4691063"/>
          <p14:tracePt t="15520" x="5021263" y="4708525"/>
          <p14:tracePt t="15534" x="5003800" y="4716463"/>
          <p14:tracePt t="15550" x="4987925" y="4741863"/>
          <p14:tracePt t="15569" x="4953000" y="4775200"/>
          <p14:tracePt t="15583" x="4927600" y="4802188"/>
          <p14:tracePt t="15600" x="4910138" y="4835525"/>
          <p14:tracePt t="15616" x="4884738" y="4868863"/>
          <p14:tracePt t="15620" x="4876800" y="4886325"/>
          <p14:tracePt t="15633" x="4868863" y="4911725"/>
          <p14:tracePt t="15636" x="4859338" y="4929188"/>
          <p14:tracePt t="15649" x="4851400" y="4946650"/>
          <p14:tracePt t="15650" x="4843463" y="4954588"/>
          <p14:tracePt t="15666" x="4833938" y="4979988"/>
          <p14:tracePt t="15683" x="4833938" y="5005388"/>
          <p14:tracePt t="15700" x="4826000" y="5013325"/>
          <p14:tracePt t="15718" x="4818063" y="5030788"/>
          <p14:tracePt t="15733" x="4818063" y="5048250"/>
          <p14:tracePt t="15749" x="4818063" y="5056188"/>
          <p14:tracePt t="15753" x="4818063" y="5064125"/>
          <p14:tracePt t="15766" x="4818063" y="5073650"/>
          <p14:tracePt t="15783" x="4826000" y="5091113"/>
          <p14:tracePt t="15785" x="4826000" y="5099050"/>
          <p14:tracePt t="15800" x="4826000" y="5106988"/>
          <p14:tracePt t="15801" x="4833938" y="5116513"/>
          <p14:tracePt t="15817" x="4851400" y="5124450"/>
          <p14:tracePt t="15820" x="4851400" y="5132388"/>
          <p14:tracePt t="15835" x="4859338" y="5141913"/>
          <p14:tracePt t="15850" x="4868863" y="5149850"/>
          <p14:tracePt t="15854" x="4876800" y="5157788"/>
          <p14:tracePt t="15870" x="4894263" y="5167313"/>
          <p14:tracePt t="15883" x="4910138" y="5175250"/>
          <p14:tracePt t="15903" x="4935538" y="5192713"/>
          <p14:tracePt t="15919" x="4962525" y="5208588"/>
          <p14:tracePt t="15920" x="4970463" y="5218113"/>
          <p14:tracePt t="15935" x="4995863" y="5243513"/>
          <p14:tracePt t="15950" x="5013325" y="5251450"/>
          <p14:tracePt t="15967" x="5029200" y="5268913"/>
          <p14:tracePt t="15985" x="5054600" y="5286375"/>
          <p14:tracePt t="16001" x="5064125" y="5294313"/>
          <p14:tracePt t="16005" x="5072063" y="5294313"/>
          <p14:tracePt t="16017" x="5089525" y="5311775"/>
          <p14:tracePt t="16034" x="5106988" y="5319713"/>
          <p14:tracePt t="16050" x="5114925" y="5327650"/>
          <p14:tracePt t="16066" x="5132388" y="5337175"/>
          <p14:tracePt t="16083" x="5157788" y="5345113"/>
          <p14:tracePt t="16100" x="5183188" y="5362575"/>
          <p14:tracePt t="16116" x="5199063" y="5370513"/>
          <p14:tracePt t="16120" x="5208588" y="5370513"/>
          <p14:tracePt t="16133" x="5224463" y="5387975"/>
          <p14:tracePt t="16150" x="5241925" y="5395913"/>
          <p14:tracePt t="16153" x="5267325" y="5405438"/>
          <p14:tracePt t="16169" x="5292725" y="5421313"/>
          <p14:tracePt t="16183" x="5343525" y="5438775"/>
          <p14:tracePt t="16201" x="5446713" y="5481638"/>
          <p14:tracePt t="16216" x="5497513" y="5507038"/>
          <p14:tracePt t="16233" x="5548313" y="5514975"/>
          <p14:tracePt t="16236" x="5573713" y="5532438"/>
          <p14:tracePt t="16249" x="5599113" y="5549900"/>
          <p14:tracePt t="16267" x="5632450" y="5575300"/>
          <p14:tracePt t="16271" x="5657850" y="5600700"/>
          <p14:tracePt t="16283" x="5700713" y="5626100"/>
          <p14:tracePt t="16300" x="5751513" y="5659438"/>
          <p14:tracePt t="16304" x="5768975" y="5676900"/>
          <p14:tracePt t="16317" x="5802313" y="5702300"/>
          <p14:tracePt t="16333" x="5837238" y="5727700"/>
          <p14:tracePt t="16352" x="5870575" y="5761038"/>
          <p14:tracePt t="16816" x="5888038" y="5753100"/>
          <p14:tracePt t="16821" x="5905500" y="5719763"/>
          <p14:tracePt t="16838" x="5938838" y="5641975"/>
          <p14:tracePt t="16855" x="5981700" y="5540375"/>
          <p14:tracePt t="16858" x="5997575" y="5489575"/>
          <p14:tracePt t="16870" x="6049963" y="5380038"/>
          <p14:tracePt t="16887" x="6075363" y="5286375"/>
          <p14:tracePt t="16889" x="6083300" y="5251450"/>
          <p14:tracePt t="16903" x="6108700" y="5183188"/>
          <p14:tracePt t="16919" x="6126163" y="5106988"/>
          <p14:tracePt t="16938" x="6159500" y="4979988"/>
          <p14:tracePt t="16954" x="6176963" y="4911725"/>
          <p14:tracePt t="16958" x="6176963" y="4886325"/>
          <p14:tracePt t="16972" x="6184900" y="4843463"/>
          <p14:tracePt t="16978" x="6194425" y="4827588"/>
          <p14:tracePt t="16986" x="6194425" y="4818063"/>
          <p14:tracePt t="17006" x="6202363" y="4784725"/>
          <p14:tracePt t="17021" x="6210300" y="4759325"/>
          <p14:tracePt t="17036" x="6210300" y="4749800"/>
          <p14:tracePt t="17039" x="6219825" y="4733925"/>
          <p14:tracePt t="17056" x="6219825" y="4724400"/>
          <p14:tracePt t="17071" x="6227763" y="4708525"/>
          <p14:tracePt t="17074" x="6227763" y="4699000"/>
          <p14:tracePt t="17088" x="6235700" y="4683125"/>
          <p14:tracePt t="17103" x="6245225" y="4673600"/>
          <p14:tracePt t="17123" x="6245225" y="4657725"/>
          <p14:tracePt t="17137" x="6261100" y="4648200"/>
          <p14:tracePt t="17143" x="6261100" y="4630738"/>
          <p14:tracePt t="17155" x="6286500" y="4614863"/>
          <p14:tracePt t="17170" x="6311900" y="4597400"/>
          <p14:tracePt t="17188" x="6354763" y="4572000"/>
          <p14:tracePt t="17190" x="6380163" y="4554538"/>
          <p14:tracePt t="17203" x="6430963" y="4538663"/>
          <p14:tracePt t="17220" x="6491288" y="4529138"/>
          <p14:tracePt t="17238" x="6575425" y="4521200"/>
          <p14:tracePt t="17254" x="6653213" y="4521200"/>
          <p14:tracePt t="17258" x="6711950" y="4521200"/>
          <p14:tracePt t="17272" x="6838950" y="4546600"/>
          <p14:tracePt t="17288" x="6992938" y="4589463"/>
          <p14:tracePt t="17292" x="7043738" y="4605338"/>
          <p14:tracePt t="17306" x="7137400" y="4640263"/>
          <p14:tracePt t="17320" x="7204075" y="4683125"/>
          <p14:tracePt t="17337" x="7307263" y="4741863"/>
          <p14:tracePt t="17340" x="7358063" y="4775200"/>
          <p14:tracePt t="17353" x="7442200" y="4843463"/>
          <p14:tracePt t="17371" x="7493000" y="4878388"/>
          <p14:tracePt t="17374" x="7518400" y="4894263"/>
          <p14:tracePt t="17388" x="7545388" y="4937125"/>
          <p14:tracePt t="17403" x="7561263" y="4972050"/>
          <p14:tracePt t="17423" x="7570788" y="5005388"/>
          <p14:tracePt t="17437" x="7570788" y="5022850"/>
          <p14:tracePt t="17454" x="7570788" y="5064125"/>
          <p14:tracePt t="17470" x="7527925" y="5124450"/>
          <p14:tracePt t="17487" x="7485063" y="5183188"/>
          <p14:tracePt t="17491" x="7459663" y="5208588"/>
          <p14:tracePt t="17496" x="7416800" y="5251450"/>
          <p14:tracePt t="17506" x="7391400" y="5286375"/>
          <p14:tracePt t="17521" x="7340600" y="5362575"/>
          <p14:tracePt t="17524" x="7297738" y="5413375"/>
          <p14:tracePt t="17538" x="7196138" y="5489575"/>
          <p14:tracePt t="17555" x="7000875" y="5591175"/>
          <p14:tracePt t="17558" x="6899275" y="5616575"/>
          <p14:tracePt t="17573" x="6711950" y="5641975"/>
          <p14:tracePt t="17586" x="6534150" y="5608638"/>
          <p14:tracePt t="17605" x="6372225" y="5524500"/>
          <p14:tracePt t="17620" x="6303963" y="5472113"/>
          <p14:tracePt t="17638" x="6235700" y="5395913"/>
          <p14:tracePt t="17653" x="6210300" y="5370513"/>
          <p14:tracePt t="17654" x="6194425" y="5319713"/>
          <p14:tracePt t="17670" x="6167438" y="5226050"/>
          <p14:tracePt t="17687" x="6134100" y="5099050"/>
          <p14:tracePt t="17704" x="6126163" y="4868863"/>
          <p14:tracePt t="17708" x="6126163" y="4792663"/>
          <p14:tracePt t="17724" x="6142038" y="4699000"/>
          <p14:tracePt t="17736" x="6184900" y="4605338"/>
          <p14:tracePt t="17756" x="6286500" y="4445000"/>
          <p14:tracePt t="17771" x="6354763" y="4351338"/>
          <p14:tracePt t="17775" x="6389688" y="4316413"/>
          <p14:tracePt t="17787" x="6415088" y="4291013"/>
          <p14:tracePt t="17789" x="6440488" y="4265613"/>
          <p14:tracePt t="17803" x="6491288" y="4232275"/>
          <p14:tracePt t="17820" x="6559550" y="4197350"/>
          <p14:tracePt t="17823" x="6600825" y="4189413"/>
          <p14:tracePt t="17838" x="6745288" y="4189413"/>
          <p14:tracePt t="17854" x="6873875" y="4197350"/>
          <p14:tracePt t="17871" x="7034213" y="4275138"/>
          <p14:tracePt t="17886" x="7127875" y="4351338"/>
          <p14:tracePt t="17905" x="7229475" y="4452938"/>
          <p14:tracePt t="17920" x="7264400" y="4486275"/>
          <p14:tracePt t="17921" x="7307263" y="4529138"/>
          <p14:tracePt t="17938" x="7426325" y="4657725"/>
          <p14:tracePt t="17953" x="7467600" y="4741863"/>
          <p14:tracePt t="17970" x="7518400" y="4827588"/>
          <p14:tracePt t="17988" x="7553325" y="4954588"/>
          <p14:tracePt t="17993" x="7553325" y="4987925"/>
          <p14:tracePt t="18004" x="7553325" y="5005388"/>
          <p14:tracePt t="18008" x="7553325" y="5030788"/>
          <p14:tracePt t="18020" x="7553325" y="5064125"/>
          <p14:tracePt t="18037" x="7553325" y="5091113"/>
          <p14:tracePt t="18041" x="7553325" y="5099050"/>
          <p14:tracePt t="18053" x="7545388" y="5116513"/>
          <p14:tracePt t="18055" x="7545388" y="5124450"/>
          <p14:tracePt t="18070" x="7527925" y="5157788"/>
          <p14:tracePt t="18089" x="7477125" y="5218113"/>
          <p14:tracePt t="18103" x="7426325" y="5294313"/>
          <p14:tracePt t="18123" x="7340600" y="5380038"/>
          <p14:tracePt t="18136" x="7289800" y="5430838"/>
          <p14:tracePt t="18152" x="7213600" y="5481638"/>
          <p14:tracePt t="18170" x="7026275" y="5565775"/>
          <p14:tracePt t="18187" x="6924675" y="5600700"/>
          <p14:tracePt t="18191" x="6873875" y="5608638"/>
          <p14:tracePt t="18205" x="6813550" y="5616575"/>
          <p14:tracePt t="18220" x="6754813" y="5616575"/>
          <p14:tracePt t="18237" x="6711950" y="5608638"/>
          <p14:tracePt t="18239" x="6678613" y="5600700"/>
          <p14:tracePt t="18253" x="6618288" y="5565775"/>
          <p14:tracePt t="18271" x="6550025" y="5514975"/>
          <p14:tracePt t="18274" x="6499225" y="5481638"/>
          <p14:tracePt t="18288" x="6405563" y="5387975"/>
          <p14:tracePt t="18304" x="6338888" y="5311775"/>
          <p14:tracePt t="18320" x="6253163" y="5192713"/>
          <p14:tracePt t="18337" x="6219825" y="5106988"/>
          <p14:tracePt t="18355" x="6184900" y="4954588"/>
          <p14:tracePt t="18371" x="6184900" y="4835525"/>
          <p14:tracePt t="18389" x="6202363" y="4699000"/>
          <p14:tracePt t="18404" x="6235700" y="4622800"/>
          <p14:tracePt t="18423" x="6303963" y="4478338"/>
          <p14:tracePt t="18437" x="6364288" y="4394200"/>
          <p14:tracePt t="18454" x="6415088" y="4300538"/>
          <p14:tracePt t="18458" x="6448425" y="4265613"/>
          <p14:tracePt t="18471" x="6491288" y="4214813"/>
          <p14:tracePt t="18487" x="6534150" y="4181475"/>
          <p14:tracePt t="18491" x="6567488" y="4146550"/>
          <p14:tracePt t="18506" x="6635750" y="4121150"/>
          <p14:tracePt t="18521" x="6754813" y="4105275"/>
          <p14:tracePt t="18524" x="6831013" y="4105275"/>
          <p14:tracePt t="18540" x="6975475" y="4105275"/>
          <p14:tracePt t="18553" x="7069138" y="4121150"/>
          <p14:tracePt t="18571" x="7188200" y="4214813"/>
          <p14:tracePt t="18588" x="7246938" y="4275138"/>
          <p14:tracePt t="18593" x="7281863" y="4308475"/>
          <p14:tracePt t="18603" x="7297738" y="4341813"/>
          <p14:tracePt t="18619" x="7340600" y="4402138"/>
          <p14:tracePt t="18622" x="7358063" y="4427538"/>
          <p14:tracePt t="18637" x="7373938" y="4478338"/>
          <p14:tracePt t="18641" x="7391400" y="4503738"/>
          <p14:tracePt t="18655" x="7416800" y="4554538"/>
          <p14:tracePt t="18670" x="7434263" y="4605338"/>
          <p14:tracePt t="18687" x="7451725" y="4657725"/>
          <p14:tracePt t="18703" x="7451725" y="4691063"/>
          <p14:tracePt t="18721" x="7451725" y="4724400"/>
          <p14:tracePt t="18739" x="7451725" y="4775200"/>
          <p14:tracePt t="18754" x="7451725" y="4810125"/>
          <p14:tracePt t="18770" x="7434263" y="4835525"/>
          <p14:tracePt t="18771" x="7426325" y="4852988"/>
          <p14:tracePt t="18787" x="7416800" y="4878388"/>
          <p14:tracePt t="18791" x="7408863" y="4894263"/>
          <p14:tracePt t="18804" x="7383463" y="4919663"/>
          <p14:tracePt t="18821" x="7373938" y="4946650"/>
          <p14:tracePt t="18825" x="7358063" y="4954588"/>
          <p14:tracePt t="18841" x="7332663" y="4987925"/>
          <p14:tracePt t="18845" x="7323138" y="5005388"/>
          <p14:tracePt t="18854" x="7315200" y="5022850"/>
          <p14:tracePt t="18859" x="7297738" y="5038725"/>
          <p14:tracePt t="18870" x="7281863" y="5064125"/>
          <p14:tracePt t="18872" x="7264400" y="5091113"/>
          <p14:tracePt t="18887" x="7229475" y="5124450"/>
          <p14:tracePt t="18903" x="7196138" y="5167313"/>
          <p14:tracePt t="18920" x="7145338" y="5208588"/>
          <p14:tracePt t="18936" x="7112000" y="5235575"/>
          <p14:tracePt t="18954" x="7051675" y="5276850"/>
          <p14:tracePt t="18970" x="7000875" y="5294313"/>
          <p14:tracePt t="18973" x="6975475" y="5294313"/>
          <p14:tracePt t="18989" x="6932613" y="5311775"/>
          <p14:tracePt t="19003" x="6899275" y="5311775"/>
          <p14:tracePt t="19022" x="6838950" y="5311775"/>
          <p14:tracePt t="19038" x="6788150" y="5302250"/>
          <p14:tracePt t="19042" x="6770688" y="5302250"/>
          <p14:tracePt t="19057" x="6737350" y="5294313"/>
          <p14:tracePt t="19063" x="6711950" y="5286375"/>
          <p14:tracePt t="19072" x="6694488" y="5276850"/>
          <p14:tracePt t="19088" x="6653213" y="5268913"/>
          <p14:tracePt t="19091" x="6635750" y="5260975"/>
          <p14:tracePt t="19108" x="6600825" y="5243513"/>
          <p14:tracePt t="19112" x="6575425" y="5243513"/>
          <p14:tracePt t="19121" x="6559550" y="5235575"/>
          <p14:tracePt t="19126" x="6542088" y="5235575"/>
          <p14:tracePt t="19140" x="6499225" y="5218113"/>
          <p14:tracePt t="19154" x="6473825" y="5200650"/>
          <p14:tracePt t="19171" x="6440488" y="5183188"/>
          <p14:tracePt t="19174" x="6430963" y="5183188"/>
          <p14:tracePt t="19180" x="6415088" y="5183188"/>
          <p14:tracePt t="19193" x="6397625" y="5167313"/>
          <p14:tracePt t="19205" x="6389688" y="5157788"/>
          <p14:tracePt t="19220" x="6364288" y="5141913"/>
          <p14:tracePt t="19237" x="6364288" y="5124450"/>
          <p14:tracePt t="19241" x="6354763" y="5124450"/>
          <p14:tracePt t="19254" x="6338888" y="5106988"/>
          <p14:tracePt t="19270" x="6338888" y="5099050"/>
          <p14:tracePt t="19291" x="6329363" y="5081588"/>
          <p14:tracePt t="19304" x="6321425" y="5073650"/>
          <p14:tracePt t="19308" x="6321425" y="5064125"/>
          <p14:tracePt t="19329" x="6321425" y="5056188"/>
          <p14:tracePt t="19337" x="6321425" y="5048250"/>
          <p14:tracePt t="19356" x="6321425" y="5038725"/>
          <p14:tracePt t="19370" x="6321425" y="5022850"/>
          <p14:tracePt t="19387" x="6329363" y="5022850"/>
          <p14:tracePt t="19390" x="6338888" y="5013325"/>
          <p14:tracePt t="19405" x="6372225" y="4987925"/>
          <p14:tracePt t="19423" x="6440488" y="4972050"/>
          <p14:tracePt t="19426" x="6483350" y="4962525"/>
          <p14:tracePt t="19431" x="6550025" y="4946650"/>
          <p14:tracePt t="19441" x="6592888" y="4946650"/>
          <p14:tracePt t="19453" x="6686550" y="4929188"/>
          <p14:tracePt t="19472" x="6770688" y="4919663"/>
          <p14:tracePt t="19489" x="6838950" y="4903788"/>
          <p14:tracePt t="19494" x="6864350" y="4903788"/>
          <p14:tracePt t="19503" x="6899275" y="4894263"/>
          <p14:tracePt t="19505" x="6932613" y="4886325"/>
          <p14:tracePt t="19520" x="7000875" y="4878388"/>
          <p14:tracePt t="19537" x="7069138" y="4868863"/>
          <p14:tracePt t="19540" x="7085013" y="4868863"/>
          <p14:tracePt t="19554" x="7127875" y="4860925"/>
          <p14:tracePt t="19571" x="7153275" y="4860925"/>
          <p14:tracePt t="19575" x="7178675" y="4860925"/>
          <p14:tracePt t="19589" x="7204075" y="4860925"/>
          <p14:tracePt t="19604" x="7221538" y="4860925"/>
          <p14:tracePt t="19608" x="7239000" y="4860925"/>
          <p14:tracePt t="19621" x="7246938" y="4860925"/>
          <p14:tracePt t="19637" x="7264400" y="4860925"/>
          <p14:tracePt t="19641" x="7272338" y="4860925"/>
          <p14:tracePt t="19654" x="7281863" y="4860925"/>
          <p14:tracePt t="19656" x="7289800" y="4860925"/>
          <p14:tracePt t="19671" x="7297738" y="4860925"/>
          <p14:tracePt t="19687" x="7307263" y="4868863"/>
          <p14:tracePt t="19704" x="7307263" y="4886325"/>
          <p14:tracePt t="19738" x="7307263" y="4894263"/>
          <p14:tracePt t="19745" x="7297738" y="4894263"/>
          <p14:tracePt t="19754" x="7272338" y="4911725"/>
          <p14:tracePt t="19759" x="7229475" y="4919663"/>
          <p14:tracePt t="19764" x="7170738" y="4929188"/>
          <p14:tracePt t="19773" x="7069138" y="4937125"/>
          <p14:tracePt t="19786" x="6856413" y="4972050"/>
          <p14:tracePt t="19805" x="6559550" y="4997450"/>
          <p14:tracePt t="19820" x="6311900" y="4997450"/>
          <p14:tracePt t="19838" x="6134100" y="4997450"/>
          <p14:tracePt t="19841" x="6057900" y="4997450"/>
          <p14:tracePt t="19854" x="5938838" y="4987925"/>
          <p14:tracePt t="19870" x="5811838" y="4979988"/>
          <p14:tracePt t="19888" x="5616575" y="4929188"/>
          <p14:tracePt t="19903" x="5530850" y="4886325"/>
          <p14:tracePt t="19921" x="5446713" y="4827588"/>
          <p14:tracePt t="19937" x="5429250" y="4810125"/>
          <p14:tracePt t="19941" x="5411788" y="4775200"/>
          <p14:tracePt t="19956" x="5394325" y="4749800"/>
          <p14:tracePt t="19969" x="5386388" y="4724400"/>
          <p14:tracePt t="19988" x="5386388" y="4716463"/>
          <p14:tracePt t="19991" x="5386388" y="4708525"/>
          <p14:tracePt t="20004" x="5386388" y="4691063"/>
          <p14:tracePt t="20020" x="5386388" y="4673600"/>
          <p14:tracePt t="20024" x="5411788" y="4665663"/>
          <p14:tracePt t="20037" x="5437188" y="4648200"/>
          <p14:tracePt t="20040" x="5472113" y="4630738"/>
          <p14:tracePt t="20044" x="5505450" y="4622800"/>
          <p14:tracePt t="20053" x="5565775" y="4605338"/>
          <p14:tracePt t="20058" x="5649913" y="4589463"/>
          <p14:tracePt t="20071" x="5768975" y="4572000"/>
          <p14:tracePt t="20088" x="5870575" y="4554538"/>
          <p14:tracePt t="20093" x="5946775" y="4554538"/>
          <p14:tracePt t="20104" x="6116638" y="4538663"/>
          <p14:tracePt t="20120" x="6329363" y="4529138"/>
          <p14:tracePt t="20139" x="6516688" y="4521200"/>
          <p14:tracePt t="20154" x="6610350" y="4503738"/>
          <p14:tracePt t="20174" x="6831013" y="4460875"/>
          <p14:tracePt t="20187" x="6983413" y="4427538"/>
          <p14:tracePt t="20202" x="7085013" y="4410075"/>
          <p14:tracePt t="20222" x="7204075" y="4359275"/>
          <p14:tracePt t="20237" x="7307263" y="4333875"/>
          <p14:tracePt t="20255" x="7502525" y="4275138"/>
          <p14:tracePt t="20270" x="7629525" y="4240213"/>
          <p14:tracePt t="20275" x="7672388" y="4224338"/>
          <p14:tracePt t="20288" x="7748588" y="4214813"/>
          <p14:tracePt t="20304" x="7807325" y="4206875"/>
          <p14:tracePt t="20320" x="7850188" y="4206875"/>
          <p14:tracePt t="20323" x="7875588" y="4206875"/>
          <p14:tracePt t="20336" x="7900988" y="4206875"/>
          <p14:tracePt t="20339" x="7918450" y="4214813"/>
          <p14:tracePt t="20354" x="7977188" y="4224338"/>
          <p14:tracePt t="20370" x="8054975" y="4265613"/>
          <p14:tracePt t="20386" x="8113713" y="4291013"/>
          <p14:tracePt t="20406" x="8181975" y="4333875"/>
          <p14:tracePt t="20421" x="8199438" y="4359275"/>
          <p14:tracePt t="20437" x="8224838" y="4376738"/>
          <p14:tracePt t="20453" x="8232775" y="4384675"/>
          <p14:tracePt t="20470" x="8240713" y="4394200"/>
          <p14:tracePt t="20489" x="8240713" y="4410075"/>
          <p14:tracePt t="20504" x="8240713" y="4427538"/>
          <p14:tracePt t="20507" x="8240713" y="4445000"/>
          <p14:tracePt t="20522" x="8240713" y="4486275"/>
          <p14:tracePt t="20537" x="8215313" y="4614863"/>
          <p14:tracePt t="20541" x="8215313" y="4699000"/>
          <p14:tracePt t="20555" x="8207375" y="4886325"/>
          <p14:tracePt t="20570" x="8207375" y="5030788"/>
          <p14:tracePt t="20574" x="8207375" y="5073650"/>
          <p14:tracePt t="20587" x="8207375" y="5106988"/>
          <p14:tracePt t="20590" x="8207375" y="5141913"/>
          <p14:tracePt t="20603" x="8207375" y="5183188"/>
          <p14:tracePt t="20621" x="8207375" y="5208588"/>
          <p14:tracePt t="20638" x="8207375" y="5226050"/>
          <p14:tracePt t="20641" x="8207375" y="5243513"/>
          <p14:tracePt t="20654" x="8207375" y="5260975"/>
          <p14:tracePt t="20670" x="8199438" y="5294313"/>
          <p14:tracePt t="20687" x="8199438" y="5311775"/>
          <p14:tracePt t="20706" x="8181975" y="5345113"/>
          <p14:tracePt t="20722" x="8164513" y="5380038"/>
          <p14:tracePt t="20726" x="8156575" y="5387975"/>
          <p14:tracePt t="20736" x="8139113" y="5405438"/>
          <p14:tracePt t="20740" x="8113713" y="5430838"/>
          <p14:tracePt t="20754" x="8029575" y="5481638"/>
          <p14:tracePt t="20771" x="7900988" y="5540375"/>
          <p14:tracePt t="20775" x="7824788" y="5575300"/>
          <p14:tracePt t="20780" x="7740650" y="5591175"/>
          <p14:tracePt t="20789" x="7612063" y="5616575"/>
          <p14:tracePt t="20804" x="7315200" y="5634038"/>
          <p14:tracePt t="20820" x="7085013" y="5641975"/>
          <p14:tracePt t="20821" x="6975475" y="5641975"/>
          <p14:tracePt t="20837" x="6745288" y="5626100"/>
          <p14:tracePt t="20840" x="6653213" y="5626100"/>
          <p14:tracePt t="20854" x="6491288" y="5616575"/>
          <p14:tracePt t="20871" x="6380163" y="5600700"/>
          <p14:tracePt t="20888" x="6202363" y="5557838"/>
          <p14:tracePt t="20903" x="6108700" y="5532438"/>
          <p14:tracePt t="20923" x="6024563" y="5489575"/>
          <p14:tracePt t="20938" x="5981700" y="5464175"/>
          <p14:tracePt t="20943" x="5964238" y="5456238"/>
          <p14:tracePt t="20952" x="5946775" y="5438775"/>
          <p14:tracePt t="20971" x="5895975" y="5395913"/>
          <p14:tracePt t="20987" x="5870575" y="5353050"/>
          <p14:tracePt t="20991" x="5853113" y="5337175"/>
          <p14:tracePt t="21009" x="5837238" y="5286375"/>
          <p14:tracePt t="21012" x="5819775" y="5260975"/>
          <p14:tracePt t="21019" x="5811838" y="5243513"/>
          <p14:tracePt t="21026" x="5802313" y="5226050"/>
          <p14:tracePt t="21039" x="5794375" y="5192713"/>
          <p14:tracePt t="21054" x="5794375" y="5175250"/>
          <p14:tracePt t="21056" x="5786438" y="5157788"/>
          <p14:tracePt t="21071" x="5786438" y="5132388"/>
          <p14:tracePt t="21074" x="5786438" y="5116513"/>
          <p14:tracePt t="21087" x="5786438" y="5081588"/>
          <p14:tracePt t="21104" x="5786438" y="5056188"/>
          <p14:tracePt t="21106" x="5786438" y="5038725"/>
          <p14:tracePt t="21121" x="5786438" y="5005388"/>
          <p14:tracePt t="21136" x="5786438" y="4987925"/>
          <p14:tracePt t="21155" x="5794375" y="4954588"/>
          <p14:tracePt t="21171" x="5811838" y="4919663"/>
          <p14:tracePt t="21174" x="5827713" y="4894263"/>
          <p14:tracePt t="21188" x="5880100" y="4818063"/>
          <p14:tracePt t="21204" x="5946775" y="4759325"/>
          <p14:tracePt t="21209" x="5981700" y="4733925"/>
          <p14:tracePt t="21222" x="6040438" y="4683125"/>
          <p14:tracePt t="21238" x="6100763" y="4640263"/>
          <p14:tracePt t="21242" x="6126163" y="4622800"/>
          <p14:tracePt t="21254" x="6151563" y="4605338"/>
          <p14:tracePt t="21257" x="6176963" y="4597400"/>
          <p14:tracePt t="21270" x="6194425" y="4579938"/>
          <p14:tracePt t="21271" x="6202363" y="4572000"/>
          <p14:tracePt t="21287" x="6235700" y="4564063"/>
          <p14:tracePt t="21290" x="6245225" y="4554538"/>
          <p14:tracePt t="21304" x="6278563" y="4538663"/>
          <p14:tracePt t="21320" x="6303963" y="4529138"/>
          <p14:tracePt t="21339" x="6389688" y="4513263"/>
          <p14:tracePt t="21354" x="6491288" y="4513263"/>
          <p14:tracePt t="21359" x="6567488" y="4513263"/>
          <p14:tracePt t="21372" x="6694488" y="4529138"/>
          <p14:tracePt t="21388" x="6797675" y="4538663"/>
          <p14:tracePt t="21405" x="6942138" y="4564063"/>
          <p14:tracePt t="21421" x="7085013" y="4597400"/>
          <p14:tracePt t="21437" x="7239000" y="4648200"/>
          <p14:tracePt t="21440" x="7297738" y="4673600"/>
          <p14:tracePt t="21453" x="7358063" y="4699000"/>
          <p14:tracePt t="21455" x="7408863" y="4733925"/>
          <p14:tracePt t="21471" x="7467600" y="4784725"/>
          <p14:tracePt t="21488" x="7535863" y="4843463"/>
          <p14:tracePt t="21503" x="7570788" y="4886325"/>
          <p14:tracePt t="21520" x="7578725" y="4911725"/>
          <p14:tracePt t="21539" x="7596188" y="4946650"/>
          <p14:tracePt t="21554" x="7596188" y="4954588"/>
          <p14:tracePt t="21557" x="7596188" y="4962525"/>
          <p14:tracePt t="21570" x="7596188" y="4979988"/>
          <p14:tracePt t="21587" x="7596188" y="4987925"/>
          <p14:tracePt t="21591" x="7596188" y="5005388"/>
          <p14:tracePt t="21604" x="7586663" y="5022850"/>
          <p14:tracePt t="21621" x="7561263" y="5056188"/>
          <p14:tracePt t="21625" x="7535863" y="5091113"/>
          <p14:tracePt t="21639" x="7442200" y="5157788"/>
          <p14:tracePt t="21654" x="7315200" y="5243513"/>
          <p14:tracePt t="21659" x="7256463" y="5286375"/>
          <p14:tracePt t="21670" x="7178675" y="5319713"/>
          <p14:tracePt t="21673" x="7102475" y="5353050"/>
          <p14:tracePt t="21687" x="6992938" y="5405438"/>
          <p14:tracePt t="21704" x="6899275" y="5430838"/>
          <p14:tracePt t="21705" x="6848475" y="5446713"/>
          <p14:tracePt t="21720" x="6754813" y="5472113"/>
          <p14:tracePt t="21737" x="6653213" y="5497513"/>
          <p14:tracePt t="21739" x="6600825" y="5507038"/>
          <p14:tracePt t="21753" x="6524625" y="5514975"/>
          <p14:tracePt t="21771" x="6465888" y="5514975"/>
          <p14:tracePt t="21774" x="6440488" y="5514975"/>
          <p14:tracePt t="21787" x="6405563" y="5514975"/>
          <p14:tracePt t="21789" x="6372225" y="5497513"/>
          <p14:tracePt t="21804" x="6245225" y="5430838"/>
          <p14:tracePt t="21808" x="6167438" y="5387975"/>
          <p14:tracePt t="21825" x="6015038" y="5294313"/>
          <p14:tracePt t="21836" x="5895975" y="5208588"/>
          <p14:tracePt t="21854" x="5837238" y="5141913"/>
          <p14:tracePt t="21870" x="5776913" y="5048250"/>
          <p14:tracePt t="21887" x="5761038" y="4997450"/>
          <p14:tracePt t="21889" x="5751513" y="4962525"/>
          <p14:tracePt t="21904" x="5751513" y="4903788"/>
          <p14:tracePt t="21921" x="5751513" y="4852988"/>
          <p14:tracePt t="21925" x="5751513" y="4818063"/>
          <p14:tracePt t="21938" x="5768975" y="4767263"/>
          <p14:tracePt t="21953" x="5802313" y="4708525"/>
          <p14:tracePt t="21971" x="5888038" y="4614863"/>
          <p14:tracePt t="21988" x="5938838" y="4589463"/>
          <p14:tracePt t="21992" x="6040438" y="4521200"/>
          <p14:tracePt t="22005" x="6075363" y="4486275"/>
          <p14:tracePt t="22007" x="6126163" y="4470400"/>
          <p14:tracePt t="22020" x="6159500" y="4460875"/>
          <p14:tracePt t="22023" x="6194425" y="4445000"/>
          <p14:tracePt t="22039" x="6338888" y="4435475"/>
          <p14:tracePt t="22054" x="6415088" y="4452938"/>
          <p14:tracePt t="22056" x="6499225" y="4470400"/>
          <p14:tracePt t="22070" x="6669088" y="4538663"/>
          <p14:tracePt t="22089" x="6805613" y="4648200"/>
          <p14:tracePt t="22104" x="6864350" y="4741863"/>
          <p14:tracePt t="22122" x="6924675" y="4886325"/>
          <p14:tracePt t="22137" x="6942138" y="4972050"/>
          <p14:tracePt t="22156" x="6950075" y="5048250"/>
          <p14:tracePt t="22171" x="6950075" y="5081588"/>
          <p14:tracePt t="22175" x="6950075" y="5099050"/>
          <p14:tracePt t="22187" x="6950075" y="5106988"/>
          <p14:tracePt t="22190" x="6950075" y="5116513"/>
          <p14:tracePt t="22204" x="6950075" y="5124450"/>
          <p14:tracePt t="22221" x="6942138" y="5149850"/>
          <p14:tracePt t="22237" x="6924675" y="5167313"/>
          <p14:tracePt t="22253" x="6915150" y="5175250"/>
          <p14:tracePt t="22271" x="6864350" y="5183188"/>
          <p14:tracePt t="22286" x="6831013" y="5183188"/>
          <p14:tracePt t="22290" x="6788150" y="5183188"/>
          <p14:tracePt t="22305" x="6618288" y="5124450"/>
          <p14:tracePt t="22320" x="6534150" y="5064125"/>
          <p14:tracePt t="22339" x="6440488" y="4954588"/>
          <p14:tracePt t="22354" x="6397625" y="4860925"/>
          <p14:tracePt t="22371" x="6380163" y="4767263"/>
          <p14:tracePt t="22375" x="6380163" y="4724400"/>
          <p14:tracePt t="22387" x="6380163" y="4630738"/>
          <p14:tracePt t="22404" x="6380163" y="4546600"/>
          <p14:tracePt t="22421" x="6405563" y="4435475"/>
          <p14:tracePt t="22437" x="6430963" y="4384675"/>
          <p14:tracePt t="22455" x="6483350" y="4325938"/>
          <p14:tracePt t="22470" x="6491288" y="4300538"/>
          <p14:tracePt t="22471" x="6516688" y="4283075"/>
          <p14:tracePt t="22488" x="6592888" y="4240213"/>
          <p14:tracePt t="22504" x="6643688" y="4224338"/>
          <p14:tracePt t="22521" x="6704013" y="4224338"/>
          <p14:tracePt t="22524" x="6737350" y="4224338"/>
          <p14:tracePt t="22536" x="6762750" y="4232275"/>
          <p14:tracePt t="22540" x="6805613" y="4249738"/>
          <p14:tracePt t="22554" x="6889750" y="4308475"/>
          <p14:tracePt t="22557" x="6924675" y="4351338"/>
          <p14:tracePt t="22575" x="7018338" y="4452938"/>
          <p14:tracePt t="22578" x="7043738" y="4486275"/>
          <p14:tracePt t="22588" x="7085013" y="4529138"/>
          <p14:tracePt t="22607" x="7137400" y="4708525"/>
          <p14:tracePt t="23056" x="7204075" y="4708525"/>
          <p14:tracePt t="23063" x="7307263" y="4708525"/>
          <p14:tracePt t="23071" x="7408863" y="4716463"/>
          <p14:tracePt t="23084" x="7604125" y="4733925"/>
          <p14:tracePt t="23104" x="7799388" y="4749800"/>
          <p14:tracePt t="23118" x="7918450" y="4784725"/>
          <p14:tracePt t="23133" x="8054975" y="4810125"/>
          <p14:tracePt t="23136" x="8131175" y="4843463"/>
          <p14:tracePt t="23150" x="8266113" y="4894263"/>
          <p14:tracePt t="23166" x="8359775" y="4937125"/>
          <p14:tracePt t="23170" x="8394700" y="4954588"/>
          <p14:tracePt t="23185" x="8453438" y="4987925"/>
          <p14:tracePt t="23200" x="8504238" y="5030788"/>
          <p14:tracePt t="23217" x="8547100" y="5056188"/>
          <p14:tracePt t="23221" x="8572500" y="5064125"/>
          <p14:tracePt t="23226" x="8597900" y="5081588"/>
          <p14:tracePt t="23235" x="8632825" y="5099050"/>
          <p14:tracePt t="23250" x="8683625" y="5124450"/>
          <p14:tracePt t="23253" x="8716963" y="5141913"/>
          <p14:tracePt t="23269" x="8767763" y="5157788"/>
          <p14:tracePt t="23274" x="8793163" y="5167313"/>
          <p14:tracePt t="23282" x="8828088" y="5183188"/>
          <p14:tracePt t="23300" x="8904288" y="5192713"/>
          <p14:tracePt t="23317" x="8955088" y="5208588"/>
          <p14:tracePt t="23322" x="8963025" y="5208588"/>
          <p14:tracePt t="23335" x="9005888" y="5218113"/>
          <p14:tracePt t="23351" x="9031288" y="5226050"/>
          <p14:tracePt t="23355" x="9048750" y="5235575"/>
          <p14:tracePt t="23368" x="9082088" y="5235575"/>
          <p14:tracePt t="23383" x="9117013" y="5243513"/>
          <p14:tracePt t="23400" x="9167813" y="5251450"/>
          <p14:tracePt t="23403" x="9183688" y="5251450"/>
          <p14:tracePt t="23417" x="9244013" y="5251450"/>
          <p14:tracePt t="23433" x="9302750" y="5251450"/>
          <p14:tracePt t="23450" x="9396413" y="5235575"/>
          <p14:tracePt t="23466" x="9421813" y="5218113"/>
          <p14:tracePt t="23470" x="9439275" y="5218113"/>
          <p14:tracePt t="23485" x="9456738" y="5208588"/>
          <p14:tracePt t="23501" x="9464675" y="5200650"/>
          <p14:tracePt t="23505" x="9482138" y="5192713"/>
          <p14:tracePt t="23516" x="9490075" y="5192713"/>
          <p14:tracePt t="23533" x="9507538" y="5167313"/>
          <p14:tracePt t="23538" x="9515475" y="5167313"/>
          <p14:tracePt t="23551" x="9515475" y="5141913"/>
          <p14:tracePt t="23566" x="9532938" y="5116513"/>
          <p14:tracePt t="23585" x="9550400" y="5073650"/>
          <p14:tracePt t="23600" x="9550400" y="5048250"/>
          <p14:tracePt t="23616" x="9550400" y="5022850"/>
          <p14:tracePt t="23620" x="9550400" y="5013325"/>
          <p14:tracePt t="23635" x="9540875" y="4987925"/>
          <p14:tracePt t="23650" x="9523413" y="4962525"/>
          <p14:tracePt t="23653" x="9490075" y="4954588"/>
          <p14:tracePt t="23668" x="9353550" y="4929188"/>
          <p14:tracePt t="23683" x="9107488" y="4886325"/>
          <p14:tracePt t="23700" x="8886825" y="4868863"/>
          <p14:tracePt t="23720" x="8589963" y="4868863"/>
          <p14:tracePt t="23724" x="8513763" y="4868863"/>
          <p14:tracePt t="23729" x="8445500" y="4868863"/>
          <p14:tracePt t="23738" x="8394700" y="4868863"/>
          <p14:tracePt t="23750" x="8318500" y="4878388"/>
          <p14:tracePt t="23767" x="8275638" y="4878388"/>
          <p14:tracePt t="23769" x="8258175" y="4886325"/>
          <p14:tracePt t="23783" x="8240713" y="4886325"/>
          <p14:tracePt t="23800" x="8224838" y="4886325"/>
          <p14:tracePt t="23817" x="8207375" y="4886325"/>
          <p14:tracePt t="23845" x="8199438" y="4886325"/>
          <p14:tracePt t="23913" x="8207375" y="4886325"/>
          <p14:tracePt t="23920" x="8215313" y="4886325"/>
          <p14:tracePt t="23934" x="8232775" y="4886325"/>
          <p14:tracePt t="23950" x="8266113" y="4886325"/>
          <p14:tracePt t="23968" x="8394700" y="4911725"/>
          <p14:tracePt t="23983" x="8513763" y="4946650"/>
          <p14:tracePt t="24001" x="8691563" y="4972050"/>
          <p14:tracePt t="24016" x="8810625" y="4987925"/>
          <p14:tracePt t="24036" x="9107488" y="4979988"/>
          <p14:tracePt t="24050" x="9201150" y="4962525"/>
          <p14:tracePt t="24053" x="9286875" y="4946650"/>
          <p14:tracePt t="24066" x="9413875" y="4937125"/>
          <p14:tracePt t="24069" x="9447213" y="4929188"/>
          <p14:tracePt t="24083" x="9523413" y="4929188"/>
          <p14:tracePt t="24101" x="9601200" y="4919663"/>
          <p14:tracePt t="24105" x="9634538" y="4911725"/>
          <p14:tracePt t="24118" x="9685338" y="4911725"/>
          <p14:tracePt t="24133" x="9728200" y="4911725"/>
          <p14:tracePt t="24150" x="9761538" y="4911725"/>
          <p14:tracePt t="24153" x="9771063" y="4911725"/>
          <p14:tracePt t="24167" x="9786938" y="4911725"/>
          <p14:tracePt t="24185" x="9812338" y="4911725"/>
          <p14:tracePt t="24574" x="9880600" y="4903788"/>
          <p14:tracePt t="24580" x="9974263" y="4886325"/>
          <p14:tracePt t="24587" x="10050463" y="4868863"/>
          <p14:tracePt t="24615" x="10407650" y="4835525"/>
          <p14:tracePt t="24630" x="10612438" y="4835525"/>
          <p14:tracePt t="24648" x="10823575" y="4835525"/>
          <p14:tracePt t="24663" x="10952163" y="4835525"/>
          <p14:tracePt t="24679" x="11112500" y="4860925"/>
          <p14:tracePt t="24697" x="11342688" y="4878388"/>
          <p14:tracePt t="24713" x="11426825" y="4894263"/>
          <p14:tracePt t="24730" x="11495088" y="4894263"/>
          <p14:tracePt t="24746" x="11545888" y="4911725"/>
          <p14:tracePt t="24765" x="11647488" y="4929188"/>
          <p14:tracePt t="24780" x="11750675" y="4937125"/>
          <p14:tracePt t="24785" x="11809413" y="4937125"/>
          <p14:tracePt t="24796" x="11852275" y="4946650"/>
          <p14:tracePt t="24800" x="11885613" y="4946650"/>
          <p14:tracePt t="24813" x="11953875" y="4946650"/>
          <p14:tracePt t="24830" x="11988800" y="4946650"/>
          <p14:tracePt t="24834" x="11996738" y="4946650"/>
          <p14:tracePt t="24848" x="12014200" y="4946650"/>
          <p14:tracePt t="24863" x="12030075" y="4946650"/>
          <p14:tracePt t="24881" x="12047538" y="4946650"/>
          <p14:tracePt t="24895" x="12055475" y="4946650"/>
          <p14:tracePt t="24914" x="12065000" y="4946650"/>
          <p14:tracePt t="24943" x="12072938" y="4946650"/>
          <p14:tracePt t="24958" x="12080875" y="4946650"/>
          <p14:tracePt t="24963" x="12080875" y="4937125"/>
          <p14:tracePt t="25091" x="12072938" y="4937125"/>
          <p14:tracePt t="25098" x="12065000" y="4937125"/>
          <p14:tracePt t="25113" x="12004675" y="4946650"/>
          <p14:tracePt t="25129" x="11809413" y="4954588"/>
          <p14:tracePt t="25131" x="11682413" y="4954588"/>
          <p14:tracePt t="25146" x="11563350" y="4972050"/>
          <p14:tracePt t="25149" x="11469688" y="4979988"/>
          <p14:tracePt t="25163" x="11266488" y="4987925"/>
          <p14:tracePt t="25182" x="11028363" y="4997450"/>
          <p14:tracePt t="25196" x="10917238" y="5005388"/>
          <p14:tracePt t="25216" x="10833100" y="5013325"/>
          <p14:tracePt t="25229" x="10772775" y="5022850"/>
          <p14:tracePt t="25248" x="10663238" y="5030788"/>
          <p14:tracePt t="25263" x="10585450" y="5038725"/>
          <p14:tracePt t="25280" x="10493375" y="5038725"/>
          <p14:tracePt t="25282" x="10467975" y="5038725"/>
          <p14:tracePt t="25296" x="10433050" y="5038725"/>
          <p14:tracePt t="25299" x="10407650" y="5038725"/>
          <p14:tracePt t="25304" x="10390188" y="5038725"/>
          <p14:tracePt t="25313" x="10364788" y="5038725"/>
          <p14:tracePt t="25317" x="10348913" y="5038725"/>
          <p14:tracePt t="25330" x="10323513" y="5038725"/>
          <p14:tracePt t="25346" x="10313988" y="5038725"/>
          <p14:tracePt t="25350" x="10298113" y="5038725"/>
          <p14:tracePt t="25364" x="10288588" y="5038725"/>
          <p14:tracePt t="25380" x="10271125" y="5038725"/>
          <p14:tracePt t="25399" x="10245725" y="5038725"/>
          <p14:tracePt t="25413" x="10220325" y="5038725"/>
          <p14:tracePt t="25430" x="10194925" y="5038725"/>
          <p14:tracePt t="25447" x="10161588" y="5038725"/>
          <p14:tracePt t="25452" x="10153650" y="5038725"/>
          <p14:tracePt t="25462" x="10136188" y="5038725"/>
          <p14:tracePt t="25483" x="10085388" y="5038725"/>
          <p14:tracePt t="25497" x="10059988" y="5038725"/>
          <p14:tracePt t="25500" x="10050463" y="5038725"/>
          <p14:tracePt t="25514" x="10009188" y="5038725"/>
          <p14:tracePt t="25529" x="9983788" y="5038725"/>
          <p14:tracePt t="25548" x="9948863" y="5038725"/>
          <p14:tracePt t="25563" x="9923463" y="5038725"/>
          <p14:tracePt t="25580" x="9898063" y="5030788"/>
          <p14:tracePt t="25583" x="9890125" y="5030788"/>
          <p14:tracePt t="25599" x="9872663" y="5022850"/>
          <p14:tracePt t="25602" x="9864725" y="5022850"/>
          <p14:tracePt t="25612" x="9847263" y="5013325"/>
          <p14:tracePt t="25630" x="9829800" y="5013325"/>
          <p14:tracePt t="25647" x="9821863" y="5013325"/>
          <p14:tracePt t="25650" x="9812338" y="5013325"/>
          <p14:tracePt t="25665" x="9804400" y="5013325"/>
          <p14:tracePt t="25679" x="9786938" y="5013325"/>
          <p14:tracePt t="25698" x="9779000" y="5005388"/>
          <p14:tracePt t="25713" x="9761538" y="5005388"/>
          <p14:tracePt t="25732" x="9753600" y="5005388"/>
          <p14:tracePt t="25747" x="9745663" y="5005388"/>
          <p14:tracePt t="25889" x="9745663" y="4997450"/>
          <p14:tracePt t="25923" x="9736138" y="4997450"/>
          <p14:tracePt t="25930" x="9728200" y="4997450"/>
          <p14:tracePt t="26311" x="9753600" y="4997450"/>
          <p14:tracePt t="26318" x="9786938" y="4987925"/>
          <p14:tracePt t="26325" x="9804400" y="4987925"/>
          <p14:tracePt t="26349" x="9872663" y="4979988"/>
          <p14:tracePt t="26365" x="9923463" y="4972050"/>
          <p14:tracePt t="26368" x="9931400" y="4972050"/>
          <p14:tracePt t="26382" x="9983788" y="4972050"/>
          <p14:tracePt t="26385" x="10009188" y="4972050"/>
          <p14:tracePt t="26401" x="10050463" y="4972050"/>
          <p14:tracePt t="26415" x="10075863" y="4972050"/>
          <p14:tracePt t="26418" x="10093325" y="4972050"/>
          <p14:tracePt t="26420" x="10118725" y="4972050"/>
          <p14:tracePt t="26433" x="10161588" y="4972050"/>
          <p14:tracePt t="26448" x="10212388" y="4972050"/>
          <p14:tracePt t="26467" x="10255250" y="4972050"/>
          <p14:tracePt t="26482" x="10288588" y="4979988"/>
          <p14:tracePt t="26501" x="10339388" y="4987925"/>
          <p14:tracePt t="26516" x="10364788" y="4987925"/>
          <p14:tracePt t="26533" x="10399713" y="5005388"/>
          <p14:tracePt t="26536" x="10415588" y="5005388"/>
          <p14:tracePt t="26549" x="10450513" y="5022850"/>
          <p14:tracePt t="26567" x="10493375" y="5030788"/>
          <p14:tracePt t="26571" x="10518775" y="5030788"/>
          <p14:tracePt t="26586" x="10560050" y="5048250"/>
          <p14:tracePt t="26599" x="10620375" y="5056188"/>
          <p14:tracePt t="26617" x="10688638" y="5073650"/>
          <p14:tracePt t="26632" x="10729913" y="5081588"/>
          <p14:tracePt t="26651" x="10790238" y="5099050"/>
          <p14:tracePt t="26665" x="10833100" y="5106988"/>
          <p14:tracePt t="26682" x="10866438" y="5116513"/>
          <p14:tracePt t="26686" x="10891838" y="5116513"/>
          <p14:tracePt t="26703" x="10934700" y="5116513"/>
          <p14:tracePt t="26716" x="10985500" y="5116513"/>
          <p14:tracePt t="26720" x="11018838" y="5116513"/>
          <p14:tracePt t="26733" x="11079163" y="5116513"/>
          <p14:tracePt t="26748" x="11129963" y="5116513"/>
          <p14:tracePt t="26768" x="11198225" y="5116513"/>
          <p14:tracePt t="26783" x="11231563" y="5116513"/>
          <p14:tracePt t="26799" x="11266488" y="5116513"/>
          <p14:tracePt t="26802" x="11274425" y="5116513"/>
          <p14:tracePt t="26816" x="11307763" y="5106988"/>
          <p14:tracePt t="26832" x="11333163" y="5099050"/>
          <p14:tracePt t="26836" x="11360150" y="5099050"/>
          <p14:tracePt t="26849" x="11385550" y="5091113"/>
          <p14:tracePt t="26865" x="11410950" y="5081588"/>
          <p14:tracePt t="26883" x="11461750" y="5073650"/>
          <p14:tracePt t="26887" x="11469688" y="5073650"/>
          <p14:tracePt t="26892" x="11495088" y="5064125"/>
          <p14:tracePt t="26902" x="11512550" y="5064125"/>
          <p14:tracePt t="26919" x="11580813" y="5048250"/>
          <p14:tracePt t="26924" x="11588750" y="5038725"/>
          <p14:tracePt t="26933" x="11614150" y="5038725"/>
          <p14:tracePt t="26951" x="11664950" y="5013325"/>
          <p14:tracePt t="26966" x="11707813" y="5013325"/>
          <p14:tracePt t="26983" x="11733213" y="5005388"/>
          <p14:tracePt t="26987" x="11741150" y="5005388"/>
          <p14:tracePt t="26999" x="11758613" y="5005388"/>
          <p14:tracePt t="27015" x="11776075" y="5005388"/>
          <p14:tracePt t="27018" x="11784013" y="4997450"/>
          <p14:tracePt t="27035" x="11801475" y="4987925"/>
          <p14:tracePt t="27049" x="11809413" y="4987925"/>
          <p14:tracePt t="27066" x="11818938" y="4987925"/>
          <p14:tracePt t="27070" x="11826875" y="4979988"/>
          <p14:tracePt t="27082" x="11834813" y="4979988"/>
          <p14:tracePt t="27100" x="11844338" y="4962525"/>
          <p14:tracePt t="27117" x="11852275" y="4962525"/>
          <p14:tracePt t="27122" x="11852275" y="4954588"/>
          <p14:tracePt t="27132" x="11852275" y="4946650"/>
          <p14:tracePt t="28648" x="11580813" y="4886325"/>
          <p14:tracePt t="28655" x="11096625" y="4767263"/>
          <p14:tracePt t="28669" x="10364788" y="4521200"/>
          <p14:tracePt t="28685" x="9583738" y="4291013"/>
          <p14:tracePt t="28687" x="9236075" y="4181475"/>
          <p14:tracePt t="28701" x="8488363" y="3976688"/>
          <p14:tracePt t="28718" x="7875588" y="3781425"/>
          <p14:tracePt t="28734" x="7332663" y="3636963"/>
          <p14:tracePt t="28751" x="6942138" y="3543300"/>
          <p14:tracePt t="28771" x="6669088" y="3517900"/>
          <p14:tracePt t="28786" x="6610350" y="3517900"/>
          <p14:tracePt t="29297" x="6321425" y="3408363"/>
          <p14:tracePt t="29306" x="6015038" y="3289300"/>
          <p14:tracePt t="29319" x="5394325" y="3059113"/>
          <p14:tracePt t="29324" x="5122863" y="2940050"/>
          <p14:tracePt t="29330" x="4935538" y="2846388"/>
          <p14:tracePt t="29338" x="4749800" y="2762250"/>
          <p14:tracePt t="29352" x="4214813" y="2566988"/>
          <p14:tracePt t="29356" x="4017963" y="2473325"/>
          <p14:tracePt t="29372" x="3789363" y="2371725"/>
          <p14:tracePt t="29376" x="3687763" y="2319338"/>
          <p14:tracePt t="29384" x="3611563" y="2293938"/>
          <p14:tracePt t="29404" x="3424238" y="2217738"/>
          <p14:tracePt t="29418" x="3406775" y="2209800"/>
          <p14:tracePt t="29767" x="3244850" y="2090738"/>
          <p14:tracePt t="29774" x="3100388" y="1979613"/>
          <p14:tracePt t="29788" x="2897188" y="1827213"/>
          <p14:tracePt t="29805" x="2709863" y="1725613"/>
          <p14:tracePt t="29820" x="2641600" y="1682750"/>
          <p14:tracePt t="29837" x="2590800" y="1657350"/>
          <p14:tracePt t="29840" x="2574925" y="1649413"/>
          <p14:tracePt t="29854" x="2549525" y="1631950"/>
          <p14:tracePt t="29870" x="2524125" y="1622425"/>
          <p14:tracePt t="29874" x="2514600" y="1622425"/>
          <p14:tracePt t="29888" x="2489200" y="1606550"/>
          <p14:tracePt t="29905" x="2463800" y="1597025"/>
          <p14:tracePt t="29908" x="2455863" y="1589088"/>
          <p14:tracePt t="29920" x="2438400" y="1589088"/>
          <p14:tracePt t="29922" x="2430463" y="1581150"/>
          <p14:tracePt t="29936" x="2405063" y="1563688"/>
          <p14:tracePt t="29956" x="2370138" y="1563688"/>
          <p14:tracePt t="29971" x="2352675" y="1555750"/>
          <p14:tracePt t="29976" x="2344738" y="1555750"/>
          <p14:tracePt t="29989" x="2327275" y="1546225"/>
          <p14:tracePt t="30004" x="2311400" y="1546225"/>
          <p14:tracePt t="30010" x="2301875" y="1546225"/>
          <p14:tracePt t="30020" x="2293938" y="1546225"/>
          <p14:tracePt t="30024" x="2286000" y="1546225"/>
          <p14:tracePt t="30038" x="2268538" y="1546225"/>
          <p14:tracePt t="30056" x="2260600" y="1546225"/>
          <p14:tracePt t="30058" x="2251075" y="1546225"/>
          <p14:tracePt t="30071" x="2243138" y="1546225"/>
          <p14:tracePt t="30073" x="2235200" y="1546225"/>
          <p14:tracePt t="30077" x="2225675" y="1546225"/>
          <p14:tracePt t="30091" x="2208213" y="1555750"/>
          <p14:tracePt t="30105" x="2200275" y="1555750"/>
          <p14:tracePt t="30120" x="2174875" y="1555750"/>
          <p14:tracePt t="30139" x="2149475" y="1571625"/>
          <p14:tracePt t="30154" x="2132013" y="1581150"/>
          <p14:tracePt t="30171" x="2116138" y="1589088"/>
          <p14:tracePt t="30172" x="2098675" y="1589088"/>
          <p14:tracePt t="30189" x="2073275" y="1614488"/>
          <p14:tracePt t="30194" x="2055813" y="1622425"/>
          <p14:tracePt t="30203" x="2038350" y="1622425"/>
          <p14:tracePt t="30221" x="2005013" y="1649413"/>
          <p14:tracePt t="30238" x="1987550" y="1657350"/>
          <p14:tracePt t="30243" x="1971675" y="1657350"/>
          <p14:tracePt t="30247" x="1971675" y="1665288"/>
          <p14:tracePt t="30255" x="1962150" y="1674813"/>
          <p14:tracePt t="30271" x="1946275" y="1682750"/>
          <p14:tracePt t="30289" x="1911350" y="1700213"/>
          <p14:tracePt t="32585" x="1936750" y="1690688"/>
          <p14:tracePt t="32593" x="1997075" y="1665288"/>
          <p14:tracePt t="32598" x="2090738" y="1639888"/>
          <p14:tracePt t="32623" x="2311400" y="1538288"/>
          <p14:tracePt t="32639" x="2446338" y="1495425"/>
          <p14:tracePt t="32642" x="2524125" y="1487488"/>
          <p14:tracePt t="32656" x="2641600" y="1470025"/>
          <p14:tracePt t="32660" x="2684463" y="1470025"/>
          <p14:tracePt t="32673" x="2760663" y="1470025"/>
          <p14:tracePt t="32690" x="2828925" y="1470025"/>
          <p14:tracePt t="32695" x="2854325" y="1470025"/>
          <p14:tracePt t="32702" x="2879725" y="1470025"/>
          <p14:tracePt t="32711" x="2905125" y="1470025"/>
          <p14:tracePt t="32723" x="2955925" y="1470025"/>
          <p14:tracePt t="32739" x="3016250" y="1477963"/>
          <p14:tracePt t="32741" x="3041650" y="1487488"/>
          <p14:tracePt t="32756" x="3092450" y="1495425"/>
          <p14:tracePt t="32775" x="3194050" y="1520825"/>
          <p14:tracePt t="32789" x="3244850" y="1530350"/>
          <p14:tracePt t="32806" x="3313113" y="1546225"/>
          <p14:tracePt t="32808" x="3338513" y="1555750"/>
          <p14:tracePt t="32823" x="3381375" y="1563688"/>
          <p14:tracePt t="32839" x="3406775" y="1571625"/>
          <p14:tracePt t="32843" x="3424238" y="1571625"/>
          <p14:tracePt t="32857" x="3441700" y="1571625"/>
          <p14:tracePt t="32872" x="3457575" y="1581150"/>
          <p14:tracePt t="32891" x="3482975" y="1589088"/>
          <p14:tracePt t="32905" x="3500438" y="1597025"/>
          <p14:tracePt t="32923" x="3517900" y="1597025"/>
          <p14:tracePt t="32926" x="3543300" y="1606550"/>
          <p14:tracePt t="32939" x="3568700" y="1614488"/>
          <p14:tracePt t="32956" x="3611563" y="1631950"/>
          <p14:tracePt t="32958" x="3636963" y="1639888"/>
          <p14:tracePt t="32974" x="3703638" y="1665288"/>
          <p14:tracePt t="32989" x="3771900" y="1690688"/>
          <p14:tracePt t="32993" x="3806825" y="1708150"/>
          <p14:tracePt t="33006" x="3840163" y="1716088"/>
          <p14:tracePt t="33008" x="3873500" y="1733550"/>
          <p14:tracePt t="33023" x="3933825" y="1758950"/>
          <p14:tracePt t="33041" x="4044950" y="1801813"/>
          <p14:tracePt t="33055" x="4086225" y="1819275"/>
          <p14:tracePt t="33072" x="4291013" y="1895475"/>
          <p14:tracePt t="33075" x="4384675" y="1911350"/>
          <p14:tracePt t="33090" x="4519613" y="1971675"/>
          <p14:tracePt t="33108" x="4664075" y="2014538"/>
          <p14:tracePt t="33123" x="4732338" y="2030413"/>
          <p14:tracePt t="33129" x="4757738" y="2039938"/>
          <p14:tracePt t="33139" x="4775200" y="2047875"/>
          <p14:tracePt t="33144" x="4800600" y="2055813"/>
          <p14:tracePt t="33159" x="4818063" y="2065338"/>
          <p14:tracePt t="33163" x="4826000" y="2065338"/>
          <p14:tracePt t="33546" x="4919663" y="2047875"/>
          <p14:tracePt t="33554" x="5029200" y="2014538"/>
          <p14:tracePt t="33566" x="5106988" y="1997075"/>
          <p14:tracePt t="33568" x="5191125" y="1979613"/>
          <p14:tracePt t="33583" x="5335588" y="1954213"/>
          <p14:tracePt t="33586" x="5421313" y="1954213"/>
          <p14:tracePt t="33599" x="5556250" y="1954213"/>
          <p14:tracePt t="33616" x="5657850" y="1954213"/>
          <p14:tracePt t="33620" x="5675313" y="1954213"/>
          <p14:tracePt t="33632" x="5743575" y="1954213"/>
          <p14:tracePt t="33649" x="5802313" y="1954213"/>
          <p14:tracePt t="33666" x="5888038" y="1954213"/>
          <p14:tracePt t="33668" x="5946775" y="1954213"/>
          <p14:tracePt t="33681" x="6049963" y="1954213"/>
          <p14:tracePt t="33700" x="6126163" y="1954213"/>
          <p14:tracePt t="33703" x="6159500" y="1954213"/>
          <p14:tracePt t="33716" x="6210300" y="1946275"/>
          <p14:tracePt t="33732" x="6245225" y="1946275"/>
          <p14:tracePt t="33735" x="6253163" y="1946275"/>
          <p14:tracePt t="33748" x="6278563" y="1946275"/>
          <p14:tracePt t="33766" x="6303963" y="1946275"/>
          <p14:tracePt t="33769" x="6321425" y="1946275"/>
          <p14:tracePt t="33782" x="6364288" y="1946275"/>
          <p14:tracePt t="33798" x="6423025" y="1946275"/>
          <p14:tracePt t="33816" x="6499225" y="1946275"/>
          <p14:tracePt t="33832" x="6542088" y="1946275"/>
          <p14:tracePt t="33850" x="6592888" y="1946275"/>
          <p14:tracePt t="33865" x="6626225" y="1938338"/>
          <p14:tracePt t="33882" x="6643688" y="1938338"/>
          <p14:tracePt t="33899" x="6669088" y="1938338"/>
          <p14:tracePt t="33919" x="6678613" y="1938338"/>
          <p14:tracePt t="33933" x="6686550" y="1938338"/>
          <p14:tracePt t="33949" x="6694488" y="1938338"/>
          <p14:tracePt t="33995" x="6686550" y="1938338"/>
          <p14:tracePt t="34003" x="6669088" y="1938338"/>
          <p14:tracePt t="34016" x="6584950" y="1938338"/>
          <p14:tracePt t="34033" x="6372225" y="1911350"/>
          <p14:tracePt t="34036" x="6245225" y="1903413"/>
          <p14:tracePt t="34050" x="6091238" y="1885950"/>
          <p14:tracePt t="34052" x="5938838" y="1878013"/>
          <p14:tracePt t="34069" x="5513388" y="1844675"/>
          <p14:tracePt t="34084" x="5335588" y="1827213"/>
          <p14:tracePt t="34100" x="5157788" y="1819275"/>
          <p14:tracePt t="34104" x="5072063" y="1809750"/>
          <p14:tracePt t="34120" x="4910138" y="1801813"/>
          <p14:tracePt t="34134" x="4800600" y="1801813"/>
          <p14:tracePt t="34138" x="4740275" y="1801813"/>
          <p14:tracePt t="34151" x="4613275" y="1801813"/>
          <p14:tracePt t="34167" x="4486275" y="1801813"/>
          <p14:tracePt t="34184" x="4332288" y="1801813"/>
          <p14:tracePt t="34199" x="4273550" y="1809750"/>
          <p14:tracePt t="34217" x="4222750" y="1819275"/>
          <p14:tracePt t="34218" x="4205288" y="1819275"/>
          <p14:tracePt t="34234" x="4179888" y="1819275"/>
          <p14:tracePt t="34250" x="4154488" y="1819275"/>
          <p14:tracePt t="34254" x="4146550" y="1819275"/>
          <p14:tracePt t="34267" x="4121150" y="1819275"/>
          <p14:tracePt t="34285" x="4111625" y="1827213"/>
          <p14:tracePt t="34288" x="4103688" y="1827213"/>
          <p14:tracePt t="34301" x="4095750" y="1827213"/>
          <p14:tracePt t="34316" x="4078288" y="1827213"/>
          <p14:tracePt t="34348" x="4070350" y="1827213"/>
          <p14:tracePt t="34471" x="4070350" y="1819275"/>
          <p14:tracePt t="34477" x="4078288" y="1819275"/>
          <p14:tracePt t="34483" x="4086225" y="1819275"/>
          <p14:tracePt t="34500" x="4103688" y="1819275"/>
          <p14:tracePt t="34519" x="4137025" y="1819275"/>
          <p14:tracePt t="34534" x="4187825" y="1819275"/>
          <p14:tracePt t="34550" x="4306888" y="1827213"/>
          <p14:tracePt t="34554" x="4392613" y="1835150"/>
          <p14:tracePt t="34569" x="4554538" y="1870075"/>
          <p14:tracePt t="34573" x="4630738" y="1870075"/>
          <p14:tracePt t="34582" x="4699000" y="1878013"/>
          <p14:tracePt t="34601" x="4919663" y="1903413"/>
          <p14:tracePt t="34618" x="5064125" y="1911350"/>
          <p14:tracePt t="34622" x="5122863" y="1911350"/>
          <p14:tracePt t="34635" x="5241925" y="1911350"/>
          <p14:tracePt t="34650" x="5327650" y="1903413"/>
          <p14:tracePt t="34668" x="5454650" y="1895475"/>
          <p14:tracePt t="34683" x="5556250" y="1895475"/>
          <p14:tracePt t="34700" x="5700713" y="1895475"/>
          <p14:tracePt t="34703" x="5761038" y="1885950"/>
          <p14:tracePt t="34719" x="5888038" y="1885950"/>
          <p14:tracePt t="34724" x="5938838" y="1885950"/>
          <p14:tracePt t="34732" x="5964238" y="1885950"/>
          <p14:tracePt t="34750" x="6100763" y="1885950"/>
          <p14:tracePt t="34767" x="6151563" y="1885950"/>
          <p14:tracePt t="34783" x="6227763" y="1885950"/>
          <p14:tracePt t="34800" x="6253163" y="1885950"/>
          <p14:tracePt t="34817" x="6296025" y="1885950"/>
          <p14:tracePt t="34821" x="6303963" y="1885950"/>
          <p14:tracePt t="34833" x="6329363" y="1885950"/>
          <p14:tracePt t="34850" x="6354763" y="1895475"/>
          <p14:tracePt t="34851" x="6372225" y="1895475"/>
          <p14:tracePt t="34866" x="6380163" y="1903413"/>
          <p14:tracePt t="34869" x="6389688" y="1903413"/>
          <p14:tracePt t="34871" x="6397625" y="1903413"/>
          <p14:tracePt t="34883" x="6397625" y="1911350"/>
          <p14:tracePt t="34900" x="6423025" y="1911350"/>
          <p14:tracePt t="35465" x="6423025" y="1938338"/>
          <p14:tracePt t="35472" x="6423025" y="1971675"/>
          <p14:tracePt t="35491" x="6423025" y="2030413"/>
          <p14:tracePt t="35494" x="6423025" y="2073275"/>
          <p14:tracePt t="35504" x="6423025" y="2124075"/>
          <p14:tracePt t="35505" x="6423025" y="2149475"/>
          <p14:tracePt t="35520" x="6423025" y="2227263"/>
          <p14:tracePt t="35536" x="6423025" y="2286000"/>
          <p14:tracePt t="35554" x="6423025" y="2387600"/>
          <p14:tracePt t="35570" x="6423025" y="2430463"/>
          <p14:tracePt t="35588" x="6440488" y="2506663"/>
          <p14:tracePt t="35603" x="6440488" y="2566988"/>
          <p14:tracePt t="35620" x="6440488" y="2617788"/>
          <p14:tracePt t="35623" x="6448425" y="2643188"/>
          <p14:tracePt t="35637" x="6448425" y="2711450"/>
          <p14:tracePt t="35654" x="6448425" y="2762250"/>
          <p14:tracePt t="35657" x="6448425" y="2787650"/>
          <p14:tracePt t="35670" x="6448425" y="2830513"/>
          <p14:tracePt t="35687" x="6448425" y="2855913"/>
          <p14:tracePt t="35689" x="6448425" y="2871788"/>
          <p14:tracePt t="35703" x="6448425" y="2897188"/>
          <p14:tracePt t="35720" x="6448425" y="2906713"/>
          <p14:tracePt t="35739" x="6448425" y="2932113"/>
          <p14:tracePt t="35753" x="6448425" y="2940050"/>
          <p14:tracePt t="35770" x="6448425" y="2949575"/>
          <p14:tracePt t="35789" x="6448425" y="2957513"/>
          <p14:tracePt t="35803" x="6448425" y="2965450"/>
          <p14:tracePt t="35868" x="6448425" y="2957513"/>
          <p14:tracePt t="35874" x="6448425" y="2940050"/>
          <p14:tracePt t="35888" x="6448425" y="2922588"/>
          <p14:tracePt t="35891" x="6440488" y="2881313"/>
          <p14:tracePt t="35903" x="6423025" y="2736850"/>
          <p14:tracePt t="35920" x="6415088" y="2524125"/>
          <p14:tracePt t="35924" x="6405563" y="2422525"/>
          <p14:tracePt t="35940" x="6389688" y="2209800"/>
          <p14:tracePt t="35943" x="6380163" y="2108200"/>
          <p14:tracePt t="35957" x="6380163" y="1954213"/>
          <p14:tracePt t="35969" x="6380163" y="1835150"/>
          <p14:tracePt t="35987" x="6372225" y="1733550"/>
          <p14:tracePt t="35990" x="6372225" y="1690688"/>
          <p14:tracePt t="36003" x="6364288" y="1622425"/>
          <p14:tracePt t="36020" x="6364288" y="1571625"/>
          <p14:tracePt t="36025" x="6364288" y="1546225"/>
          <p14:tracePt t="36030" x="6364288" y="1530350"/>
          <p14:tracePt t="36039" x="6364288" y="1495425"/>
          <p14:tracePt t="36053" x="6364288" y="1462088"/>
          <p14:tracePt t="36072" x="6364288" y="1419225"/>
          <p14:tracePt t="36086" x="6364288" y="1401763"/>
          <p14:tracePt t="36103" x="6364288" y="1376363"/>
          <p14:tracePt t="36121" x="6364288" y="1368425"/>
          <p14:tracePt t="36137" x="6364288" y="1360488"/>
          <p14:tracePt t="36141" x="6364288" y="1350963"/>
          <p14:tracePt t="36195" x="6364288" y="1360488"/>
          <p14:tracePt t="36201" x="6364288" y="1368425"/>
          <p14:tracePt t="36207" x="6364288" y="1385888"/>
          <p14:tracePt t="36222" x="6364288" y="1444625"/>
          <p14:tracePt t="36237" x="6372225" y="1504950"/>
          <p14:tracePt t="36255" x="6380163" y="1606550"/>
          <p14:tracePt t="36270" x="6380163" y="1657350"/>
          <p14:tracePt t="36287" x="6389688" y="1716088"/>
          <p14:tracePt t="36290" x="6389688" y="1741488"/>
          <p14:tracePt t="36303" x="6397625" y="1801813"/>
          <p14:tracePt t="36320" x="6405563" y="1860550"/>
          <p14:tracePt t="36323" x="6405563" y="1895475"/>
          <p14:tracePt t="36341" x="6405563" y="1963738"/>
          <p14:tracePt t="36345" x="6415088" y="1979613"/>
          <p14:tracePt t="36351" x="6415088" y="2014538"/>
          <p14:tracePt t="36360" x="6423025" y="2047875"/>
          <p14:tracePt t="36372" x="6430963" y="2108200"/>
          <p14:tracePt t="36387" x="6448425" y="2166938"/>
          <p14:tracePt t="36392" x="6448425" y="2192338"/>
          <p14:tracePt t="36406" x="6448425" y="2252663"/>
          <p14:tracePt t="36420" x="6465888" y="2311400"/>
          <p14:tracePt t="36439" x="6483350" y="2397125"/>
          <p14:tracePt t="36453" x="6483350" y="2463800"/>
          <p14:tracePt t="36470" x="6491288" y="2516188"/>
          <p14:tracePt t="36472" x="6499225" y="2541588"/>
          <p14:tracePt t="36488" x="6508750" y="2574925"/>
          <p14:tracePt t="36503" x="6508750" y="2617788"/>
          <p14:tracePt t="36522" x="6508750" y="2668588"/>
          <p14:tracePt t="36537" x="6516688" y="2701925"/>
          <p14:tracePt t="36555" x="6524625" y="2762250"/>
          <p14:tracePt t="36570" x="6524625" y="2813050"/>
          <p14:tracePt t="36587" x="6534150" y="2881313"/>
          <p14:tracePt t="36590" x="6534150" y="2914650"/>
          <p14:tracePt t="36603" x="6542088" y="2990850"/>
          <p14:tracePt t="36621" x="6550025" y="3041650"/>
          <p14:tracePt t="36625" x="6550025" y="3059113"/>
          <p14:tracePt t="36638" x="6550025" y="3094038"/>
          <p14:tracePt t="36654" x="6550025" y="3127375"/>
          <p14:tracePt t="36671" x="6550025" y="3178175"/>
          <p14:tracePt t="36686" x="6550025" y="3195638"/>
          <p14:tracePt t="36688" x="6550025" y="3221038"/>
          <p14:tracePt t="36703" x="6559550" y="3246438"/>
          <p14:tracePt t="36705" x="6559550" y="3271838"/>
          <p14:tracePt t="36720" x="6559550" y="3314700"/>
          <p14:tracePt t="36738" x="6559550" y="3373438"/>
          <p14:tracePt t="36753" x="6559550" y="3416300"/>
          <p14:tracePt t="36771" x="6559550" y="3467100"/>
          <p14:tracePt t="36774" x="6559550" y="3484563"/>
          <p14:tracePt t="36787" x="6559550" y="3517900"/>
          <p14:tracePt t="36803" x="6559550" y="3560763"/>
          <p14:tracePt t="36808" x="6559550" y="3586163"/>
          <p14:tracePt t="36824" x="6542088" y="3629025"/>
          <p14:tracePt t="36838" x="6524625" y="3654425"/>
          <p14:tracePt t="37842" x="6524625" y="3671888"/>
          <p14:tracePt t="37849" x="6524625" y="3697288"/>
          <p14:tracePt t="37855" x="6524625" y="3722688"/>
          <p14:tracePt t="37880" x="6508750" y="3849688"/>
          <p14:tracePt t="37898" x="6491288" y="3968750"/>
          <p14:tracePt t="37914" x="6473825" y="4052888"/>
          <p14:tracePt t="37932" x="6456363" y="4164013"/>
          <p14:tracePt t="37947" x="6448425" y="4240213"/>
          <p14:tracePt t="37965" x="6440488" y="4359275"/>
          <p14:tracePt t="37981" x="6430963" y="4419600"/>
          <p14:tracePt t="37985" x="6430963" y="4452938"/>
          <p14:tracePt t="37997" x="6430963" y="4478338"/>
          <p14:tracePt t="38000" x="6430963" y="4503738"/>
          <p14:tracePt t="38013" x="6430963" y="4564063"/>
          <p14:tracePt t="38031" x="6430963" y="4605338"/>
          <p14:tracePt t="38034" x="6430963" y="4640263"/>
          <p14:tracePt t="38047" x="6430963" y="4683125"/>
          <p14:tracePt t="38064" x="6440488" y="4741863"/>
          <p14:tracePt t="38081" x="6456363" y="4818063"/>
          <p14:tracePt t="38098" x="6473825" y="4878388"/>
          <p14:tracePt t="38102" x="6483350" y="4894263"/>
          <p14:tracePt t="38115" x="6508750" y="4962525"/>
          <p14:tracePt t="38130" x="6516688" y="5022850"/>
          <p14:tracePt t="38146" x="6534150" y="5056188"/>
          <p14:tracePt t="38150" x="6542088" y="5073650"/>
          <p14:tracePt t="38165" x="6559550" y="5099050"/>
          <p14:tracePt t="38181" x="6559550" y="5124450"/>
          <p14:tracePt t="38184" x="6567488" y="5124450"/>
          <p14:tracePt t="38197" x="6575425" y="5141913"/>
          <p14:tracePt t="38203" x="6575425" y="5157788"/>
          <p14:tracePt t="38213" x="6575425" y="5175250"/>
          <p14:tracePt t="38217" x="6575425" y="5183188"/>
          <p14:tracePt t="38230" x="6575425" y="5235575"/>
          <p14:tracePt t="38247" x="6575425" y="5243513"/>
          <p14:tracePt t="38735" x="6635750" y="5200650"/>
          <p14:tracePt t="38741" x="6719888" y="5132388"/>
          <p14:tracePt t="38755" x="6958013" y="4979988"/>
          <p14:tracePt t="38772" x="7196138" y="4860925"/>
          <p14:tracePt t="38775" x="7289800" y="4818063"/>
          <p14:tracePt t="38789" x="7442200" y="4749800"/>
          <p14:tracePt t="38807" x="7561263" y="4691063"/>
          <p14:tracePt t="38810" x="7637463" y="4683125"/>
          <p14:tracePt t="38824" x="7773988" y="4648200"/>
          <p14:tracePt t="38839" x="7893050" y="4630738"/>
          <p14:tracePt t="38857" x="7994650" y="4630738"/>
          <p14:tracePt t="38872" x="8045450" y="4630738"/>
          <p14:tracePt t="38893" x="8113713" y="4648200"/>
          <p14:tracePt t="38898" x="8147050" y="4648200"/>
          <p14:tracePt t="38907" x="8174038" y="4665663"/>
          <p14:tracePt t="38922" x="8240713" y="4691063"/>
          <p14:tracePt t="38926" x="8258175" y="4708525"/>
          <p14:tracePt t="38939" x="8308975" y="4749800"/>
          <p14:tracePt t="38956" x="8326438" y="4767263"/>
          <p14:tracePt t="39586" x="8283575" y="4749800"/>
          <p14:tracePt t="39593" x="8189913" y="4724400"/>
          <p14:tracePt t="39607" x="8037513" y="4648200"/>
          <p14:tracePt t="39624" x="7910513" y="4579938"/>
          <p14:tracePt t="39641" x="7740650" y="4486275"/>
          <p14:tracePt t="39657" x="7637463" y="4427538"/>
          <p14:tracePt t="39660" x="7604125" y="4410075"/>
          <p14:tracePt t="39674" x="7545388" y="4368800"/>
          <p14:tracePt t="39691" x="7493000" y="4333875"/>
          <p14:tracePt t="39708" x="7442200" y="4291013"/>
          <p14:tracePt t="39724" x="7408863" y="4257675"/>
          <p14:tracePt t="39740" x="7391400" y="4232275"/>
          <p14:tracePt t="39743" x="7383463" y="4214813"/>
          <p14:tracePt t="39756" x="7358063" y="4197350"/>
          <p14:tracePt t="39774" x="7348538" y="4171950"/>
          <p14:tracePt t="39791" x="7332663" y="4156075"/>
          <p14:tracePt t="39807" x="7332663" y="4146550"/>
          <p14:tracePt t="39810" x="7323138" y="4138613"/>
          <p14:tracePt t="39825" x="7315200" y="4130675"/>
          <p14:tracePt t="39842" x="7315200" y="4121150"/>
          <p14:tracePt t="39845" x="7307263" y="4121150"/>
          <p14:tracePt t="39859" x="7307263" y="4113213"/>
          <p14:tracePt t="39873" x="7297738" y="4113213"/>
          <p14:tracePt t="41568" x="7297738" y="4121150"/>
          <p14:tracePt t="41574" x="7307263" y="4156075"/>
          <p14:tracePt t="41589" x="7315200" y="4189413"/>
          <p14:tracePt t="41591" x="7332663" y="4224338"/>
          <p14:tracePt t="41609" x="7366000" y="4300538"/>
          <p14:tracePt t="41625" x="7373938" y="4359275"/>
          <p14:tracePt t="41630" x="7400925" y="4394200"/>
          <p14:tracePt t="41639" x="7400925" y="4427538"/>
          <p14:tracePt t="41644" x="7408863" y="4445000"/>
          <p14:tracePt t="41656" x="7442200" y="4529138"/>
          <p14:tracePt t="41672" x="7459663" y="4589463"/>
          <p14:tracePt t="41692" x="7493000" y="4691063"/>
          <p14:tracePt t="41705" x="7510463" y="4741863"/>
          <p14:tracePt t="41725" x="7535863" y="4810125"/>
          <p14:tracePt t="41738" x="7553325" y="4835525"/>
          <p14:tracePt t="41758" x="7570788" y="4868863"/>
          <p14:tracePt t="41771" x="7570788" y="4878388"/>
          <p14:tracePt t="41775" x="7578725" y="4886325"/>
          <p14:tracePt t="41790" x="7596188" y="4919663"/>
          <p14:tracePt t="41808" x="7604125" y="4946650"/>
          <p14:tracePt t="41823" x="7612063" y="4972050"/>
          <p14:tracePt t="41827" x="7612063" y="4979988"/>
          <p14:tracePt t="41842" x="7621588" y="4997450"/>
          <p14:tracePt t="41856" x="7629525" y="5013325"/>
          <p14:tracePt t="41861" x="7629525" y="5022850"/>
          <p14:tracePt t="41874" x="7629525" y="5030788"/>
          <p14:tracePt t="41889" x="7637463" y="5048250"/>
          <p14:tracePt t="41906" x="7637463" y="5064125"/>
          <p14:tracePt t="41909" x="7637463" y="5073650"/>
          <p14:tracePt t="41923" x="7637463" y="5091113"/>
          <p14:tracePt t="41940" x="7637463" y="5106988"/>
          <p14:tracePt t="43669" x="7672388" y="4987925"/>
          <p14:tracePt t="43679" x="7748588" y="4767263"/>
          <p14:tracePt t="43690" x="7781925" y="4665663"/>
          <p14:tracePt t="43692" x="7816850" y="4564063"/>
          <p14:tracePt t="43707" x="7867650" y="4341813"/>
          <p14:tracePt t="43723" x="7926388" y="4138613"/>
          <p14:tracePt t="43741" x="7977188" y="3935413"/>
          <p14:tracePt t="43757" x="8012113" y="3816350"/>
          <p14:tracePt t="43774" x="8062913" y="3594100"/>
          <p14:tracePt t="43790" x="8096250" y="3459163"/>
          <p14:tracePt t="43795" x="8105775" y="3408363"/>
          <p14:tracePt t="43808" x="8121650" y="3330575"/>
          <p14:tracePt t="43823" x="8131175" y="3289300"/>
          <p14:tracePt t="43825" x="8139113" y="3238500"/>
          <p14:tracePt t="43840" x="8147050" y="3152775"/>
          <p14:tracePt t="43857" x="8174038" y="3008313"/>
          <p14:tracePt t="43873" x="8189913" y="2932113"/>
          <p14:tracePt t="43890" x="8207375" y="2846388"/>
          <p14:tracePt t="43906" x="8224838" y="2795588"/>
          <p14:tracePt t="43925" x="8250238" y="2744788"/>
          <p14:tracePt t="43941" x="8266113" y="2701925"/>
          <p14:tracePt t="43945" x="8275638" y="2693988"/>
          <p14:tracePt t="43959" x="8301038" y="2651125"/>
          <p14:tracePt t="43973" x="8308975" y="2633663"/>
          <p14:tracePt t="43990" x="8334375" y="2608263"/>
          <p14:tracePt t="43993" x="8351838" y="2600325"/>
          <p14:tracePt t="44008" x="8377238" y="2574925"/>
          <p14:tracePt t="44024" x="8410575" y="2549525"/>
          <p14:tracePt t="44026" x="8435975" y="2541588"/>
          <p14:tracePt t="44041" x="8470900" y="2524125"/>
          <p14:tracePt t="44058" x="8504238" y="2506663"/>
          <p14:tracePt t="44061" x="8529638" y="2498725"/>
          <p14:tracePt t="44075" x="8572500" y="2489200"/>
          <p14:tracePt t="44090" x="8605838" y="2481263"/>
          <p14:tracePt t="44108" x="8674100" y="2481263"/>
          <p14:tracePt t="44123" x="8709025" y="2489200"/>
          <p14:tracePt t="44141" x="8777288" y="2516188"/>
          <p14:tracePt t="44158" x="8810625" y="2532063"/>
          <p14:tracePt t="44174" x="8843963" y="2566988"/>
          <p14:tracePt t="44176" x="8861425" y="2592388"/>
          <p14:tracePt t="44190" x="8886825" y="2625725"/>
          <p14:tracePt t="44207" x="8912225" y="2668588"/>
          <p14:tracePt t="44226" x="8937625" y="2744788"/>
          <p14:tracePt t="44241" x="8955088" y="2820988"/>
          <p14:tracePt t="44246" x="8955088" y="2863850"/>
          <p14:tracePt t="44258" x="8955088" y="2982913"/>
          <p14:tracePt t="44273" x="8955088" y="3067050"/>
          <p14:tracePt t="44293" x="8929688" y="3160713"/>
          <p14:tracePt t="44299" x="8912225" y="3186113"/>
          <p14:tracePt t="44308" x="8894763" y="3211513"/>
          <p14:tracePt t="44324" x="8861425" y="3254375"/>
          <p14:tracePt t="44328" x="8843963" y="3279775"/>
          <p14:tracePt t="44340" x="8818563" y="3322638"/>
          <p14:tracePt t="44358" x="8777288" y="3373438"/>
          <p14:tracePt t="44362" x="8759825" y="3398838"/>
          <p14:tracePt t="44375" x="8724900" y="3449638"/>
          <p14:tracePt t="44390" x="8691563" y="3492500"/>
          <p14:tracePt t="44409" x="8615363" y="3552825"/>
          <p14:tracePt t="44423" x="8521700" y="3603625"/>
          <p14:tracePt t="44441" x="8283575" y="3654425"/>
          <p14:tracePt t="44458" x="8139113" y="3654425"/>
          <p14:tracePt t="44475" x="7969250" y="3603625"/>
          <p14:tracePt t="44489" x="7918450" y="3578225"/>
          <p14:tracePt t="44492" x="7867650" y="3535363"/>
          <p14:tracePt t="44507" x="7781925" y="3467100"/>
          <p14:tracePt t="44511" x="7740650" y="3424238"/>
          <p14:tracePt t="44526" x="7680325" y="3365500"/>
          <p14:tracePt t="44541" x="7621588" y="3279775"/>
          <p14:tracePt t="44546" x="7604125" y="3246438"/>
          <p14:tracePt t="44559" x="7561263" y="3119438"/>
          <p14:tracePt t="44574" x="7545388" y="2990850"/>
          <p14:tracePt t="44577" x="7545388" y="2914650"/>
          <p14:tracePt t="44590" x="7545388" y="2855913"/>
          <p14:tracePt t="44592" x="7553325" y="2787650"/>
          <p14:tracePt t="44607" x="7586663" y="2660650"/>
          <p14:tracePt t="44626" x="7646988" y="2489200"/>
          <p14:tracePt t="44640" x="7697788" y="2379663"/>
          <p14:tracePt t="44657" x="7740650" y="2293938"/>
          <p14:tracePt t="44661" x="7766050" y="2260600"/>
          <p14:tracePt t="44673" x="7824788" y="2174875"/>
          <p14:tracePt t="44690" x="7885113" y="2090738"/>
          <p14:tracePt t="44710" x="7994650" y="1946275"/>
          <p14:tracePt t="44723" x="8088313" y="1852613"/>
          <p14:tracePt t="44741" x="8250238" y="1716088"/>
          <p14:tracePt t="44759" x="8334375" y="1665288"/>
          <p14:tracePt t="44762" x="8377238" y="1649413"/>
          <p14:tracePt t="44773" x="8420100" y="1614488"/>
          <p14:tracePt t="44776" x="8462963" y="1597025"/>
          <p14:tracePt t="44790" x="8504238" y="1581150"/>
          <p14:tracePt t="44807" x="8564563" y="1571625"/>
          <p14:tracePt t="44809" x="8580438" y="1571625"/>
          <p14:tracePt t="44823" x="8648700" y="1581150"/>
          <p14:tracePt t="44840" x="8716963" y="1631950"/>
          <p14:tracePt t="44844" x="8759825" y="1665288"/>
          <p14:tracePt t="44858" x="8828088" y="1766888"/>
          <p14:tracePt t="44874" x="8861425" y="1878013"/>
          <p14:tracePt t="44891" x="8886825" y="2108200"/>
          <p14:tracePt t="44907" x="8878888" y="2293938"/>
          <p14:tracePt t="44923" x="8843963" y="2455863"/>
          <p14:tracePt t="44924" x="8836025" y="2516188"/>
          <p14:tracePt t="44940" x="8793163" y="2625725"/>
          <p14:tracePt t="44946" x="8777288" y="2676525"/>
          <p14:tracePt t="44957" x="8750300" y="2736850"/>
          <p14:tracePt t="44960" x="8734425" y="2795588"/>
          <p14:tracePt t="44975" x="8699500" y="2889250"/>
          <p14:tracePt t="44992" x="8648700" y="2965450"/>
          <p14:tracePt t="44995" x="8632825" y="3000375"/>
          <p14:tracePt t="45008" x="8605838" y="3033713"/>
          <p14:tracePt t="45024" x="8589963" y="3076575"/>
          <p14:tracePt t="45028" x="8580438" y="3094038"/>
          <p14:tracePt t="45041" x="8555038" y="3119438"/>
          <p14:tracePt t="45056" x="8547100" y="3135313"/>
          <p14:tracePt t="45059" x="8547100" y="3144838"/>
          <p14:tracePt t="45076" x="8513763" y="3178175"/>
          <p14:tracePt t="45090" x="8496300" y="3203575"/>
          <p14:tracePt t="45107" x="8478838" y="3211513"/>
          <p14:tracePt t="45109" x="8470900" y="3221038"/>
          <p14:tracePt t="45123" x="8462963" y="3238500"/>
          <p14:tracePt t="45140" x="8453438" y="3246438"/>
          <p14:tracePt t="45158" x="8428038" y="3263900"/>
          <p14:tracePt t="45174" x="8420100" y="3263900"/>
          <p14:tracePt t="45190" x="8410575" y="3271838"/>
          <p14:tracePt t="45207" x="8385175" y="3271838"/>
          <p14:tracePt t="45225" x="8326438" y="3246438"/>
          <p14:tracePt t="45240" x="8275638" y="3195638"/>
          <p14:tracePt t="45257" x="8207375" y="3109913"/>
          <p14:tracePt t="45260" x="8181975" y="3041650"/>
          <p14:tracePt t="45273" x="8121650" y="2906713"/>
          <p14:tracePt t="45291" x="8096250" y="2744788"/>
          <p14:tracePt t="45294" x="8096250" y="2676525"/>
          <p14:tracePt t="45308" x="8096250" y="2516188"/>
          <p14:tracePt t="45324" x="8096250" y="2362200"/>
          <p14:tracePt t="45342" x="8164513" y="2124075"/>
          <p14:tracePt t="45358" x="8207375" y="1971675"/>
          <p14:tracePt t="45361" x="8224838" y="1911350"/>
          <p14:tracePt t="45373" x="8258175" y="1852613"/>
          <p14:tracePt t="45375" x="8275638" y="1784350"/>
          <p14:tracePt t="45390" x="8301038" y="1690688"/>
          <p14:tracePt t="45409" x="8318500" y="1614488"/>
          <p14:tracePt t="45424" x="8318500" y="1589088"/>
          <p14:tracePt t="45441" x="8318500" y="1571625"/>
          <p14:tracePt t="45445" x="8318500" y="1563688"/>
          <p14:tracePt t="45450" x="8318500" y="1555750"/>
          <p14:tracePt t="45458" x="8318500" y="1546225"/>
          <p14:tracePt t="45473" x="8318500" y="1538288"/>
          <p14:tracePt t="45491" x="8318500" y="1530350"/>
          <p14:tracePt t="45518" x="8318500" y="1520825"/>
          <p14:tracePt t="45533" x="8318500" y="1512888"/>
          <p14:tracePt t="45546" x="8326438" y="1512888"/>
          <p14:tracePt t="45559" x="8334375" y="1512888"/>
          <p14:tracePt t="45562" x="8343900" y="1520825"/>
          <p14:tracePt t="45573" x="8369300" y="1546225"/>
          <p14:tracePt t="45590" x="8402638" y="1614488"/>
          <p14:tracePt t="45608" x="8420100" y="1766888"/>
          <p14:tracePt t="45623" x="8428038" y="1895475"/>
          <p14:tracePt t="45643" x="8410575" y="2090738"/>
          <p14:tracePt t="45657" x="8377238" y="2235200"/>
          <p14:tracePt t="45675" x="8334375" y="2379663"/>
          <p14:tracePt t="45690" x="8318500" y="2455863"/>
          <p14:tracePt t="45706" x="8308975" y="2516188"/>
          <p14:tracePt t="45709" x="8308975" y="2557463"/>
          <p14:tracePt t="45723" x="8308975" y="2660650"/>
          <p14:tracePt t="45742" x="8308975" y="2778125"/>
          <p14:tracePt t="45745" x="8308975" y="2838450"/>
          <p14:tracePt t="45759" x="8326438" y="2914650"/>
          <p14:tracePt t="45765" x="8326438" y="2957513"/>
          <p14:tracePt t="45769" x="8334375" y="3000375"/>
          <p14:tracePt t="45778" x="8334375" y="3051175"/>
          <p14:tracePt t="45793" x="8334375" y="3152775"/>
          <p14:tracePt t="45807" x="8334375" y="3279775"/>
          <p14:tracePt t="45811" x="8334375" y="3340100"/>
          <p14:tracePt t="45825" x="8334375" y="3441700"/>
          <p14:tracePt t="45841" x="8326438" y="3502025"/>
          <p14:tracePt t="45844" x="8326438" y="3535363"/>
          <p14:tracePt t="45859" x="8318500" y="3578225"/>
          <p14:tracePt t="45875" x="8318500" y="3611563"/>
          <p14:tracePt t="45890" x="8318500" y="3646488"/>
          <p14:tracePt t="45907" x="8318500" y="3687763"/>
          <p14:tracePt t="45923" x="8318500" y="3705225"/>
          <p14:tracePt t="45940" x="8318500" y="3722688"/>
          <p14:tracePt t="45957" x="8318500" y="3738563"/>
          <p14:tracePt t="45975" x="8318500" y="3748088"/>
          <p14:tracePt t="46022" x="8308975" y="3748088"/>
          <p14:tracePt t="46029" x="8308975" y="3730625"/>
          <p14:tracePt t="46041" x="8291513" y="3705225"/>
          <p14:tracePt t="46043" x="8283575" y="3662363"/>
          <p14:tracePt t="46057" x="8199438" y="3390900"/>
          <p14:tracePt t="46073" x="8045450" y="2820988"/>
          <p14:tracePt t="46091" x="7935913" y="2022475"/>
          <p14:tracePt t="46107" x="7910513" y="1682750"/>
          <p14:tracePt t="46110" x="7893050" y="1546225"/>
          <p14:tracePt t="46124" x="7893050" y="1317625"/>
          <p14:tracePt t="46140" x="7900988" y="1130300"/>
          <p14:tracePt t="46158" x="7910513" y="925513"/>
          <p14:tracePt t="46173" x="7918450" y="841375"/>
          <p14:tracePt t="46190" x="7926388" y="790575"/>
          <p14:tracePt t="46194" x="7926388" y="773113"/>
          <p14:tracePt t="46207" x="7935913" y="739775"/>
          <p14:tracePt t="46224" x="7935913" y="730250"/>
          <p14:tracePt t="46240" x="7935913" y="714375"/>
          <p14:tracePt t="46258" x="7935913" y="704850"/>
          <p14:tracePt t="46288" x="7943850" y="704850"/>
          <p14:tracePt t="46294" x="7951788" y="730250"/>
          <p14:tracePt t="46307" x="8004175" y="823913"/>
          <p14:tracePt t="46323" x="8080375" y="1003300"/>
          <p14:tracePt t="46341" x="8189913" y="1282700"/>
          <p14:tracePt t="46343" x="8266113" y="1520825"/>
          <p14:tracePt t="46357" x="8385175" y="1827213"/>
          <p14:tracePt t="46374" x="8488363" y="2184400"/>
          <p14:tracePt t="46377" x="8529638" y="2354263"/>
          <p14:tracePt t="46390" x="8589963" y="2643188"/>
          <p14:tracePt t="46407" x="8640763" y="2940050"/>
          <p14:tracePt t="46411" x="8648700" y="3084513"/>
          <p14:tracePt t="46424" x="8683625" y="3289300"/>
          <p14:tracePt t="46440" x="8716963" y="3433763"/>
          <p14:tracePt t="46458" x="8750300" y="3603625"/>
          <p14:tracePt t="46473" x="8785225" y="3697288"/>
          <p14:tracePt t="46492" x="8802688" y="3781425"/>
          <p14:tracePt t="46507" x="8802688" y="3816350"/>
          <p14:tracePt t="46524" x="8810625" y="3849688"/>
          <p14:tracePt t="46540" x="8810625" y="3867150"/>
          <p14:tracePt t="46558" x="8810625" y="3875088"/>
          <p14:tracePt t="46575" x="8810625" y="3892550"/>
          <p14:tracePt t="46724" x="8810625" y="3883025"/>
          <p14:tracePt t="46730" x="8802688" y="3849688"/>
          <p14:tracePt t="46740" x="8777288" y="3773488"/>
          <p14:tracePt t="46760" x="8580438" y="3067050"/>
          <p14:tracePt t="46773" x="8428038" y="2498725"/>
          <p14:tracePt t="46790" x="8326438" y="2124075"/>
          <p14:tracePt t="46807" x="8258175" y="1708150"/>
          <p14:tracePt t="46824" x="8232775" y="1520825"/>
          <p14:tracePt t="46840" x="8224838" y="1350963"/>
          <p14:tracePt t="46857" x="8224838" y="1282700"/>
          <p14:tracePt t="46861" x="8224838" y="1266825"/>
          <p14:tracePt t="46873" x="8224838" y="1223963"/>
          <p14:tracePt t="46891" x="8224838" y="1206500"/>
          <p14:tracePt t="46895" x="8224838" y="1198563"/>
          <p14:tracePt t="46915" x="8224838" y="1189038"/>
          <p14:tracePt t="46928" x="8224838" y="1181100"/>
          <p14:tracePt t="46983" x="8224838" y="1189038"/>
          <p14:tracePt t="47005" x="8224838" y="1198563"/>
          <p14:tracePt t="47290" x="7910513" y="1112838"/>
          <p14:tracePt t="47296" x="7391400" y="942975"/>
          <p14:tracePt t="47310" x="6278563" y="527050"/>
          <p14:tracePt t="47327" x="5097463" y="161925"/>
          <p14:tracePt t="47330" x="4562475" y="33338"/>
          <p14:tracePt t="47414" x="407988" y="42863"/>
          <p14:tracePt t="47427" x="263525" y="76200"/>
          <p14:tracePt t="47444" x="220663" y="93663"/>
        </p14:tracePtLst>
      </p14:laserTraceLst>
    </p:ext>
  </p:extLs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a:extLst>
              <a:ext uri="{FF2B5EF4-FFF2-40B4-BE49-F238E27FC236}">
                <a16:creationId xmlns:a16="http://schemas.microsoft.com/office/drawing/2014/main" id="{45B1F9ED-DB2C-5DB6-A3EF-45D32E606862}"/>
              </a:ext>
            </a:extLst>
          </p:cNvPr>
          <p:cNvGraphicFramePr>
            <a:graphicFrameLocks noGrp="1"/>
          </p:cNvGraphicFramePr>
          <p:nvPr>
            <p:ph idx="1"/>
          </p:nvPr>
        </p:nvGraphicFramePr>
        <p:xfrm>
          <a:off x="-2475926" y="986735"/>
          <a:ext cx="10515600" cy="5372772"/>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2" name="Title 1">
            <a:extLst>
              <a:ext uri="{FF2B5EF4-FFF2-40B4-BE49-F238E27FC236}">
                <a16:creationId xmlns:a16="http://schemas.microsoft.com/office/drawing/2014/main" id="{9487EEE9-B958-4059-FD7B-59A1A06D1730}"/>
              </a:ext>
            </a:extLst>
          </p:cNvPr>
          <p:cNvSpPr>
            <a:spLocks noGrp="1"/>
          </p:cNvSpPr>
          <p:nvPr>
            <p:ph type="title"/>
          </p:nvPr>
        </p:nvSpPr>
        <p:spPr/>
        <p:txBody>
          <a:bodyPr/>
          <a:lstStyle/>
          <a:p>
            <a:r>
              <a:rPr lang="en-IN" dirty="0"/>
              <a:t>Proposed Intra-Patch Parallelization</a:t>
            </a:r>
          </a:p>
        </p:txBody>
      </p:sp>
      <p:sp>
        <p:nvSpPr>
          <p:cNvPr id="72" name="Rectangle 71">
            <a:extLst>
              <a:ext uri="{FF2B5EF4-FFF2-40B4-BE49-F238E27FC236}">
                <a16:creationId xmlns:a16="http://schemas.microsoft.com/office/drawing/2014/main" id="{E9FCE201-36F3-4D37-A21F-4BCB349F8D61}"/>
              </a:ext>
            </a:extLst>
          </p:cNvPr>
          <p:cNvSpPr/>
          <p:nvPr/>
        </p:nvSpPr>
        <p:spPr>
          <a:xfrm>
            <a:off x="10571086" y="1607781"/>
            <a:ext cx="196645" cy="211262"/>
          </a:xfrm>
          <a:prstGeom prst="rect">
            <a:avLst/>
          </a:prstGeom>
          <a:solidFill>
            <a:srgbClr val="C5E0B4"/>
          </a:solidFill>
          <a:ln>
            <a:solidFill>
              <a:schemeClr val="tx2">
                <a:lumMod val="40000"/>
                <a:lumOff val="60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200" b="1"/>
          </a:p>
        </p:txBody>
      </p:sp>
      <p:sp>
        <p:nvSpPr>
          <p:cNvPr id="73" name="Rectangle 72">
            <a:extLst>
              <a:ext uri="{FF2B5EF4-FFF2-40B4-BE49-F238E27FC236}">
                <a16:creationId xmlns:a16="http://schemas.microsoft.com/office/drawing/2014/main" id="{A77A43B9-FA1C-4D4B-9B9A-420DC603C0B9}"/>
              </a:ext>
            </a:extLst>
          </p:cNvPr>
          <p:cNvSpPr/>
          <p:nvPr/>
        </p:nvSpPr>
        <p:spPr>
          <a:xfrm>
            <a:off x="10775925" y="1607781"/>
            <a:ext cx="196645" cy="211262"/>
          </a:xfrm>
          <a:prstGeom prst="rect">
            <a:avLst/>
          </a:prstGeom>
          <a:solidFill>
            <a:schemeClr val="accent6">
              <a:lumMod val="40000"/>
              <a:lumOff val="60000"/>
            </a:schemeClr>
          </a:solidFill>
          <a:ln>
            <a:solidFill>
              <a:schemeClr val="tx2">
                <a:lumMod val="40000"/>
                <a:lumOff val="60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200" b="1"/>
          </a:p>
        </p:txBody>
      </p:sp>
      <p:sp>
        <p:nvSpPr>
          <p:cNvPr id="74" name="Rectangle 73">
            <a:extLst>
              <a:ext uri="{FF2B5EF4-FFF2-40B4-BE49-F238E27FC236}">
                <a16:creationId xmlns:a16="http://schemas.microsoft.com/office/drawing/2014/main" id="{D062B171-96DA-CD93-B120-77BBDC21D2DA}"/>
              </a:ext>
            </a:extLst>
          </p:cNvPr>
          <p:cNvSpPr/>
          <p:nvPr/>
        </p:nvSpPr>
        <p:spPr>
          <a:xfrm>
            <a:off x="10980764" y="1607781"/>
            <a:ext cx="196645" cy="211262"/>
          </a:xfrm>
          <a:prstGeom prst="rect">
            <a:avLst/>
          </a:prstGeom>
          <a:solidFill>
            <a:schemeClr val="accent6">
              <a:lumMod val="40000"/>
              <a:lumOff val="60000"/>
            </a:schemeClr>
          </a:solidFill>
          <a:ln>
            <a:solidFill>
              <a:schemeClr val="tx2">
                <a:lumMod val="40000"/>
                <a:lumOff val="60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200" b="1"/>
          </a:p>
        </p:txBody>
      </p:sp>
      <p:sp>
        <p:nvSpPr>
          <p:cNvPr id="76" name="Rectangle 75">
            <a:extLst>
              <a:ext uri="{FF2B5EF4-FFF2-40B4-BE49-F238E27FC236}">
                <a16:creationId xmlns:a16="http://schemas.microsoft.com/office/drawing/2014/main" id="{AA66A2B6-6A35-BCD3-2579-44B34265E8A2}"/>
              </a:ext>
            </a:extLst>
          </p:cNvPr>
          <p:cNvSpPr/>
          <p:nvPr/>
        </p:nvSpPr>
        <p:spPr>
          <a:xfrm>
            <a:off x="10571086" y="1819043"/>
            <a:ext cx="196645" cy="211262"/>
          </a:xfrm>
          <a:prstGeom prst="rect">
            <a:avLst/>
          </a:prstGeom>
          <a:solidFill>
            <a:srgbClr val="C5E0B4"/>
          </a:solidFill>
          <a:ln>
            <a:solidFill>
              <a:schemeClr val="tx2">
                <a:lumMod val="40000"/>
                <a:lumOff val="60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200" b="1"/>
          </a:p>
        </p:txBody>
      </p:sp>
      <p:sp>
        <p:nvSpPr>
          <p:cNvPr id="77" name="Rectangle 76">
            <a:extLst>
              <a:ext uri="{FF2B5EF4-FFF2-40B4-BE49-F238E27FC236}">
                <a16:creationId xmlns:a16="http://schemas.microsoft.com/office/drawing/2014/main" id="{70B99DB7-5293-DC4F-63F4-C7FD99F9A36D}"/>
              </a:ext>
            </a:extLst>
          </p:cNvPr>
          <p:cNvSpPr/>
          <p:nvPr/>
        </p:nvSpPr>
        <p:spPr>
          <a:xfrm>
            <a:off x="10775925" y="1819043"/>
            <a:ext cx="196645" cy="211262"/>
          </a:xfrm>
          <a:prstGeom prst="rect">
            <a:avLst/>
          </a:prstGeom>
          <a:solidFill>
            <a:schemeClr val="accent6">
              <a:lumMod val="40000"/>
              <a:lumOff val="60000"/>
            </a:schemeClr>
          </a:solidFill>
          <a:ln>
            <a:solidFill>
              <a:schemeClr val="tx2">
                <a:lumMod val="40000"/>
                <a:lumOff val="60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200" b="1"/>
          </a:p>
        </p:txBody>
      </p:sp>
      <p:sp>
        <p:nvSpPr>
          <p:cNvPr id="78" name="Rectangle 77">
            <a:extLst>
              <a:ext uri="{FF2B5EF4-FFF2-40B4-BE49-F238E27FC236}">
                <a16:creationId xmlns:a16="http://schemas.microsoft.com/office/drawing/2014/main" id="{60C59776-2868-3C53-F185-1451A01A698C}"/>
              </a:ext>
            </a:extLst>
          </p:cNvPr>
          <p:cNvSpPr/>
          <p:nvPr/>
        </p:nvSpPr>
        <p:spPr>
          <a:xfrm>
            <a:off x="10980764" y="1819043"/>
            <a:ext cx="196645" cy="211262"/>
          </a:xfrm>
          <a:prstGeom prst="rect">
            <a:avLst/>
          </a:prstGeom>
          <a:solidFill>
            <a:schemeClr val="accent6">
              <a:lumMod val="40000"/>
              <a:lumOff val="60000"/>
            </a:schemeClr>
          </a:solidFill>
          <a:ln>
            <a:solidFill>
              <a:schemeClr val="tx2">
                <a:lumMod val="40000"/>
                <a:lumOff val="60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200" b="1"/>
          </a:p>
        </p:txBody>
      </p:sp>
      <p:sp>
        <p:nvSpPr>
          <p:cNvPr id="80" name="Rectangle 79">
            <a:extLst>
              <a:ext uri="{FF2B5EF4-FFF2-40B4-BE49-F238E27FC236}">
                <a16:creationId xmlns:a16="http://schemas.microsoft.com/office/drawing/2014/main" id="{81A4C8A4-440F-D1E0-46E5-2C220CB63D9F}"/>
              </a:ext>
            </a:extLst>
          </p:cNvPr>
          <p:cNvSpPr/>
          <p:nvPr/>
        </p:nvSpPr>
        <p:spPr>
          <a:xfrm>
            <a:off x="10571086" y="2017100"/>
            <a:ext cx="196645" cy="211262"/>
          </a:xfrm>
          <a:prstGeom prst="rect">
            <a:avLst/>
          </a:prstGeom>
          <a:solidFill>
            <a:srgbClr val="C5E0B4"/>
          </a:solidFill>
          <a:ln>
            <a:solidFill>
              <a:schemeClr val="tx2">
                <a:lumMod val="40000"/>
                <a:lumOff val="60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200" b="1"/>
          </a:p>
        </p:txBody>
      </p:sp>
      <p:sp>
        <p:nvSpPr>
          <p:cNvPr id="81" name="Rectangle 80">
            <a:extLst>
              <a:ext uri="{FF2B5EF4-FFF2-40B4-BE49-F238E27FC236}">
                <a16:creationId xmlns:a16="http://schemas.microsoft.com/office/drawing/2014/main" id="{EEB17597-3537-6CEC-23A2-D9CE4A430700}"/>
              </a:ext>
            </a:extLst>
          </p:cNvPr>
          <p:cNvSpPr/>
          <p:nvPr/>
        </p:nvSpPr>
        <p:spPr>
          <a:xfrm>
            <a:off x="10775925" y="2017100"/>
            <a:ext cx="196645" cy="211262"/>
          </a:xfrm>
          <a:prstGeom prst="rect">
            <a:avLst/>
          </a:prstGeom>
          <a:solidFill>
            <a:schemeClr val="accent6">
              <a:lumMod val="40000"/>
              <a:lumOff val="60000"/>
            </a:schemeClr>
          </a:solidFill>
          <a:ln>
            <a:solidFill>
              <a:schemeClr val="tx2">
                <a:lumMod val="40000"/>
                <a:lumOff val="60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200" b="1"/>
          </a:p>
        </p:txBody>
      </p:sp>
      <p:sp>
        <p:nvSpPr>
          <p:cNvPr id="82" name="Rectangle 81">
            <a:extLst>
              <a:ext uri="{FF2B5EF4-FFF2-40B4-BE49-F238E27FC236}">
                <a16:creationId xmlns:a16="http://schemas.microsoft.com/office/drawing/2014/main" id="{1AF0C311-BC5E-A37D-1257-088067CC72F0}"/>
              </a:ext>
            </a:extLst>
          </p:cNvPr>
          <p:cNvSpPr/>
          <p:nvPr/>
        </p:nvSpPr>
        <p:spPr>
          <a:xfrm>
            <a:off x="10980764" y="2017100"/>
            <a:ext cx="196645" cy="211262"/>
          </a:xfrm>
          <a:prstGeom prst="rect">
            <a:avLst/>
          </a:prstGeom>
          <a:solidFill>
            <a:schemeClr val="accent6">
              <a:lumMod val="40000"/>
              <a:lumOff val="60000"/>
            </a:schemeClr>
          </a:solidFill>
          <a:ln>
            <a:solidFill>
              <a:schemeClr val="tx2">
                <a:lumMod val="40000"/>
                <a:lumOff val="60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200" b="1"/>
          </a:p>
        </p:txBody>
      </p:sp>
      <p:grpSp>
        <p:nvGrpSpPr>
          <p:cNvPr id="8" name="Group 7">
            <a:extLst>
              <a:ext uri="{FF2B5EF4-FFF2-40B4-BE49-F238E27FC236}">
                <a16:creationId xmlns:a16="http://schemas.microsoft.com/office/drawing/2014/main" id="{15B2D3A1-9AC6-0DB3-AF89-DE09F50D89D2}"/>
              </a:ext>
            </a:extLst>
          </p:cNvPr>
          <p:cNvGrpSpPr/>
          <p:nvPr/>
        </p:nvGrpSpPr>
        <p:grpSpPr>
          <a:xfrm>
            <a:off x="10366248" y="1607781"/>
            <a:ext cx="196645" cy="831843"/>
            <a:chOff x="10366248" y="1607781"/>
            <a:chExt cx="196645" cy="831843"/>
          </a:xfrm>
        </p:grpSpPr>
        <p:sp>
          <p:nvSpPr>
            <p:cNvPr id="71" name="Rectangle 70">
              <a:extLst>
                <a:ext uri="{FF2B5EF4-FFF2-40B4-BE49-F238E27FC236}">
                  <a16:creationId xmlns:a16="http://schemas.microsoft.com/office/drawing/2014/main" id="{25CD443B-F30F-D1FB-70C0-2A7BCF22505A}"/>
                </a:ext>
              </a:extLst>
            </p:cNvPr>
            <p:cNvSpPr/>
            <p:nvPr/>
          </p:nvSpPr>
          <p:spPr>
            <a:xfrm>
              <a:off x="10366248" y="1607781"/>
              <a:ext cx="196645" cy="211262"/>
            </a:xfrm>
            <a:prstGeom prst="rect">
              <a:avLst/>
            </a:prstGeom>
            <a:solidFill>
              <a:srgbClr val="C5E0B4"/>
            </a:solidFill>
            <a:ln>
              <a:solidFill>
                <a:schemeClr val="tx2">
                  <a:lumMod val="40000"/>
                  <a:lumOff val="60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200" b="1"/>
            </a:p>
          </p:txBody>
        </p:sp>
        <p:sp>
          <p:nvSpPr>
            <p:cNvPr id="75" name="Rectangle 74">
              <a:extLst>
                <a:ext uri="{FF2B5EF4-FFF2-40B4-BE49-F238E27FC236}">
                  <a16:creationId xmlns:a16="http://schemas.microsoft.com/office/drawing/2014/main" id="{46B0E5DB-580D-60A2-9A16-300D9ECFA62F}"/>
                </a:ext>
              </a:extLst>
            </p:cNvPr>
            <p:cNvSpPr/>
            <p:nvPr/>
          </p:nvSpPr>
          <p:spPr>
            <a:xfrm>
              <a:off x="10366248" y="1819043"/>
              <a:ext cx="196645" cy="211262"/>
            </a:xfrm>
            <a:prstGeom prst="rect">
              <a:avLst/>
            </a:prstGeom>
            <a:solidFill>
              <a:srgbClr val="C5E0B4"/>
            </a:solidFill>
            <a:ln>
              <a:solidFill>
                <a:schemeClr val="tx2">
                  <a:lumMod val="40000"/>
                  <a:lumOff val="60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200" b="1"/>
            </a:p>
          </p:txBody>
        </p:sp>
        <p:sp>
          <p:nvSpPr>
            <p:cNvPr id="79" name="Rectangle 78">
              <a:extLst>
                <a:ext uri="{FF2B5EF4-FFF2-40B4-BE49-F238E27FC236}">
                  <a16:creationId xmlns:a16="http://schemas.microsoft.com/office/drawing/2014/main" id="{D5D10E75-DEC0-E869-4B2E-F5EAD102E00A}"/>
                </a:ext>
              </a:extLst>
            </p:cNvPr>
            <p:cNvSpPr/>
            <p:nvPr/>
          </p:nvSpPr>
          <p:spPr>
            <a:xfrm>
              <a:off x="10366248" y="2017100"/>
              <a:ext cx="196645" cy="211262"/>
            </a:xfrm>
            <a:prstGeom prst="rect">
              <a:avLst/>
            </a:prstGeom>
            <a:solidFill>
              <a:srgbClr val="C5E0B4"/>
            </a:solidFill>
            <a:ln>
              <a:solidFill>
                <a:schemeClr val="tx2">
                  <a:lumMod val="40000"/>
                  <a:lumOff val="60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200" b="1"/>
            </a:p>
          </p:txBody>
        </p:sp>
        <p:sp>
          <p:nvSpPr>
            <p:cNvPr id="83" name="Rectangle 82">
              <a:extLst>
                <a:ext uri="{FF2B5EF4-FFF2-40B4-BE49-F238E27FC236}">
                  <a16:creationId xmlns:a16="http://schemas.microsoft.com/office/drawing/2014/main" id="{C366928D-57A4-5597-7A62-0435F6F54149}"/>
                </a:ext>
              </a:extLst>
            </p:cNvPr>
            <p:cNvSpPr/>
            <p:nvPr/>
          </p:nvSpPr>
          <p:spPr>
            <a:xfrm>
              <a:off x="10366248" y="2228362"/>
              <a:ext cx="196645" cy="211262"/>
            </a:xfrm>
            <a:prstGeom prst="rect">
              <a:avLst/>
            </a:prstGeom>
            <a:solidFill>
              <a:srgbClr val="C5E0B4"/>
            </a:solidFill>
            <a:ln>
              <a:solidFill>
                <a:schemeClr val="tx2">
                  <a:lumMod val="40000"/>
                  <a:lumOff val="60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200" b="1"/>
            </a:p>
          </p:txBody>
        </p:sp>
      </p:grpSp>
      <p:sp>
        <p:nvSpPr>
          <p:cNvPr id="84" name="Rectangle 83">
            <a:extLst>
              <a:ext uri="{FF2B5EF4-FFF2-40B4-BE49-F238E27FC236}">
                <a16:creationId xmlns:a16="http://schemas.microsoft.com/office/drawing/2014/main" id="{3F37FC44-233E-221B-3E68-DDDF62E7BEEB}"/>
              </a:ext>
            </a:extLst>
          </p:cNvPr>
          <p:cNvSpPr/>
          <p:nvPr/>
        </p:nvSpPr>
        <p:spPr>
          <a:xfrm>
            <a:off x="10571086" y="2228362"/>
            <a:ext cx="196645" cy="211262"/>
          </a:xfrm>
          <a:prstGeom prst="rect">
            <a:avLst/>
          </a:prstGeom>
          <a:solidFill>
            <a:srgbClr val="C5E0B4"/>
          </a:solidFill>
          <a:ln>
            <a:solidFill>
              <a:schemeClr val="tx2">
                <a:lumMod val="40000"/>
                <a:lumOff val="60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200" b="1"/>
          </a:p>
        </p:txBody>
      </p:sp>
      <p:sp>
        <p:nvSpPr>
          <p:cNvPr id="85" name="Rectangle 84">
            <a:extLst>
              <a:ext uri="{FF2B5EF4-FFF2-40B4-BE49-F238E27FC236}">
                <a16:creationId xmlns:a16="http://schemas.microsoft.com/office/drawing/2014/main" id="{8343CC15-4CB4-CE14-FFC2-A56D99CBEFF3}"/>
              </a:ext>
            </a:extLst>
          </p:cNvPr>
          <p:cNvSpPr/>
          <p:nvPr/>
        </p:nvSpPr>
        <p:spPr>
          <a:xfrm>
            <a:off x="10775925" y="2228362"/>
            <a:ext cx="196645" cy="211262"/>
          </a:xfrm>
          <a:prstGeom prst="rect">
            <a:avLst/>
          </a:prstGeom>
          <a:solidFill>
            <a:schemeClr val="accent6">
              <a:lumMod val="40000"/>
              <a:lumOff val="60000"/>
            </a:schemeClr>
          </a:solidFill>
          <a:ln>
            <a:solidFill>
              <a:schemeClr val="tx2">
                <a:lumMod val="40000"/>
                <a:lumOff val="60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200" b="1"/>
          </a:p>
        </p:txBody>
      </p:sp>
      <p:sp>
        <p:nvSpPr>
          <p:cNvPr id="86" name="Rectangle 85">
            <a:extLst>
              <a:ext uri="{FF2B5EF4-FFF2-40B4-BE49-F238E27FC236}">
                <a16:creationId xmlns:a16="http://schemas.microsoft.com/office/drawing/2014/main" id="{57761ACE-C2F6-40BB-111F-0F68778E7634}"/>
              </a:ext>
            </a:extLst>
          </p:cNvPr>
          <p:cNvSpPr/>
          <p:nvPr/>
        </p:nvSpPr>
        <p:spPr>
          <a:xfrm>
            <a:off x="10980764" y="2228362"/>
            <a:ext cx="196645" cy="211262"/>
          </a:xfrm>
          <a:prstGeom prst="rect">
            <a:avLst/>
          </a:prstGeom>
          <a:solidFill>
            <a:schemeClr val="accent6">
              <a:lumMod val="40000"/>
              <a:lumOff val="60000"/>
            </a:schemeClr>
          </a:solidFill>
          <a:ln>
            <a:solidFill>
              <a:schemeClr val="tx2">
                <a:lumMod val="40000"/>
                <a:lumOff val="60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200" b="1"/>
          </a:p>
        </p:txBody>
      </p:sp>
      <p:sp>
        <p:nvSpPr>
          <p:cNvPr id="90" name="Rectangle 89">
            <a:extLst>
              <a:ext uri="{FF2B5EF4-FFF2-40B4-BE49-F238E27FC236}">
                <a16:creationId xmlns:a16="http://schemas.microsoft.com/office/drawing/2014/main" id="{77CE6D27-91C0-C4C9-D775-C5451E169164}"/>
              </a:ext>
            </a:extLst>
          </p:cNvPr>
          <p:cNvSpPr/>
          <p:nvPr/>
        </p:nvSpPr>
        <p:spPr>
          <a:xfrm>
            <a:off x="8394814" y="1614383"/>
            <a:ext cx="196645" cy="211262"/>
          </a:xfrm>
          <a:prstGeom prst="rect">
            <a:avLst/>
          </a:prstGeom>
          <a:solidFill>
            <a:srgbClr val="FED2D2"/>
          </a:solidFill>
          <a:ln>
            <a:solidFill>
              <a:schemeClr val="tx2">
                <a:lumMod val="40000"/>
                <a:lumOff val="60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200" b="1"/>
          </a:p>
        </p:txBody>
      </p:sp>
      <p:sp>
        <p:nvSpPr>
          <p:cNvPr id="91" name="Rectangle 90">
            <a:extLst>
              <a:ext uri="{FF2B5EF4-FFF2-40B4-BE49-F238E27FC236}">
                <a16:creationId xmlns:a16="http://schemas.microsoft.com/office/drawing/2014/main" id="{83E0A58C-0D4F-7A0D-3C3D-85F7CD3DD7A4}"/>
              </a:ext>
            </a:extLst>
          </p:cNvPr>
          <p:cNvSpPr/>
          <p:nvPr/>
        </p:nvSpPr>
        <p:spPr>
          <a:xfrm>
            <a:off x="8599653" y="1614383"/>
            <a:ext cx="196645" cy="211262"/>
          </a:xfrm>
          <a:prstGeom prst="rect">
            <a:avLst/>
          </a:prstGeom>
          <a:solidFill>
            <a:srgbClr val="FED2D2"/>
          </a:solidFill>
          <a:ln>
            <a:solidFill>
              <a:schemeClr val="tx2">
                <a:lumMod val="40000"/>
                <a:lumOff val="60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200" b="1"/>
          </a:p>
        </p:txBody>
      </p:sp>
      <p:sp>
        <p:nvSpPr>
          <p:cNvPr id="92" name="Rectangle 91">
            <a:extLst>
              <a:ext uri="{FF2B5EF4-FFF2-40B4-BE49-F238E27FC236}">
                <a16:creationId xmlns:a16="http://schemas.microsoft.com/office/drawing/2014/main" id="{16056598-2294-524D-E048-C48D4D8B20A5}"/>
              </a:ext>
            </a:extLst>
          </p:cNvPr>
          <p:cNvSpPr/>
          <p:nvPr/>
        </p:nvSpPr>
        <p:spPr>
          <a:xfrm>
            <a:off x="8804492" y="1614383"/>
            <a:ext cx="196645" cy="211262"/>
          </a:xfrm>
          <a:prstGeom prst="rect">
            <a:avLst/>
          </a:prstGeom>
          <a:solidFill>
            <a:srgbClr val="FED2D2"/>
          </a:solidFill>
          <a:ln>
            <a:solidFill>
              <a:schemeClr val="tx2">
                <a:lumMod val="40000"/>
                <a:lumOff val="60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200" b="1"/>
          </a:p>
        </p:txBody>
      </p:sp>
      <p:sp>
        <p:nvSpPr>
          <p:cNvPr id="94" name="Rectangle 93">
            <a:extLst>
              <a:ext uri="{FF2B5EF4-FFF2-40B4-BE49-F238E27FC236}">
                <a16:creationId xmlns:a16="http://schemas.microsoft.com/office/drawing/2014/main" id="{0124F869-F590-7E58-E223-B532DD820BA3}"/>
              </a:ext>
            </a:extLst>
          </p:cNvPr>
          <p:cNvSpPr/>
          <p:nvPr/>
        </p:nvSpPr>
        <p:spPr>
          <a:xfrm>
            <a:off x="8394814" y="1825645"/>
            <a:ext cx="196645" cy="211262"/>
          </a:xfrm>
          <a:prstGeom prst="rect">
            <a:avLst/>
          </a:prstGeom>
          <a:solidFill>
            <a:srgbClr val="FED2D2"/>
          </a:solidFill>
          <a:ln>
            <a:solidFill>
              <a:schemeClr val="tx2">
                <a:lumMod val="40000"/>
                <a:lumOff val="60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200" b="1"/>
          </a:p>
        </p:txBody>
      </p:sp>
      <p:sp>
        <p:nvSpPr>
          <p:cNvPr id="95" name="Rectangle 94">
            <a:extLst>
              <a:ext uri="{FF2B5EF4-FFF2-40B4-BE49-F238E27FC236}">
                <a16:creationId xmlns:a16="http://schemas.microsoft.com/office/drawing/2014/main" id="{C8925C89-C217-EDC7-D74E-A74A91799490}"/>
              </a:ext>
            </a:extLst>
          </p:cNvPr>
          <p:cNvSpPr/>
          <p:nvPr/>
        </p:nvSpPr>
        <p:spPr>
          <a:xfrm>
            <a:off x="8599653" y="1825645"/>
            <a:ext cx="196645" cy="211262"/>
          </a:xfrm>
          <a:prstGeom prst="rect">
            <a:avLst/>
          </a:prstGeom>
          <a:solidFill>
            <a:srgbClr val="FED2D2"/>
          </a:solidFill>
          <a:ln>
            <a:solidFill>
              <a:schemeClr val="tx2">
                <a:lumMod val="40000"/>
                <a:lumOff val="60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200" b="1"/>
          </a:p>
        </p:txBody>
      </p:sp>
      <p:sp>
        <p:nvSpPr>
          <p:cNvPr id="96" name="Rectangle 95">
            <a:extLst>
              <a:ext uri="{FF2B5EF4-FFF2-40B4-BE49-F238E27FC236}">
                <a16:creationId xmlns:a16="http://schemas.microsoft.com/office/drawing/2014/main" id="{1F80DFED-0145-F4FF-435D-4590E28BB09C}"/>
              </a:ext>
            </a:extLst>
          </p:cNvPr>
          <p:cNvSpPr/>
          <p:nvPr/>
        </p:nvSpPr>
        <p:spPr>
          <a:xfrm>
            <a:off x="8804492" y="1825645"/>
            <a:ext cx="196645" cy="211262"/>
          </a:xfrm>
          <a:prstGeom prst="rect">
            <a:avLst/>
          </a:prstGeom>
          <a:solidFill>
            <a:srgbClr val="FED2D2"/>
          </a:solidFill>
          <a:ln>
            <a:solidFill>
              <a:schemeClr val="tx2">
                <a:lumMod val="40000"/>
                <a:lumOff val="60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200" b="1"/>
          </a:p>
        </p:txBody>
      </p:sp>
      <p:sp>
        <p:nvSpPr>
          <p:cNvPr id="98" name="Rectangle 97">
            <a:extLst>
              <a:ext uri="{FF2B5EF4-FFF2-40B4-BE49-F238E27FC236}">
                <a16:creationId xmlns:a16="http://schemas.microsoft.com/office/drawing/2014/main" id="{3516C692-84A6-8C7A-6DEE-094B1519644D}"/>
              </a:ext>
            </a:extLst>
          </p:cNvPr>
          <p:cNvSpPr/>
          <p:nvPr/>
        </p:nvSpPr>
        <p:spPr>
          <a:xfrm>
            <a:off x="8394814" y="2023702"/>
            <a:ext cx="196645" cy="211262"/>
          </a:xfrm>
          <a:prstGeom prst="rect">
            <a:avLst/>
          </a:prstGeom>
          <a:solidFill>
            <a:srgbClr val="FED2D2"/>
          </a:solidFill>
          <a:ln>
            <a:solidFill>
              <a:schemeClr val="tx2">
                <a:lumMod val="40000"/>
                <a:lumOff val="60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200" b="1"/>
          </a:p>
        </p:txBody>
      </p:sp>
      <p:sp>
        <p:nvSpPr>
          <p:cNvPr id="99" name="Rectangle 98">
            <a:extLst>
              <a:ext uri="{FF2B5EF4-FFF2-40B4-BE49-F238E27FC236}">
                <a16:creationId xmlns:a16="http://schemas.microsoft.com/office/drawing/2014/main" id="{90285746-7855-B817-F58E-1C218A2EC78C}"/>
              </a:ext>
            </a:extLst>
          </p:cNvPr>
          <p:cNvSpPr/>
          <p:nvPr/>
        </p:nvSpPr>
        <p:spPr>
          <a:xfrm>
            <a:off x="8599653" y="2023702"/>
            <a:ext cx="196645" cy="211262"/>
          </a:xfrm>
          <a:prstGeom prst="rect">
            <a:avLst/>
          </a:prstGeom>
          <a:solidFill>
            <a:srgbClr val="FED2D2"/>
          </a:solidFill>
          <a:ln>
            <a:solidFill>
              <a:schemeClr val="tx2">
                <a:lumMod val="40000"/>
                <a:lumOff val="60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200" b="1"/>
          </a:p>
        </p:txBody>
      </p:sp>
      <p:sp>
        <p:nvSpPr>
          <p:cNvPr id="100" name="Rectangle 99">
            <a:extLst>
              <a:ext uri="{FF2B5EF4-FFF2-40B4-BE49-F238E27FC236}">
                <a16:creationId xmlns:a16="http://schemas.microsoft.com/office/drawing/2014/main" id="{3E3EDC87-D2E5-BA67-5610-40B8E7CEF3F6}"/>
              </a:ext>
            </a:extLst>
          </p:cNvPr>
          <p:cNvSpPr/>
          <p:nvPr/>
        </p:nvSpPr>
        <p:spPr>
          <a:xfrm>
            <a:off x="8804492" y="2023702"/>
            <a:ext cx="196645" cy="211262"/>
          </a:xfrm>
          <a:prstGeom prst="rect">
            <a:avLst/>
          </a:prstGeom>
          <a:solidFill>
            <a:srgbClr val="FED2D2"/>
          </a:solidFill>
          <a:ln>
            <a:solidFill>
              <a:schemeClr val="tx2">
                <a:lumMod val="40000"/>
                <a:lumOff val="60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200" b="1" dirty="0"/>
          </a:p>
        </p:txBody>
      </p:sp>
      <p:grpSp>
        <p:nvGrpSpPr>
          <p:cNvPr id="7" name="Group 6">
            <a:extLst>
              <a:ext uri="{FF2B5EF4-FFF2-40B4-BE49-F238E27FC236}">
                <a16:creationId xmlns:a16="http://schemas.microsoft.com/office/drawing/2014/main" id="{DAE0B814-5F00-C399-112B-A8729258215F}"/>
              </a:ext>
            </a:extLst>
          </p:cNvPr>
          <p:cNvGrpSpPr/>
          <p:nvPr/>
        </p:nvGrpSpPr>
        <p:grpSpPr>
          <a:xfrm>
            <a:off x="8189976" y="1614383"/>
            <a:ext cx="196645" cy="831843"/>
            <a:chOff x="8189976" y="1614383"/>
            <a:chExt cx="196645" cy="831843"/>
          </a:xfrm>
        </p:grpSpPr>
        <p:sp>
          <p:nvSpPr>
            <p:cNvPr id="89" name="Rectangle 88">
              <a:extLst>
                <a:ext uri="{FF2B5EF4-FFF2-40B4-BE49-F238E27FC236}">
                  <a16:creationId xmlns:a16="http://schemas.microsoft.com/office/drawing/2014/main" id="{4E80D799-D8E4-423D-BBC8-46D5FF86C536}"/>
                </a:ext>
              </a:extLst>
            </p:cNvPr>
            <p:cNvSpPr/>
            <p:nvPr/>
          </p:nvSpPr>
          <p:spPr>
            <a:xfrm>
              <a:off x="8189976" y="1614383"/>
              <a:ext cx="196645" cy="211262"/>
            </a:xfrm>
            <a:prstGeom prst="rect">
              <a:avLst/>
            </a:prstGeom>
            <a:solidFill>
              <a:srgbClr val="FED2D2"/>
            </a:solidFill>
            <a:ln>
              <a:solidFill>
                <a:schemeClr val="tx2">
                  <a:lumMod val="40000"/>
                  <a:lumOff val="60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200" b="1"/>
            </a:p>
          </p:txBody>
        </p:sp>
        <p:grpSp>
          <p:nvGrpSpPr>
            <p:cNvPr id="6" name="Group 5">
              <a:extLst>
                <a:ext uri="{FF2B5EF4-FFF2-40B4-BE49-F238E27FC236}">
                  <a16:creationId xmlns:a16="http://schemas.microsoft.com/office/drawing/2014/main" id="{125C8557-9418-A6D0-83C3-738E3009AFE0}"/>
                </a:ext>
              </a:extLst>
            </p:cNvPr>
            <p:cNvGrpSpPr/>
            <p:nvPr/>
          </p:nvGrpSpPr>
          <p:grpSpPr>
            <a:xfrm>
              <a:off x="8189976" y="1825645"/>
              <a:ext cx="196645" cy="620581"/>
              <a:chOff x="8189976" y="1825645"/>
              <a:chExt cx="196645" cy="620581"/>
            </a:xfrm>
          </p:grpSpPr>
          <p:sp>
            <p:nvSpPr>
              <p:cNvPr id="93" name="Rectangle 92">
                <a:extLst>
                  <a:ext uri="{FF2B5EF4-FFF2-40B4-BE49-F238E27FC236}">
                    <a16:creationId xmlns:a16="http://schemas.microsoft.com/office/drawing/2014/main" id="{D4840E28-976E-1C0F-1866-B67DF877E811}"/>
                  </a:ext>
                </a:extLst>
              </p:cNvPr>
              <p:cNvSpPr/>
              <p:nvPr/>
            </p:nvSpPr>
            <p:spPr>
              <a:xfrm>
                <a:off x="8189976" y="1825645"/>
                <a:ext cx="196645" cy="211262"/>
              </a:xfrm>
              <a:prstGeom prst="rect">
                <a:avLst/>
              </a:prstGeom>
              <a:solidFill>
                <a:srgbClr val="FED2D2"/>
              </a:solidFill>
              <a:ln>
                <a:solidFill>
                  <a:schemeClr val="tx2">
                    <a:lumMod val="40000"/>
                    <a:lumOff val="60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200" b="1"/>
              </a:p>
            </p:txBody>
          </p:sp>
          <p:sp>
            <p:nvSpPr>
              <p:cNvPr id="97" name="Rectangle 96">
                <a:extLst>
                  <a:ext uri="{FF2B5EF4-FFF2-40B4-BE49-F238E27FC236}">
                    <a16:creationId xmlns:a16="http://schemas.microsoft.com/office/drawing/2014/main" id="{CB81B61A-6A55-CA67-2980-6CBE554C48EE}"/>
                  </a:ext>
                </a:extLst>
              </p:cNvPr>
              <p:cNvSpPr/>
              <p:nvPr/>
            </p:nvSpPr>
            <p:spPr>
              <a:xfrm>
                <a:off x="8189976" y="2023702"/>
                <a:ext cx="196645" cy="211262"/>
              </a:xfrm>
              <a:prstGeom prst="rect">
                <a:avLst/>
              </a:prstGeom>
              <a:solidFill>
                <a:srgbClr val="FED2D2"/>
              </a:solidFill>
              <a:ln>
                <a:solidFill>
                  <a:schemeClr val="tx2">
                    <a:lumMod val="40000"/>
                    <a:lumOff val="60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200" b="1"/>
              </a:p>
            </p:txBody>
          </p:sp>
          <p:sp>
            <p:nvSpPr>
              <p:cNvPr id="101" name="Rectangle 100">
                <a:extLst>
                  <a:ext uri="{FF2B5EF4-FFF2-40B4-BE49-F238E27FC236}">
                    <a16:creationId xmlns:a16="http://schemas.microsoft.com/office/drawing/2014/main" id="{67B5B069-C5BA-47E0-EDBA-2EF8BC8A8161}"/>
                  </a:ext>
                </a:extLst>
              </p:cNvPr>
              <p:cNvSpPr/>
              <p:nvPr/>
            </p:nvSpPr>
            <p:spPr>
              <a:xfrm>
                <a:off x="8189976" y="2234964"/>
                <a:ext cx="196645" cy="211262"/>
              </a:xfrm>
              <a:prstGeom prst="rect">
                <a:avLst/>
              </a:prstGeom>
              <a:solidFill>
                <a:srgbClr val="FED2D2"/>
              </a:solidFill>
              <a:ln>
                <a:solidFill>
                  <a:schemeClr val="tx2">
                    <a:lumMod val="40000"/>
                    <a:lumOff val="60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200" b="1"/>
              </a:p>
            </p:txBody>
          </p:sp>
        </p:grpSp>
      </p:grpSp>
      <p:sp>
        <p:nvSpPr>
          <p:cNvPr id="102" name="Rectangle 101">
            <a:extLst>
              <a:ext uri="{FF2B5EF4-FFF2-40B4-BE49-F238E27FC236}">
                <a16:creationId xmlns:a16="http://schemas.microsoft.com/office/drawing/2014/main" id="{4E416CDF-4781-1068-E68A-5A681F51A9B7}"/>
              </a:ext>
            </a:extLst>
          </p:cNvPr>
          <p:cNvSpPr/>
          <p:nvPr/>
        </p:nvSpPr>
        <p:spPr>
          <a:xfrm>
            <a:off x="8394814" y="2234964"/>
            <a:ext cx="196645" cy="211262"/>
          </a:xfrm>
          <a:prstGeom prst="rect">
            <a:avLst/>
          </a:prstGeom>
          <a:solidFill>
            <a:srgbClr val="FED2D2"/>
          </a:solidFill>
          <a:ln>
            <a:solidFill>
              <a:schemeClr val="tx2">
                <a:lumMod val="40000"/>
                <a:lumOff val="60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200" b="1"/>
          </a:p>
        </p:txBody>
      </p:sp>
      <p:sp>
        <p:nvSpPr>
          <p:cNvPr id="103" name="Rectangle 102">
            <a:extLst>
              <a:ext uri="{FF2B5EF4-FFF2-40B4-BE49-F238E27FC236}">
                <a16:creationId xmlns:a16="http://schemas.microsoft.com/office/drawing/2014/main" id="{D31E1EFD-FDA8-8AF8-6732-69A27B57B6DF}"/>
              </a:ext>
            </a:extLst>
          </p:cNvPr>
          <p:cNvSpPr/>
          <p:nvPr/>
        </p:nvSpPr>
        <p:spPr>
          <a:xfrm>
            <a:off x="8599653" y="2234964"/>
            <a:ext cx="196645" cy="211262"/>
          </a:xfrm>
          <a:prstGeom prst="rect">
            <a:avLst/>
          </a:prstGeom>
          <a:solidFill>
            <a:srgbClr val="FED2D2"/>
          </a:solidFill>
          <a:ln>
            <a:solidFill>
              <a:schemeClr val="tx2">
                <a:lumMod val="40000"/>
                <a:lumOff val="60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200" b="1"/>
          </a:p>
        </p:txBody>
      </p:sp>
      <p:sp>
        <p:nvSpPr>
          <p:cNvPr id="104" name="Rectangle 103">
            <a:extLst>
              <a:ext uri="{FF2B5EF4-FFF2-40B4-BE49-F238E27FC236}">
                <a16:creationId xmlns:a16="http://schemas.microsoft.com/office/drawing/2014/main" id="{67ED0063-B5A9-D211-D6B3-48A1D787EE01}"/>
              </a:ext>
            </a:extLst>
          </p:cNvPr>
          <p:cNvSpPr/>
          <p:nvPr/>
        </p:nvSpPr>
        <p:spPr>
          <a:xfrm>
            <a:off x="8804492" y="2234964"/>
            <a:ext cx="196645" cy="211262"/>
          </a:xfrm>
          <a:prstGeom prst="rect">
            <a:avLst/>
          </a:prstGeom>
          <a:solidFill>
            <a:srgbClr val="FED2D2"/>
          </a:solidFill>
          <a:ln>
            <a:solidFill>
              <a:schemeClr val="tx2">
                <a:lumMod val="40000"/>
                <a:lumOff val="60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200" b="1"/>
          </a:p>
        </p:txBody>
      </p:sp>
      <p:grpSp>
        <p:nvGrpSpPr>
          <p:cNvPr id="194" name="Group 193">
            <a:extLst>
              <a:ext uri="{FF2B5EF4-FFF2-40B4-BE49-F238E27FC236}">
                <a16:creationId xmlns:a16="http://schemas.microsoft.com/office/drawing/2014/main" id="{0AAB0335-1248-828A-AABA-A362C67E2D38}"/>
              </a:ext>
            </a:extLst>
          </p:cNvPr>
          <p:cNvGrpSpPr/>
          <p:nvPr/>
        </p:nvGrpSpPr>
        <p:grpSpPr>
          <a:xfrm>
            <a:off x="6748806" y="3036780"/>
            <a:ext cx="530352" cy="1581912"/>
            <a:chOff x="6748806" y="3027154"/>
            <a:chExt cx="530352" cy="1581912"/>
          </a:xfrm>
        </p:grpSpPr>
        <p:sp>
          <p:nvSpPr>
            <p:cNvPr id="105" name="Multiplication Sign 104">
              <a:extLst>
                <a:ext uri="{FF2B5EF4-FFF2-40B4-BE49-F238E27FC236}">
                  <a16:creationId xmlns:a16="http://schemas.microsoft.com/office/drawing/2014/main" id="{D9508C94-A023-2925-FFF6-154C3A34B4EA}"/>
                </a:ext>
              </a:extLst>
            </p:cNvPr>
            <p:cNvSpPr/>
            <p:nvPr/>
          </p:nvSpPr>
          <p:spPr>
            <a:xfrm>
              <a:off x="6858534" y="3118594"/>
              <a:ext cx="274320" cy="338328"/>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6" name="Multiplication Sign 105">
              <a:extLst>
                <a:ext uri="{FF2B5EF4-FFF2-40B4-BE49-F238E27FC236}">
                  <a16:creationId xmlns:a16="http://schemas.microsoft.com/office/drawing/2014/main" id="{60A4E226-0C3E-DD61-66DA-8710EE2456A5}"/>
                </a:ext>
              </a:extLst>
            </p:cNvPr>
            <p:cNvSpPr/>
            <p:nvPr/>
          </p:nvSpPr>
          <p:spPr>
            <a:xfrm>
              <a:off x="6858534" y="3464395"/>
              <a:ext cx="274320" cy="338328"/>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7" name="Multiplication Sign 106">
              <a:extLst>
                <a:ext uri="{FF2B5EF4-FFF2-40B4-BE49-F238E27FC236}">
                  <a16:creationId xmlns:a16="http://schemas.microsoft.com/office/drawing/2014/main" id="{C64AA71F-9605-04FC-1E05-F219FDFB410F}"/>
                </a:ext>
              </a:extLst>
            </p:cNvPr>
            <p:cNvSpPr/>
            <p:nvPr/>
          </p:nvSpPr>
          <p:spPr>
            <a:xfrm>
              <a:off x="6858534" y="3810196"/>
              <a:ext cx="274320" cy="338328"/>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8" name="Multiplication Sign 107">
              <a:extLst>
                <a:ext uri="{FF2B5EF4-FFF2-40B4-BE49-F238E27FC236}">
                  <a16:creationId xmlns:a16="http://schemas.microsoft.com/office/drawing/2014/main" id="{3D767BA8-3957-F5A9-54D3-7B7C22BB8BBA}"/>
                </a:ext>
              </a:extLst>
            </p:cNvPr>
            <p:cNvSpPr/>
            <p:nvPr/>
          </p:nvSpPr>
          <p:spPr>
            <a:xfrm>
              <a:off x="6858534" y="4155997"/>
              <a:ext cx="274320" cy="338328"/>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9" name="Rectangle 108">
              <a:extLst>
                <a:ext uri="{FF2B5EF4-FFF2-40B4-BE49-F238E27FC236}">
                  <a16:creationId xmlns:a16="http://schemas.microsoft.com/office/drawing/2014/main" id="{87CFA91B-4542-DFAE-535B-7F8EAC6493C3}"/>
                </a:ext>
              </a:extLst>
            </p:cNvPr>
            <p:cNvSpPr/>
            <p:nvPr/>
          </p:nvSpPr>
          <p:spPr>
            <a:xfrm>
              <a:off x="6748806" y="3027154"/>
              <a:ext cx="530352" cy="158191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95" name="Group 194">
            <a:extLst>
              <a:ext uri="{FF2B5EF4-FFF2-40B4-BE49-F238E27FC236}">
                <a16:creationId xmlns:a16="http://schemas.microsoft.com/office/drawing/2014/main" id="{F725CFB0-60A4-CB56-5103-DDEA0E9FEEBA}"/>
              </a:ext>
            </a:extLst>
          </p:cNvPr>
          <p:cNvGrpSpPr/>
          <p:nvPr/>
        </p:nvGrpSpPr>
        <p:grpSpPr>
          <a:xfrm>
            <a:off x="8473645" y="3036780"/>
            <a:ext cx="530352" cy="1581912"/>
            <a:chOff x="8473645" y="3027154"/>
            <a:chExt cx="530352" cy="1581912"/>
          </a:xfrm>
        </p:grpSpPr>
        <p:sp>
          <p:nvSpPr>
            <p:cNvPr id="114" name="Rectangle 113">
              <a:extLst>
                <a:ext uri="{FF2B5EF4-FFF2-40B4-BE49-F238E27FC236}">
                  <a16:creationId xmlns:a16="http://schemas.microsoft.com/office/drawing/2014/main" id="{7EB90680-BB41-CD62-8032-4765D01FCB57}"/>
                </a:ext>
              </a:extLst>
            </p:cNvPr>
            <p:cNvSpPr/>
            <p:nvPr/>
          </p:nvSpPr>
          <p:spPr>
            <a:xfrm>
              <a:off x="8473645" y="3027154"/>
              <a:ext cx="530352" cy="158191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5" name="Plus Sign 114">
              <a:extLst>
                <a:ext uri="{FF2B5EF4-FFF2-40B4-BE49-F238E27FC236}">
                  <a16:creationId xmlns:a16="http://schemas.microsoft.com/office/drawing/2014/main" id="{907A9605-05E2-F27F-461D-5AA427EFAE88}"/>
                </a:ext>
              </a:extLst>
            </p:cNvPr>
            <p:cNvSpPr/>
            <p:nvPr/>
          </p:nvSpPr>
          <p:spPr>
            <a:xfrm>
              <a:off x="8597089" y="3127871"/>
              <a:ext cx="283464" cy="338328"/>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6" name="Plus Sign 115">
              <a:extLst>
                <a:ext uri="{FF2B5EF4-FFF2-40B4-BE49-F238E27FC236}">
                  <a16:creationId xmlns:a16="http://schemas.microsoft.com/office/drawing/2014/main" id="{0CF6171D-9517-32A8-00C2-5536E5363A15}"/>
                </a:ext>
              </a:extLst>
            </p:cNvPr>
            <p:cNvSpPr/>
            <p:nvPr/>
          </p:nvSpPr>
          <p:spPr>
            <a:xfrm>
              <a:off x="8587183" y="3479782"/>
              <a:ext cx="283464" cy="338328"/>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7" name="Plus Sign 116">
              <a:extLst>
                <a:ext uri="{FF2B5EF4-FFF2-40B4-BE49-F238E27FC236}">
                  <a16:creationId xmlns:a16="http://schemas.microsoft.com/office/drawing/2014/main" id="{E51C4C66-4038-26E7-377F-C0E0DDE366DE}"/>
                </a:ext>
              </a:extLst>
            </p:cNvPr>
            <p:cNvSpPr/>
            <p:nvPr/>
          </p:nvSpPr>
          <p:spPr>
            <a:xfrm>
              <a:off x="8577277" y="3831693"/>
              <a:ext cx="283464" cy="338328"/>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8" name="Plus Sign 117">
              <a:extLst>
                <a:ext uri="{FF2B5EF4-FFF2-40B4-BE49-F238E27FC236}">
                  <a16:creationId xmlns:a16="http://schemas.microsoft.com/office/drawing/2014/main" id="{C1C6D46B-95F6-8D6A-11B7-B21805989875}"/>
                </a:ext>
              </a:extLst>
            </p:cNvPr>
            <p:cNvSpPr/>
            <p:nvPr/>
          </p:nvSpPr>
          <p:spPr>
            <a:xfrm>
              <a:off x="8567371" y="4183604"/>
              <a:ext cx="283464" cy="338328"/>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9" name="Rectangle 138">
            <a:extLst>
              <a:ext uri="{FF2B5EF4-FFF2-40B4-BE49-F238E27FC236}">
                <a16:creationId xmlns:a16="http://schemas.microsoft.com/office/drawing/2014/main" id="{648D299D-1916-2837-D02C-557928DB2265}"/>
              </a:ext>
            </a:extLst>
          </p:cNvPr>
          <p:cNvSpPr/>
          <p:nvPr/>
        </p:nvSpPr>
        <p:spPr>
          <a:xfrm>
            <a:off x="6055195" y="1607780"/>
            <a:ext cx="196645" cy="211262"/>
          </a:xfrm>
          <a:prstGeom prst="rect">
            <a:avLst/>
          </a:prstGeom>
          <a:solidFill>
            <a:srgbClr val="81DEFF"/>
          </a:solidFill>
          <a:ln>
            <a:solidFill>
              <a:schemeClr val="tx2">
                <a:lumMod val="40000"/>
                <a:lumOff val="60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200" b="1"/>
          </a:p>
        </p:txBody>
      </p:sp>
      <p:sp>
        <p:nvSpPr>
          <p:cNvPr id="140" name="Rectangle 139">
            <a:extLst>
              <a:ext uri="{FF2B5EF4-FFF2-40B4-BE49-F238E27FC236}">
                <a16:creationId xmlns:a16="http://schemas.microsoft.com/office/drawing/2014/main" id="{55DBF3E1-BB46-C0A9-7C1A-A372F33A9DFB}"/>
              </a:ext>
            </a:extLst>
          </p:cNvPr>
          <p:cNvSpPr/>
          <p:nvPr/>
        </p:nvSpPr>
        <p:spPr>
          <a:xfrm>
            <a:off x="6260034" y="1607780"/>
            <a:ext cx="196645" cy="211262"/>
          </a:xfrm>
          <a:prstGeom prst="rect">
            <a:avLst/>
          </a:prstGeom>
          <a:solidFill>
            <a:srgbClr val="81DEFF"/>
          </a:solidFill>
          <a:ln>
            <a:solidFill>
              <a:schemeClr val="tx2">
                <a:lumMod val="40000"/>
                <a:lumOff val="60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200" b="1"/>
          </a:p>
        </p:txBody>
      </p:sp>
      <p:sp>
        <p:nvSpPr>
          <p:cNvPr id="141" name="Rectangle 140">
            <a:extLst>
              <a:ext uri="{FF2B5EF4-FFF2-40B4-BE49-F238E27FC236}">
                <a16:creationId xmlns:a16="http://schemas.microsoft.com/office/drawing/2014/main" id="{040F8DDA-B0F1-A6D8-DF1E-07589043581A}"/>
              </a:ext>
            </a:extLst>
          </p:cNvPr>
          <p:cNvSpPr/>
          <p:nvPr/>
        </p:nvSpPr>
        <p:spPr>
          <a:xfrm>
            <a:off x="6464873" y="1607780"/>
            <a:ext cx="196645" cy="211262"/>
          </a:xfrm>
          <a:prstGeom prst="rect">
            <a:avLst/>
          </a:prstGeom>
          <a:solidFill>
            <a:srgbClr val="81DEFF"/>
          </a:solidFill>
          <a:ln>
            <a:solidFill>
              <a:schemeClr val="tx2">
                <a:lumMod val="40000"/>
                <a:lumOff val="60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200" b="1"/>
          </a:p>
        </p:txBody>
      </p:sp>
      <p:sp>
        <p:nvSpPr>
          <p:cNvPr id="143" name="Rectangle 142">
            <a:extLst>
              <a:ext uri="{FF2B5EF4-FFF2-40B4-BE49-F238E27FC236}">
                <a16:creationId xmlns:a16="http://schemas.microsoft.com/office/drawing/2014/main" id="{5574B566-5D70-EC01-8A15-9D6B477EA8AD}"/>
              </a:ext>
            </a:extLst>
          </p:cNvPr>
          <p:cNvSpPr/>
          <p:nvPr/>
        </p:nvSpPr>
        <p:spPr>
          <a:xfrm>
            <a:off x="6055195" y="1819042"/>
            <a:ext cx="196645" cy="211262"/>
          </a:xfrm>
          <a:prstGeom prst="rect">
            <a:avLst/>
          </a:prstGeom>
          <a:solidFill>
            <a:srgbClr val="81DEFF"/>
          </a:solidFill>
          <a:ln>
            <a:solidFill>
              <a:schemeClr val="tx2">
                <a:lumMod val="40000"/>
                <a:lumOff val="60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200" b="1"/>
          </a:p>
        </p:txBody>
      </p:sp>
      <p:sp>
        <p:nvSpPr>
          <p:cNvPr id="144" name="Rectangle 143">
            <a:extLst>
              <a:ext uri="{FF2B5EF4-FFF2-40B4-BE49-F238E27FC236}">
                <a16:creationId xmlns:a16="http://schemas.microsoft.com/office/drawing/2014/main" id="{7D08CF36-B5BC-5F1B-81E8-5606CCD32383}"/>
              </a:ext>
            </a:extLst>
          </p:cNvPr>
          <p:cNvSpPr/>
          <p:nvPr/>
        </p:nvSpPr>
        <p:spPr>
          <a:xfrm>
            <a:off x="6260034" y="1819042"/>
            <a:ext cx="196645" cy="211262"/>
          </a:xfrm>
          <a:prstGeom prst="rect">
            <a:avLst/>
          </a:prstGeom>
          <a:solidFill>
            <a:srgbClr val="81DEFF"/>
          </a:solidFill>
          <a:ln>
            <a:solidFill>
              <a:schemeClr val="tx2">
                <a:lumMod val="40000"/>
                <a:lumOff val="60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200" b="1"/>
          </a:p>
        </p:txBody>
      </p:sp>
      <p:sp>
        <p:nvSpPr>
          <p:cNvPr id="145" name="Rectangle 144">
            <a:extLst>
              <a:ext uri="{FF2B5EF4-FFF2-40B4-BE49-F238E27FC236}">
                <a16:creationId xmlns:a16="http://schemas.microsoft.com/office/drawing/2014/main" id="{14F342A0-349E-045E-2974-1AEEAA586DAC}"/>
              </a:ext>
            </a:extLst>
          </p:cNvPr>
          <p:cNvSpPr/>
          <p:nvPr/>
        </p:nvSpPr>
        <p:spPr>
          <a:xfrm>
            <a:off x="6464873" y="1819042"/>
            <a:ext cx="196645" cy="211262"/>
          </a:xfrm>
          <a:prstGeom prst="rect">
            <a:avLst/>
          </a:prstGeom>
          <a:solidFill>
            <a:srgbClr val="81DEFF"/>
          </a:solidFill>
          <a:ln>
            <a:solidFill>
              <a:schemeClr val="tx2">
                <a:lumMod val="40000"/>
                <a:lumOff val="60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200" b="1"/>
          </a:p>
        </p:txBody>
      </p:sp>
      <p:sp>
        <p:nvSpPr>
          <p:cNvPr id="147" name="Rectangle 146">
            <a:extLst>
              <a:ext uri="{FF2B5EF4-FFF2-40B4-BE49-F238E27FC236}">
                <a16:creationId xmlns:a16="http://schemas.microsoft.com/office/drawing/2014/main" id="{817B8456-B58C-1E1A-1970-FE0B5A89BF3A}"/>
              </a:ext>
            </a:extLst>
          </p:cNvPr>
          <p:cNvSpPr/>
          <p:nvPr/>
        </p:nvSpPr>
        <p:spPr>
          <a:xfrm>
            <a:off x="6055195" y="2017099"/>
            <a:ext cx="196645" cy="211262"/>
          </a:xfrm>
          <a:prstGeom prst="rect">
            <a:avLst/>
          </a:prstGeom>
          <a:solidFill>
            <a:srgbClr val="81DEFF"/>
          </a:solidFill>
          <a:ln>
            <a:solidFill>
              <a:schemeClr val="tx2">
                <a:lumMod val="40000"/>
                <a:lumOff val="60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200" b="1"/>
          </a:p>
        </p:txBody>
      </p:sp>
      <p:sp>
        <p:nvSpPr>
          <p:cNvPr id="148" name="Rectangle 147">
            <a:extLst>
              <a:ext uri="{FF2B5EF4-FFF2-40B4-BE49-F238E27FC236}">
                <a16:creationId xmlns:a16="http://schemas.microsoft.com/office/drawing/2014/main" id="{B976D7B5-5813-02EF-260A-F849BB4AC4A7}"/>
              </a:ext>
            </a:extLst>
          </p:cNvPr>
          <p:cNvSpPr/>
          <p:nvPr/>
        </p:nvSpPr>
        <p:spPr>
          <a:xfrm>
            <a:off x="6260034" y="2017099"/>
            <a:ext cx="196645" cy="211262"/>
          </a:xfrm>
          <a:prstGeom prst="rect">
            <a:avLst/>
          </a:prstGeom>
          <a:solidFill>
            <a:srgbClr val="81DEFF"/>
          </a:solidFill>
          <a:ln>
            <a:solidFill>
              <a:schemeClr val="tx2">
                <a:lumMod val="40000"/>
                <a:lumOff val="60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200" b="1"/>
          </a:p>
        </p:txBody>
      </p:sp>
      <p:sp>
        <p:nvSpPr>
          <p:cNvPr id="149" name="Rectangle 148">
            <a:extLst>
              <a:ext uri="{FF2B5EF4-FFF2-40B4-BE49-F238E27FC236}">
                <a16:creationId xmlns:a16="http://schemas.microsoft.com/office/drawing/2014/main" id="{B0BD8FE1-84A6-F8B2-C54A-9264BF5F84B5}"/>
              </a:ext>
            </a:extLst>
          </p:cNvPr>
          <p:cNvSpPr/>
          <p:nvPr/>
        </p:nvSpPr>
        <p:spPr>
          <a:xfrm>
            <a:off x="6464873" y="2017099"/>
            <a:ext cx="196645" cy="211262"/>
          </a:xfrm>
          <a:prstGeom prst="rect">
            <a:avLst/>
          </a:prstGeom>
          <a:solidFill>
            <a:srgbClr val="81DEFF"/>
          </a:solidFill>
          <a:ln>
            <a:solidFill>
              <a:schemeClr val="tx2">
                <a:lumMod val="40000"/>
                <a:lumOff val="60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200" b="1"/>
          </a:p>
        </p:txBody>
      </p:sp>
      <p:grpSp>
        <p:nvGrpSpPr>
          <p:cNvPr id="3" name="Group 2">
            <a:extLst>
              <a:ext uri="{FF2B5EF4-FFF2-40B4-BE49-F238E27FC236}">
                <a16:creationId xmlns:a16="http://schemas.microsoft.com/office/drawing/2014/main" id="{202107AB-1D64-00C0-3741-A7612ABC966E}"/>
              </a:ext>
            </a:extLst>
          </p:cNvPr>
          <p:cNvGrpSpPr/>
          <p:nvPr/>
        </p:nvGrpSpPr>
        <p:grpSpPr>
          <a:xfrm>
            <a:off x="5850357" y="1607780"/>
            <a:ext cx="196645" cy="831843"/>
            <a:chOff x="5850357" y="1607780"/>
            <a:chExt cx="196645" cy="831843"/>
          </a:xfrm>
        </p:grpSpPr>
        <p:sp>
          <p:nvSpPr>
            <p:cNvPr id="138" name="Rectangle 137">
              <a:extLst>
                <a:ext uri="{FF2B5EF4-FFF2-40B4-BE49-F238E27FC236}">
                  <a16:creationId xmlns:a16="http://schemas.microsoft.com/office/drawing/2014/main" id="{87E6DB02-0A68-82B0-A415-AE3E42709E14}"/>
                </a:ext>
              </a:extLst>
            </p:cNvPr>
            <p:cNvSpPr/>
            <p:nvPr/>
          </p:nvSpPr>
          <p:spPr>
            <a:xfrm>
              <a:off x="5850357" y="1607780"/>
              <a:ext cx="196645" cy="211262"/>
            </a:xfrm>
            <a:prstGeom prst="rect">
              <a:avLst/>
            </a:prstGeom>
            <a:solidFill>
              <a:srgbClr val="81DEFF"/>
            </a:solidFill>
            <a:ln>
              <a:solidFill>
                <a:schemeClr val="tx2">
                  <a:lumMod val="40000"/>
                  <a:lumOff val="60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200" b="1"/>
            </a:p>
          </p:txBody>
        </p:sp>
        <p:sp>
          <p:nvSpPr>
            <p:cNvPr id="142" name="Rectangle 141">
              <a:extLst>
                <a:ext uri="{FF2B5EF4-FFF2-40B4-BE49-F238E27FC236}">
                  <a16:creationId xmlns:a16="http://schemas.microsoft.com/office/drawing/2014/main" id="{E7A55B77-17F9-1E4D-FAC0-BA94D212548C}"/>
                </a:ext>
              </a:extLst>
            </p:cNvPr>
            <p:cNvSpPr/>
            <p:nvPr/>
          </p:nvSpPr>
          <p:spPr>
            <a:xfrm>
              <a:off x="5850357" y="1819042"/>
              <a:ext cx="196645" cy="211262"/>
            </a:xfrm>
            <a:prstGeom prst="rect">
              <a:avLst/>
            </a:prstGeom>
            <a:solidFill>
              <a:srgbClr val="81DEFF"/>
            </a:solidFill>
            <a:ln>
              <a:solidFill>
                <a:schemeClr val="tx2">
                  <a:lumMod val="40000"/>
                  <a:lumOff val="60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200" b="1"/>
            </a:p>
          </p:txBody>
        </p:sp>
        <p:sp>
          <p:nvSpPr>
            <p:cNvPr id="146" name="Rectangle 145">
              <a:extLst>
                <a:ext uri="{FF2B5EF4-FFF2-40B4-BE49-F238E27FC236}">
                  <a16:creationId xmlns:a16="http://schemas.microsoft.com/office/drawing/2014/main" id="{D3229278-ABA8-2E73-90F0-1DC13B74EED9}"/>
                </a:ext>
              </a:extLst>
            </p:cNvPr>
            <p:cNvSpPr/>
            <p:nvPr/>
          </p:nvSpPr>
          <p:spPr>
            <a:xfrm>
              <a:off x="5850357" y="2017099"/>
              <a:ext cx="196645" cy="211262"/>
            </a:xfrm>
            <a:prstGeom prst="rect">
              <a:avLst/>
            </a:prstGeom>
            <a:solidFill>
              <a:srgbClr val="81DEFF"/>
            </a:solidFill>
            <a:ln>
              <a:solidFill>
                <a:schemeClr val="tx2">
                  <a:lumMod val="40000"/>
                  <a:lumOff val="60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200" b="1"/>
            </a:p>
          </p:txBody>
        </p:sp>
        <p:sp>
          <p:nvSpPr>
            <p:cNvPr id="150" name="Rectangle 149">
              <a:extLst>
                <a:ext uri="{FF2B5EF4-FFF2-40B4-BE49-F238E27FC236}">
                  <a16:creationId xmlns:a16="http://schemas.microsoft.com/office/drawing/2014/main" id="{127EA7F3-483F-9511-DB06-2E3B342A0B28}"/>
                </a:ext>
              </a:extLst>
            </p:cNvPr>
            <p:cNvSpPr/>
            <p:nvPr/>
          </p:nvSpPr>
          <p:spPr>
            <a:xfrm>
              <a:off x="5850357" y="2228361"/>
              <a:ext cx="196645" cy="211262"/>
            </a:xfrm>
            <a:prstGeom prst="rect">
              <a:avLst/>
            </a:prstGeom>
            <a:solidFill>
              <a:srgbClr val="81DEFF"/>
            </a:solidFill>
            <a:ln>
              <a:solidFill>
                <a:schemeClr val="tx2">
                  <a:lumMod val="40000"/>
                  <a:lumOff val="60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200" b="1"/>
            </a:p>
          </p:txBody>
        </p:sp>
      </p:grpSp>
      <p:sp>
        <p:nvSpPr>
          <p:cNvPr id="151" name="Rectangle 150">
            <a:extLst>
              <a:ext uri="{FF2B5EF4-FFF2-40B4-BE49-F238E27FC236}">
                <a16:creationId xmlns:a16="http://schemas.microsoft.com/office/drawing/2014/main" id="{CCA80D7D-6351-6FC4-5182-C8EDEA5BA5A4}"/>
              </a:ext>
            </a:extLst>
          </p:cNvPr>
          <p:cNvSpPr/>
          <p:nvPr/>
        </p:nvSpPr>
        <p:spPr>
          <a:xfrm>
            <a:off x="6055195" y="2228361"/>
            <a:ext cx="196645" cy="211262"/>
          </a:xfrm>
          <a:prstGeom prst="rect">
            <a:avLst/>
          </a:prstGeom>
          <a:solidFill>
            <a:srgbClr val="81DEFF"/>
          </a:solidFill>
          <a:ln>
            <a:solidFill>
              <a:schemeClr val="tx2">
                <a:lumMod val="40000"/>
                <a:lumOff val="60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200" b="1"/>
          </a:p>
        </p:txBody>
      </p:sp>
      <p:sp>
        <p:nvSpPr>
          <p:cNvPr id="152" name="Rectangle 151">
            <a:extLst>
              <a:ext uri="{FF2B5EF4-FFF2-40B4-BE49-F238E27FC236}">
                <a16:creationId xmlns:a16="http://schemas.microsoft.com/office/drawing/2014/main" id="{2D46DEB3-59F8-F0E0-9A02-A2996141B6C8}"/>
              </a:ext>
            </a:extLst>
          </p:cNvPr>
          <p:cNvSpPr/>
          <p:nvPr/>
        </p:nvSpPr>
        <p:spPr>
          <a:xfrm>
            <a:off x="6260034" y="2228361"/>
            <a:ext cx="196645" cy="211262"/>
          </a:xfrm>
          <a:prstGeom prst="rect">
            <a:avLst/>
          </a:prstGeom>
          <a:solidFill>
            <a:srgbClr val="81DEFF"/>
          </a:solidFill>
          <a:ln>
            <a:solidFill>
              <a:schemeClr val="tx2">
                <a:lumMod val="40000"/>
                <a:lumOff val="60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200" b="1"/>
          </a:p>
        </p:txBody>
      </p:sp>
      <p:sp>
        <p:nvSpPr>
          <p:cNvPr id="153" name="Rectangle 152">
            <a:extLst>
              <a:ext uri="{FF2B5EF4-FFF2-40B4-BE49-F238E27FC236}">
                <a16:creationId xmlns:a16="http://schemas.microsoft.com/office/drawing/2014/main" id="{A06EDE18-4BB8-798B-DB1C-03B4A53E9AC7}"/>
              </a:ext>
            </a:extLst>
          </p:cNvPr>
          <p:cNvSpPr/>
          <p:nvPr/>
        </p:nvSpPr>
        <p:spPr>
          <a:xfrm>
            <a:off x="6464873" y="2228361"/>
            <a:ext cx="196645" cy="211262"/>
          </a:xfrm>
          <a:prstGeom prst="rect">
            <a:avLst/>
          </a:prstGeom>
          <a:solidFill>
            <a:srgbClr val="81DEFF"/>
          </a:solidFill>
          <a:ln>
            <a:solidFill>
              <a:schemeClr val="tx2">
                <a:lumMod val="40000"/>
                <a:lumOff val="60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200" b="1"/>
          </a:p>
        </p:txBody>
      </p:sp>
      <p:grpSp>
        <p:nvGrpSpPr>
          <p:cNvPr id="196" name="Group 195">
            <a:extLst>
              <a:ext uri="{FF2B5EF4-FFF2-40B4-BE49-F238E27FC236}">
                <a16:creationId xmlns:a16="http://schemas.microsoft.com/office/drawing/2014/main" id="{9513AE40-BB92-5656-8323-A461B61DE7D2}"/>
              </a:ext>
            </a:extLst>
          </p:cNvPr>
          <p:cNvGrpSpPr/>
          <p:nvPr/>
        </p:nvGrpSpPr>
        <p:grpSpPr>
          <a:xfrm>
            <a:off x="10063806" y="3036780"/>
            <a:ext cx="530352" cy="1581912"/>
            <a:chOff x="10063806" y="2974633"/>
            <a:chExt cx="530352" cy="1581912"/>
          </a:xfrm>
        </p:grpSpPr>
        <p:sp>
          <p:nvSpPr>
            <p:cNvPr id="171" name="Equals 170">
              <a:extLst>
                <a:ext uri="{FF2B5EF4-FFF2-40B4-BE49-F238E27FC236}">
                  <a16:creationId xmlns:a16="http://schemas.microsoft.com/office/drawing/2014/main" id="{184BFCAD-7FE2-98D2-833D-EB0EF7F6E11D}"/>
                </a:ext>
              </a:extLst>
            </p:cNvPr>
            <p:cNvSpPr/>
            <p:nvPr/>
          </p:nvSpPr>
          <p:spPr>
            <a:xfrm>
              <a:off x="10204704" y="3090672"/>
              <a:ext cx="196645" cy="211262"/>
            </a:xfrm>
            <a:prstGeom prst="math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72" name="Equals 171">
              <a:extLst>
                <a:ext uri="{FF2B5EF4-FFF2-40B4-BE49-F238E27FC236}">
                  <a16:creationId xmlns:a16="http://schemas.microsoft.com/office/drawing/2014/main" id="{2A3BAFF1-3616-B0A4-8711-6DB3CC4D6A55}"/>
                </a:ext>
              </a:extLst>
            </p:cNvPr>
            <p:cNvSpPr/>
            <p:nvPr/>
          </p:nvSpPr>
          <p:spPr>
            <a:xfrm>
              <a:off x="10217682" y="3464510"/>
              <a:ext cx="196645" cy="211262"/>
            </a:xfrm>
            <a:prstGeom prst="math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73" name="Equals 172">
              <a:extLst>
                <a:ext uri="{FF2B5EF4-FFF2-40B4-BE49-F238E27FC236}">
                  <a16:creationId xmlns:a16="http://schemas.microsoft.com/office/drawing/2014/main" id="{5F81AAD7-2B70-FBFF-3B40-C370F8805821}"/>
                </a:ext>
              </a:extLst>
            </p:cNvPr>
            <p:cNvSpPr/>
            <p:nvPr/>
          </p:nvSpPr>
          <p:spPr>
            <a:xfrm>
              <a:off x="10230660" y="3838348"/>
              <a:ext cx="196645" cy="211262"/>
            </a:xfrm>
            <a:prstGeom prst="math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74" name="Equals 173">
              <a:extLst>
                <a:ext uri="{FF2B5EF4-FFF2-40B4-BE49-F238E27FC236}">
                  <a16:creationId xmlns:a16="http://schemas.microsoft.com/office/drawing/2014/main" id="{C8134752-D44A-EFD4-E7F5-4265C90F4F0E}"/>
                </a:ext>
              </a:extLst>
            </p:cNvPr>
            <p:cNvSpPr/>
            <p:nvPr/>
          </p:nvSpPr>
          <p:spPr>
            <a:xfrm>
              <a:off x="10243638" y="4212186"/>
              <a:ext cx="196645" cy="211262"/>
            </a:xfrm>
            <a:prstGeom prst="math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81" name="Rectangle 180">
              <a:extLst>
                <a:ext uri="{FF2B5EF4-FFF2-40B4-BE49-F238E27FC236}">
                  <a16:creationId xmlns:a16="http://schemas.microsoft.com/office/drawing/2014/main" id="{9A36A23E-989C-AC93-7385-FADE7A939D68}"/>
                </a:ext>
              </a:extLst>
            </p:cNvPr>
            <p:cNvSpPr/>
            <p:nvPr/>
          </p:nvSpPr>
          <p:spPr>
            <a:xfrm>
              <a:off x="10063806" y="2974633"/>
              <a:ext cx="530352" cy="158191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87" name="TextBox 186">
            <a:extLst>
              <a:ext uri="{FF2B5EF4-FFF2-40B4-BE49-F238E27FC236}">
                <a16:creationId xmlns:a16="http://schemas.microsoft.com/office/drawing/2014/main" id="{58CA975F-F61A-96D3-C156-BD87D8F8239E}"/>
              </a:ext>
            </a:extLst>
          </p:cNvPr>
          <p:cNvSpPr txBox="1"/>
          <p:nvPr/>
        </p:nvSpPr>
        <p:spPr>
          <a:xfrm>
            <a:off x="6003378" y="1801188"/>
            <a:ext cx="1119633" cy="369332"/>
          </a:xfrm>
          <a:prstGeom prst="rect">
            <a:avLst/>
          </a:prstGeom>
          <a:noFill/>
        </p:spPr>
        <p:txBody>
          <a:bodyPr wrap="square" rtlCol="0">
            <a:spAutoFit/>
          </a:bodyPr>
          <a:lstStyle/>
          <a:p>
            <a:r>
              <a:rPr lang="en-IN" dirty="0"/>
              <a:t>WT</a:t>
            </a:r>
          </a:p>
        </p:txBody>
      </p:sp>
      <p:sp>
        <p:nvSpPr>
          <p:cNvPr id="189" name="TextBox 188">
            <a:extLst>
              <a:ext uri="{FF2B5EF4-FFF2-40B4-BE49-F238E27FC236}">
                <a16:creationId xmlns:a16="http://schemas.microsoft.com/office/drawing/2014/main" id="{D0489C49-D0A4-355A-0F19-3E4A8480637B}"/>
              </a:ext>
            </a:extLst>
          </p:cNvPr>
          <p:cNvSpPr txBox="1"/>
          <p:nvPr/>
        </p:nvSpPr>
        <p:spPr>
          <a:xfrm>
            <a:off x="8199806" y="1857915"/>
            <a:ext cx="1119633" cy="369332"/>
          </a:xfrm>
          <a:prstGeom prst="rect">
            <a:avLst/>
          </a:prstGeom>
          <a:noFill/>
        </p:spPr>
        <p:txBody>
          <a:bodyPr wrap="square" rtlCol="0">
            <a:spAutoFit/>
          </a:bodyPr>
          <a:lstStyle/>
          <a:p>
            <a:r>
              <a:rPr lang="en-IN" dirty="0"/>
              <a:t>IFMAP</a:t>
            </a:r>
          </a:p>
        </p:txBody>
      </p:sp>
      <p:sp>
        <p:nvSpPr>
          <p:cNvPr id="190" name="TextBox 189">
            <a:extLst>
              <a:ext uri="{FF2B5EF4-FFF2-40B4-BE49-F238E27FC236}">
                <a16:creationId xmlns:a16="http://schemas.microsoft.com/office/drawing/2014/main" id="{A13852CF-4177-BDB9-09F7-7FDD5B5B9F30}"/>
              </a:ext>
            </a:extLst>
          </p:cNvPr>
          <p:cNvSpPr txBox="1"/>
          <p:nvPr/>
        </p:nvSpPr>
        <p:spPr>
          <a:xfrm>
            <a:off x="5829490" y="4248824"/>
            <a:ext cx="1119633" cy="369332"/>
          </a:xfrm>
          <a:prstGeom prst="rect">
            <a:avLst/>
          </a:prstGeom>
          <a:noFill/>
        </p:spPr>
        <p:txBody>
          <a:bodyPr wrap="square" rtlCol="0">
            <a:spAutoFit/>
          </a:bodyPr>
          <a:lstStyle/>
          <a:p>
            <a:r>
              <a:rPr lang="en-IN" dirty="0"/>
              <a:t>WT LSP </a:t>
            </a:r>
          </a:p>
        </p:txBody>
      </p:sp>
      <p:sp>
        <p:nvSpPr>
          <p:cNvPr id="191" name="TextBox 190">
            <a:extLst>
              <a:ext uri="{FF2B5EF4-FFF2-40B4-BE49-F238E27FC236}">
                <a16:creationId xmlns:a16="http://schemas.microsoft.com/office/drawing/2014/main" id="{CDD48500-7F75-D9D6-9CBD-848EE8EB85AF}"/>
              </a:ext>
            </a:extLst>
          </p:cNvPr>
          <p:cNvSpPr txBox="1"/>
          <p:nvPr/>
        </p:nvSpPr>
        <p:spPr>
          <a:xfrm>
            <a:off x="7295528" y="4274333"/>
            <a:ext cx="1473290" cy="369332"/>
          </a:xfrm>
          <a:prstGeom prst="rect">
            <a:avLst/>
          </a:prstGeom>
          <a:noFill/>
        </p:spPr>
        <p:txBody>
          <a:bodyPr wrap="square" rtlCol="0">
            <a:spAutoFit/>
          </a:bodyPr>
          <a:lstStyle/>
          <a:p>
            <a:r>
              <a:rPr lang="en-IN" dirty="0"/>
              <a:t>IFMAP LSP </a:t>
            </a:r>
          </a:p>
        </p:txBody>
      </p:sp>
      <p:sp>
        <p:nvSpPr>
          <p:cNvPr id="192" name="TextBox 191">
            <a:extLst>
              <a:ext uri="{FF2B5EF4-FFF2-40B4-BE49-F238E27FC236}">
                <a16:creationId xmlns:a16="http://schemas.microsoft.com/office/drawing/2014/main" id="{817EA460-94E2-D613-B0CB-D13EFC8A6C5F}"/>
              </a:ext>
            </a:extLst>
          </p:cNvPr>
          <p:cNvSpPr txBox="1"/>
          <p:nvPr/>
        </p:nvSpPr>
        <p:spPr>
          <a:xfrm>
            <a:off x="9001137" y="4247526"/>
            <a:ext cx="1473290" cy="369332"/>
          </a:xfrm>
          <a:prstGeom prst="rect">
            <a:avLst/>
          </a:prstGeom>
          <a:noFill/>
        </p:spPr>
        <p:txBody>
          <a:bodyPr wrap="square" rtlCol="0">
            <a:spAutoFit/>
          </a:bodyPr>
          <a:lstStyle/>
          <a:p>
            <a:r>
              <a:rPr lang="en-IN" dirty="0"/>
              <a:t>PSUM LSP </a:t>
            </a:r>
          </a:p>
        </p:txBody>
      </p:sp>
      <p:sp>
        <p:nvSpPr>
          <p:cNvPr id="193" name="TextBox 192">
            <a:extLst>
              <a:ext uri="{FF2B5EF4-FFF2-40B4-BE49-F238E27FC236}">
                <a16:creationId xmlns:a16="http://schemas.microsoft.com/office/drawing/2014/main" id="{25FD13EF-7C57-9676-4C1D-047CF4123A28}"/>
              </a:ext>
            </a:extLst>
          </p:cNvPr>
          <p:cNvSpPr txBox="1"/>
          <p:nvPr/>
        </p:nvSpPr>
        <p:spPr>
          <a:xfrm>
            <a:off x="10706746" y="4230441"/>
            <a:ext cx="1473290" cy="369332"/>
          </a:xfrm>
          <a:prstGeom prst="rect">
            <a:avLst/>
          </a:prstGeom>
          <a:noFill/>
        </p:spPr>
        <p:txBody>
          <a:bodyPr wrap="square" rtlCol="0">
            <a:spAutoFit/>
          </a:bodyPr>
          <a:lstStyle/>
          <a:p>
            <a:r>
              <a:rPr lang="en-IN" dirty="0"/>
              <a:t>PSUM LSP </a:t>
            </a:r>
          </a:p>
        </p:txBody>
      </p:sp>
      <p:sp>
        <p:nvSpPr>
          <p:cNvPr id="205" name="TextBox 204">
            <a:extLst>
              <a:ext uri="{FF2B5EF4-FFF2-40B4-BE49-F238E27FC236}">
                <a16:creationId xmlns:a16="http://schemas.microsoft.com/office/drawing/2014/main" id="{A2B849F8-51EF-E5DC-ED4B-F2C6D9B1E150}"/>
              </a:ext>
            </a:extLst>
          </p:cNvPr>
          <p:cNvSpPr txBox="1"/>
          <p:nvPr/>
        </p:nvSpPr>
        <p:spPr>
          <a:xfrm>
            <a:off x="6730491" y="4898993"/>
            <a:ext cx="4541292"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r>
              <a:rPr lang="en-IN" dirty="0"/>
              <a:t>Linearised Sub-Patch(LSP) Complex MAC</a:t>
            </a:r>
          </a:p>
        </p:txBody>
      </p:sp>
      <mc:AlternateContent xmlns:mc="http://schemas.openxmlformats.org/markup-compatibility/2006" xmlns:a14="http://schemas.microsoft.com/office/drawing/2010/main">
        <mc:Choice Requires="a14">
          <p:sp>
            <p:nvSpPr>
              <p:cNvPr id="206" name="TextBox 205">
                <a:extLst>
                  <a:ext uri="{FF2B5EF4-FFF2-40B4-BE49-F238E27FC236}">
                    <a16:creationId xmlns:a16="http://schemas.microsoft.com/office/drawing/2014/main" id="{E31463DA-4240-E0BD-D462-B120029DB367}"/>
                  </a:ext>
                </a:extLst>
              </p:cNvPr>
              <p:cNvSpPr txBox="1"/>
              <p:nvPr/>
            </p:nvSpPr>
            <p:spPr>
              <a:xfrm>
                <a:off x="5230356" y="5597140"/>
                <a:ext cx="6935237" cy="839332"/>
              </a:xfrm>
              <a:prstGeom prst="rect">
                <a:avLst/>
              </a:prstGeom>
              <a:gradFill flip="none" rotWithShape="1">
                <a:gsLst>
                  <a:gs pos="0">
                    <a:srgbClr val="7030A0">
                      <a:tint val="66000"/>
                      <a:satMod val="160000"/>
                    </a:srgbClr>
                  </a:gs>
                  <a:gs pos="50000">
                    <a:srgbClr val="7030A0">
                      <a:tint val="44500"/>
                      <a:satMod val="160000"/>
                    </a:srgbClr>
                  </a:gs>
                  <a:gs pos="100000">
                    <a:srgbClr val="7030A0">
                      <a:tint val="23500"/>
                      <a:satMod val="160000"/>
                    </a:srgbClr>
                  </a:gs>
                </a:gsLst>
                <a:lin ang="8100000" scaled="1"/>
                <a:tileRect/>
              </a:gradFill>
              <a:ln>
                <a:solidFill>
                  <a:srgbClr val="C00000"/>
                </a:solidFill>
              </a:ln>
            </p:spPr>
            <p:txBody>
              <a:bodyPr wrap="square" rtlCol="0">
                <a:spAutoFit/>
              </a:bodyPr>
              <a:lstStyle/>
              <a:p>
                <a:pPr lvl="0" algn="ctr"/>
                <a:r>
                  <a:rPr lang="en-IN" sz="2400" b="1" dirty="0"/>
                  <a:t>Theoretical MAC Utilisation of 100% when </a:t>
                </a:r>
                <a14:m>
                  <m:oMath xmlns:m="http://schemas.openxmlformats.org/officeDocument/2006/math">
                    <m:r>
                      <a:rPr lang="en-IN" sz="2400" b="1" i="1" smtClean="0">
                        <a:latin typeface="Cambria Math" panose="02040503050406030204" pitchFamily="18" charset="0"/>
                      </a:rPr>
                      <m:t># </m:t>
                    </m:r>
                    <m:r>
                      <a:rPr lang="en-IN" sz="2400" b="1" i="1" smtClean="0">
                        <a:latin typeface="Cambria Math" panose="02040503050406030204" pitchFamily="18" charset="0"/>
                      </a:rPr>
                      <m:t>𝒐𝒇</m:t>
                    </m:r>
                    <m:r>
                      <a:rPr lang="en-IN" sz="2400" b="1" i="1" smtClean="0">
                        <a:latin typeface="Cambria Math" panose="02040503050406030204" pitchFamily="18" charset="0"/>
                      </a:rPr>
                      <m:t> </m:t>
                    </m:r>
                    <m:r>
                      <a:rPr lang="en-IN" sz="2400" b="1" i="1" smtClean="0">
                        <a:latin typeface="Cambria Math" panose="02040503050406030204" pitchFamily="18" charset="0"/>
                      </a:rPr>
                      <m:t>𝑴𝑨</m:t>
                    </m:r>
                    <m:sSup>
                      <m:sSupPr>
                        <m:ctrlPr>
                          <a:rPr lang="en-IN" sz="2400" b="1" i="1" smtClean="0">
                            <a:latin typeface="Cambria Math" panose="02040503050406030204" pitchFamily="18" charset="0"/>
                          </a:rPr>
                        </m:ctrlPr>
                      </m:sSupPr>
                      <m:e>
                        <m:r>
                          <a:rPr lang="en-IN" sz="2400" b="1" i="1" smtClean="0">
                            <a:latin typeface="Cambria Math" panose="02040503050406030204" pitchFamily="18" charset="0"/>
                          </a:rPr>
                          <m:t>𝑪</m:t>
                        </m:r>
                      </m:e>
                      <m:sup>
                        <m:r>
                          <a:rPr lang="en-IN" sz="2400" b="1" i="1" smtClean="0">
                            <a:latin typeface="Cambria Math" panose="02040503050406030204" pitchFamily="18" charset="0"/>
                          </a:rPr>
                          <m:t>′</m:t>
                        </m:r>
                      </m:sup>
                    </m:sSup>
                    <m:r>
                      <a:rPr lang="en-IN" sz="2400" b="1" i="1" smtClean="0">
                        <a:latin typeface="Cambria Math" panose="02040503050406030204" pitchFamily="18" charset="0"/>
                      </a:rPr>
                      <m:t>𝒔</m:t>
                    </m:r>
                    <m:r>
                      <a:rPr lang="en-IN" sz="2400" b="1" i="1" smtClean="0">
                        <a:latin typeface="Cambria Math" panose="02040503050406030204" pitchFamily="18" charset="0"/>
                        <a:ea typeface="Cambria Math" panose="02040503050406030204" pitchFamily="18" charset="0"/>
                      </a:rPr>
                      <m:t>≤</m:t>
                    </m:r>
                    <m:sSup>
                      <m:sSupPr>
                        <m:ctrlPr>
                          <a:rPr lang="en-IN" sz="2400" b="1" i="1" smtClean="0">
                            <a:latin typeface="Cambria Math" panose="02040503050406030204" pitchFamily="18" charset="0"/>
                            <a:ea typeface="Cambria Math" panose="02040503050406030204" pitchFamily="18" charset="0"/>
                          </a:rPr>
                        </m:ctrlPr>
                      </m:sSupPr>
                      <m:e>
                        <m:r>
                          <a:rPr lang="en-IN" sz="2400" b="1" i="1" smtClean="0">
                            <a:latin typeface="Cambria Math" panose="02040503050406030204" pitchFamily="18" charset="0"/>
                            <a:ea typeface="Cambria Math" panose="02040503050406030204" pitchFamily="18" charset="0"/>
                          </a:rPr>
                          <m:t>𝑷𝑺</m:t>
                        </m:r>
                      </m:e>
                      <m:sup>
                        <m:r>
                          <a:rPr lang="en-IN" sz="2400" b="1" i="1" smtClean="0">
                            <a:latin typeface="Cambria Math" panose="02040503050406030204" pitchFamily="18" charset="0"/>
                            <a:ea typeface="Cambria Math" panose="02040503050406030204" pitchFamily="18" charset="0"/>
                          </a:rPr>
                          <m:t>𝟐</m:t>
                        </m:r>
                      </m:sup>
                    </m:sSup>
                    <m:r>
                      <a:rPr lang="en-IN" sz="2400" b="1" i="1" smtClean="0">
                        <a:latin typeface="Cambria Math" panose="02040503050406030204" pitchFamily="18" charset="0"/>
                        <a:ea typeface="Cambria Math" panose="02040503050406030204" pitchFamily="18" charset="0"/>
                      </a:rPr>
                      <m:t> (</m:t>
                    </m:r>
                    <m:r>
                      <a:rPr lang="en-IN" sz="2400" b="1" i="1" smtClean="0">
                        <a:latin typeface="Cambria Math" panose="02040503050406030204" pitchFamily="18" charset="0"/>
                        <a:ea typeface="Cambria Math" panose="02040503050406030204" pitchFamily="18" charset="0"/>
                      </a:rPr>
                      <m:t>𝒎𝒊𝒏</m:t>
                    </m:r>
                    <m:r>
                      <a:rPr lang="en-IN" sz="2400" b="1" i="1" smtClean="0">
                        <a:latin typeface="Cambria Math" panose="02040503050406030204" pitchFamily="18" charset="0"/>
                        <a:ea typeface="Cambria Math" panose="02040503050406030204" pitchFamily="18" charset="0"/>
                      </a:rPr>
                      <m:t>=</m:t>
                    </m:r>
                    <m:r>
                      <a:rPr lang="en-IN" sz="2400" b="1" i="1" smtClean="0">
                        <a:latin typeface="Cambria Math" panose="02040503050406030204" pitchFamily="18" charset="0"/>
                        <a:ea typeface="Cambria Math" panose="02040503050406030204" pitchFamily="18" charset="0"/>
                      </a:rPr>
                      <m:t>𝟔𝟒</m:t>
                    </m:r>
                    <m:r>
                      <a:rPr lang="en-IN" sz="2400" b="1" i="1" smtClean="0">
                        <a:latin typeface="Cambria Math" panose="02040503050406030204" pitchFamily="18" charset="0"/>
                        <a:ea typeface="Cambria Math" panose="02040503050406030204" pitchFamily="18" charset="0"/>
                      </a:rPr>
                      <m:t>, </m:t>
                    </m:r>
                    <m:r>
                      <a:rPr lang="en-IN" sz="2400" b="1" i="1" smtClean="0">
                        <a:latin typeface="Cambria Math" panose="02040503050406030204" pitchFamily="18" charset="0"/>
                        <a:ea typeface="Cambria Math" panose="02040503050406030204" pitchFamily="18" charset="0"/>
                      </a:rPr>
                      <m:t>𝒐𝒇𝒕𝒆𝒏</m:t>
                    </m:r>
                    <m:r>
                      <a:rPr lang="en-IN" sz="2400" b="1" i="1" smtClean="0">
                        <a:latin typeface="Cambria Math" panose="02040503050406030204" pitchFamily="18" charset="0"/>
                        <a:ea typeface="Cambria Math" panose="02040503050406030204" pitchFamily="18" charset="0"/>
                      </a:rPr>
                      <m:t>&gt;</m:t>
                    </m:r>
                    <m:r>
                      <a:rPr lang="en-IN" sz="2400" b="1" i="1" smtClean="0">
                        <a:latin typeface="Cambria Math" panose="02040503050406030204" pitchFamily="18" charset="0"/>
                        <a:ea typeface="Cambria Math" panose="02040503050406030204" pitchFamily="18" charset="0"/>
                      </a:rPr>
                      <m:t>𝟐𝟓𝟔</m:t>
                    </m:r>
                    <m:r>
                      <a:rPr lang="en-IN" sz="2400" b="1" i="1" smtClean="0">
                        <a:latin typeface="Cambria Math" panose="02040503050406030204" pitchFamily="18" charset="0"/>
                        <a:ea typeface="Cambria Math" panose="02040503050406030204" pitchFamily="18" charset="0"/>
                      </a:rPr>
                      <m:t>)</m:t>
                    </m:r>
                  </m:oMath>
                </a14:m>
                <a:endParaRPr lang="en-IN" sz="2400" b="1" dirty="0"/>
              </a:p>
            </p:txBody>
          </p:sp>
        </mc:Choice>
        <mc:Fallback xmlns="">
          <p:sp>
            <p:nvSpPr>
              <p:cNvPr id="206" name="TextBox 205">
                <a:extLst>
                  <a:ext uri="{FF2B5EF4-FFF2-40B4-BE49-F238E27FC236}">
                    <a16:creationId xmlns:a16="http://schemas.microsoft.com/office/drawing/2014/main" id="{E31463DA-4240-E0BD-D462-B120029DB367}"/>
                  </a:ext>
                </a:extLst>
              </p:cNvPr>
              <p:cNvSpPr txBox="1">
                <a:spLocks noRot="1" noChangeAspect="1" noMove="1" noResize="1" noEditPoints="1" noAdjustHandles="1" noChangeArrowheads="1" noChangeShapeType="1" noTextEdit="1"/>
              </p:cNvSpPr>
              <p:nvPr/>
            </p:nvSpPr>
            <p:spPr>
              <a:xfrm>
                <a:off x="5230356" y="5597140"/>
                <a:ext cx="6935237" cy="839332"/>
              </a:xfrm>
              <a:prstGeom prst="rect">
                <a:avLst/>
              </a:prstGeom>
              <a:blipFill>
                <a:blip r:embed="rId11"/>
                <a:stretch>
                  <a:fillRect t="-5000" b="-8571"/>
                </a:stretch>
              </a:blipFill>
              <a:ln>
                <a:solidFill>
                  <a:srgbClr val="C00000"/>
                </a:solidFill>
              </a:ln>
            </p:spPr>
            <p:txBody>
              <a:bodyPr/>
              <a:lstStyle/>
              <a:p>
                <a:r>
                  <a:rPr lang="en-IN">
                    <a:noFill/>
                  </a:rPr>
                  <a:t> </a:t>
                </a:r>
              </a:p>
            </p:txBody>
          </p:sp>
        </mc:Fallback>
      </mc:AlternateContent>
      <p:sp>
        <p:nvSpPr>
          <p:cNvPr id="207" name="Rectangle 206">
            <a:extLst>
              <a:ext uri="{FF2B5EF4-FFF2-40B4-BE49-F238E27FC236}">
                <a16:creationId xmlns:a16="http://schemas.microsoft.com/office/drawing/2014/main" id="{CBF906B0-5485-B2BF-F08E-C0A5209EEA65}"/>
              </a:ext>
            </a:extLst>
          </p:cNvPr>
          <p:cNvSpPr/>
          <p:nvPr/>
        </p:nvSpPr>
        <p:spPr>
          <a:xfrm>
            <a:off x="5449824" y="1106719"/>
            <a:ext cx="6036057" cy="166869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8" name="TextBox 207">
            <a:extLst>
              <a:ext uri="{FF2B5EF4-FFF2-40B4-BE49-F238E27FC236}">
                <a16:creationId xmlns:a16="http://schemas.microsoft.com/office/drawing/2014/main" id="{42FD7460-8C0F-4728-35EA-203626001E51}"/>
              </a:ext>
            </a:extLst>
          </p:cNvPr>
          <p:cNvSpPr txBox="1"/>
          <p:nvPr/>
        </p:nvSpPr>
        <p:spPr>
          <a:xfrm>
            <a:off x="6661519" y="1174566"/>
            <a:ext cx="2890300" cy="369332"/>
          </a:xfrm>
          <a:prstGeom prst="rect">
            <a:avLst/>
          </a:prstGeom>
          <a:noFill/>
        </p:spPr>
        <p:txBody>
          <a:bodyPr wrap="square" rtlCol="0">
            <a:spAutoFit/>
          </a:bodyPr>
          <a:lstStyle/>
          <a:p>
            <a:r>
              <a:rPr lang="en-IN" dirty="0"/>
              <a:t>2-D patches of Operands</a:t>
            </a:r>
          </a:p>
        </p:txBody>
      </p:sp>
      <mc:AlternateContent xmlns:mc="http://schemas.openxmlformats.org/markup-compatibility/2006" xmlns:a14="http://schemas.microsoft.com/office/drawing/2010/main">
        <mc:Choice Requires="a14">
          <p:sp>
            <p:nvSpPr>
              <p:cNvPr id="209" name="TextBox 208">
                <a:extLst>
                  <a:ext uri="{FF2B5EF4-FFF2-40B4-BE49-F238E27FC236}">
                    <a16:creationId xmlns:a16="http://schemas.microsoft.com/office/drawing/2014/main" id="{AB5300B8-39DB-1A96-6644-8489856064E3}"/>
                  </a:ext>
                </a:extLst>
              </p:cNvPr>
              <p:cNvSpPr txBox="1"/>
              <p:nvPr/>
            </p:nvSpPr>
            <p:spPr>
              <a:xfrm>
                <a:off x="9510299" y="1103435"/>
                <a:ext cx="1928256"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IN" b="0" i="1" smtClean="0">
                          <a:latin typeface="Cambria Math" panose="02040503050406030204" pitchFamily="18" charset="0"/>
                        </a:rPr>
                        <m:t>𝐿𝑆</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𝑃</m:t>
                          </m:r>
                        </m:e>
                        <m:sub>
                          <m:r>
                            <a:rPr lang="en-IN" b="0" i="1" smtClean="0">
                              <a:latin typeface="Cambria Math" panose="02040503050406030204" pitchFamily="18" charset="0"/>
                            </a:rPr>
                            <m:t>𝑃𝑆</m:t>
                          </m:r>
                        </m:sub>
                      </m:sSub>
                      <m:r>
                        <a:rPr lang="en-IN" b="0" i="1" smtClean="0">
                          <a:latin typeface="Cambria Math" panose="02040503050406030204" pitchFamily="18" charset="0"/>
                        </a:rPr>
                        <m:t>=</m:t>
                      </m:r>
                      <m:r>
                        <a:rPr lang="en-IN" b="0" i="1" smtClean="0">
                          <a:latin typeface="Cambria Math" panose="02040503050406030204" pitchFamily="18" charset="0"/>
                        </a:rPr>
                        <m:t>𝑃𝑆</m:t>
                      </m:r>
                      <m:r>
                        <a:rPr lang="en-IN" b="0" i="1" smtClean="0">
                          <a:latin typeface="Cambria Math" panose="02040503050406030204" pitchFamily="18" charset="0"/>
                        </a:rPr>
                        <m:t>/</m:t>
                      </m:r>
                      <m:r>
                        <a:rPr lang="en-IN" b="0" i="1" smtClean="0">
                          <a:latin typeface="Cambria Math" panose="02040503050406030204" pitchFamily="18" charset="0"/>
                        </a:rPr>
                        <m:t>𝑆𝐹</m:t>
                      </m:r>
                    </m:oMath>
                  </m:oMathPara>
                </a14:m>
                <a:endParaRPr lang="en-IN" dirty="0"/>
              </a:p>
            </p:txBody>
          </p:sp>
        </mc:Choice>
        <mc:Fallback xmlns="">
          <p:sp>
            <p:nvSpPr>
              <p:cNvPr id="209" name="TextBox 208">
                <a:extLst>
                  <a:ext uri="{FF2B5EF4-FFF2-40B4-BE49-F238E27FC236}">
                    <a16:creationId xmlns:a16="http://schemas.microsoft.com/office/drawing/2014/main" id="{AB5300B8-39DB-1A96-6644-8489856064E3}"/>
                  </a:ext>
                </a:extLst>
              </p:cNvPr>
              <p:cNvSpPr txBox="1">
                <a:spLocks noRot="1" noChangeAspect="1" noMove="1" noResize="1" noEditPoints="1" noAdjustHandles="1" noChangeArrowheads="1" noChangeShapeType="1" noTextEdit="1"/>
              </p:cNvSpPr>
              <p:nvPr/>
            </p:nvSpPr>
            <p:spPr>
              <a:xfrm>
                <a:off x="9510299" y="1103435"/>
                <a:ext cx="1928256" cy="369332"/>
              </a:xfrm>
              <a:prstGeom prst="rect">
                <a:avLst/>
              </a:prstGeom>
              <a:blipFill>
                <a:blip r:embed="rId12"/>
                <a:stretch>
                  <a:fillRect b="-13115"/>
                </a:stretch>
              </a:blipFill>
            </p:spPr>
            <p:txBody>
              <a:bodyPr/>
              <a:lstStyle/>
              <a:p>
                <a:r>
                  <a:rPr lang="en-IN">
                    <a:noFill/>
                  </a:rPr>
                  <a:t> </a:t>
                </a:r>
              </a:p>
            </p:txBody>
          </p:sp>
        </mc:Fallback>
      </mc:AlternateContent>
      <p:grpSp>
        <p:nvGrpSpPr>
          <p:cNvPr id="19" name="Group 18">
            <a:extLst>
              <a:ext uri="{FF2B5EF4-FFF2-40B4-BE49-F238E27FC236}">
                <a16:creationId xmlns:a16="http://schemas.microsoft.com/office/drawing/2014/main" id="{37695A46-6DD1-50AC-F754-04FC4B1B4ADF}"/>
              </a:ext>
            </a:extLst>
          </p:cNvPr>
          <p:cNvGrpSpPr/>
          <p:nvPr/>
        </p:nvGrpSpPr>
        <p:grpSpPr>
          <a:xfrm>
            <a:off x="10940311" y="3347804"/>
            <a:ext cx="196645" cy="831843"/>
            <a:chOff x="10366248" y="1607781"/>
            <a:chExt cx="196645" cy="831843"/>
          </a:xfrm>
        </p:grpSpPr>
        <p:sp>
          <p:nvSpPr>
            <p:cNvPr id="20" name="Rectangle 19">
              <a:extLst>
                <a:ext uri="{FF2B5EF4-FFF2-40B4-BE49-F238E27FC236}">
                  <a16:creationId xmlns:a16="http://schemas.microsoft.com/office/drawing/2014/main" id="{E0BDD211-D655-462E-5CB3-12F43CDBAAD2}"/>
                </a:ext>
              </a:extLst>
            </p:cNvPr>
            <p:cNvSpPr/>
            <p:nvPr/>
          </p:nvSpPr>
          <p:spPr>
            <a:xfrm>
              <a:off x="10366248" y="1607781"/>
              <a:ext cx="196645" cy="211262"/>
            </a:xfrm>
            <a:prstGeom prst="rect">
              <a:avLst/>
            </a:prstGeom>
            <a:solidFill>
              <a:srgbClr val="C5E0B4"/>
            </a:solidFill>
            <a:ln>
              <a:solidFill>
                <a:schemeClr val="tx2">
                  <a:lumMod val="40000"/>
                  <a:lumOff val="60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200" b="1"/>
            </a:p>
          </p:txBody>
        </p:sp>
        <p:sp>
          <p:nvSpPr>
            <p:cNvPr id="21" name="Rectangle 20">
              <a:extLst>
                <a:ext uri="{FF2B5EF4-FFF2-40B4-BE49-F238E27FC236}">
                  <a16:creationId xmlns:a16="http://schemas.microsoft.com/office/drawing/2014/main" id="{8F2B455B-60D5-00D8-4334-F93B200CE531}"/>
                </a:ext>
              </a:extLst>
            </p:cNvPr>
            <p:cNvSpPr/>
            <p:nvPr/>
          </p:nvSpPr>
          <p:spPr>
            <a:xfrm>
              <a:off x="10366248" y="1819043"/>
              <a:ext cx="196645" cy="211262"/>
            </a:xfrm>
            <a:prstGeom prst="rect">
              <a:avLst/>
            </a:prstGeom>
            <a:solidFill>
              <a:srgbClr val="C5E0B4"/>
            </a:solidFill>
            <a:ln>
              <a:solidFill>
                <a:schemeClr val="tx2">
                  <a:lumMod val="40000"/>
                  <a:lumOff val="60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200" b="1"/>
            </a:p>
          </p:txBody>
        </p:sp>
        <p:sp>
          <p:nvSpPr>
            <p:cNvPr id="22" name="Rectangle 21">
              <a:extLst>
                <a:ext uri="{FF2B5EF4-FFF2-40B4-BE49-F238E27FC236}">
                  <a16:creationId xmlns:a16="http://schemas.microsoft.com/office/drawing/2014/main" id="{9ECF5770-0A78-4F6B-4C76-F916F025FA7D}"/>
                </a:ext>
              </a:extLst>
            </p:cNvPr>
            <p:cNvSpPr/>
            <p:nvPr/>
          </p:nvSpPr>
          <p:spPr>
            <a:xfrm>
              <a:off x="10366248" y="2017100"/>
              <a:ext cx="196645" cy="211262"/>
            </a:xfrm>
            <a:prstGeom prst="rect">
              <a:avLst/>
            </a:prstGeom>
            <a:solidFill>
              <a:srgbClr val="C5E0B4"/>
            </a:solidFill>
            <a:ln>
              <a:solidFill>
                <a:schemeClr val="tx2">
                  <a:lumMod val="40000"/>
                  <a:lumOff val="60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200" b="1"/>
            </a:p>
          </p:txBody>
        </p:sp>
        <p:sp>
          <p:nvSpPr>
            <p:cNvPr id="23" name="Rectangle 22">
              <a:extLst>
                <a:ext uri="{FF2B5EF4-FFF2-40B4-BE49-F238E27FC236}">
                  <a16:creationId xmlns:a16="http://schemas.microsoft.com/office/drawing/2014/main" id="{9A414A6B-BBEC-A769-F60F-704D2137E00E}"/>
                </a:ext>
              </a:extLst>
            </p:cNvPr>
            <p:cNvSpPr/>
            <p:nvPr/>
          </p:nvSpPr>
          <p:spPr>
            <a:xfrm>
              <a:off x="10366248" y="2228362"/>
              <a:ext cx="196645" cy="211262"/>
            </a:xfrm>
            <a:prstGeom prst="rect">
              <a:avLst/>
            </a:prstGeom>
            <a:solidFill>
              <a:srgbClr val="C5E0B4"/>
            </a:solidFill>
            <a:ln>
              <a:solidFill>
                <a:schemeClr val="tx2">
                  <a:lumMod val="40000"/>
                  <a:lumOff val="60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200" b="1"/>
            </a:p>
          </p:txBody>
        </p:sp>
      </p:grpSp>
      <p:sp>
        <p:nvSpPr>
          <p:cNvPr id="188" name="TextBox 187">
            <a:extLst>
              <a:ext uri="{FF2B5EF4-FFF2-40B4-BE49-F238E27FC236}">
                <a16:creationId xmlns:a16="http://schemas.microsoft.com/office/drawing/2014/main" id="{EA0CA5B1-068A-9B3A-2902-AA4A72EA51A6}"/>
              </a:ext>
            </a:extLst>
          </p:cNvPr>
          <p:cNvSpPr txBox="1"/>
          <p:nvPr/>
        </p:nvSpPr>
        <p:spPr>
          <a:xfrm>
            <a:off x="10366248" y="1833394"/>
            <a:ext cx="1119633" cy="369332"/>
          </a:xfrm>
          <a:prstGeom prst="rect">
            <a:avLst/>
          </a:prstGeom>
          <a:noFill/>
        </p:spPr>
        <p:txBody>
          <a:bodyPr wrap="square" rtlCol="0">
            <a:spAutoFit/>
          </a:bodyPr>
          <a:lstStyle/>
          <a:p>
            <a:r>
              <a:rPr lang="en-IN" dirty="0"/>
              <a:t>PSUM</a:t>
            </a:r>
          </a:p>
        </p:txBody>
      </p:sp>
      <p:sp>
        <p:nvSpPr>
          <p:cNvPr id="4" name="TextBox 3">
            <a:extLst>
              <a:ext uri="{FF2B5EF4-FFF2-40B4-BE49-F238E27FC236}">
                <a16:creationId xmlns:a16="http://schemas.microsoft.com/office/drawing/2014/main" id="{6980E6A9-0787-A524-E417-65B9CB93D4E4}"/>
              </a:ext>
            </a:extLst>
          </p:cNvPr>
          <p:cNvSpPr txBox="1"/>
          <p:nvPr/>
        </p:nvSpPr>
        <p:spPr>
          <a:xfrm>
            <a:off x="0" y="6501468"/>
            <a:ext cx="4989250" cy="400110"/>
          </a:xfrm>
          <a:prstGeom prst="rect">
            <a:avLst/>
          </a:prstGeom>
          <a:noFill/>
        </p:spPr>
        <p:txBody>
          <a:bodyPr wrap="square" rtlCol="0">
            <a:spAutoFit/>
          </a:bodyPr>
          <a:lstStyle/>
          <a:p>
            <a:r>
              <a:rPr lang="en-US" sz="2000" dirty="0">
                <a:solidFill>
                  <a:schemeClr val="bg1"/>
                </a:solidFill>
              </a:rPr>
              <a:t>Proposed System Architecture</a:t>
            </a:r>
            <a:endParaRPr lang="en-IN" sz="2000" dirty="0">
              <a:solidFill>
                <a:schemeClr val="bg1"/>
              </a:solidFill>
            </a:endParaRPr>
          </a:p>
        </p:txBody>
      </p:sp>
      <p:pic>
        <p:nvPicPr>
          <p:cNvPr id="9" name="Audio 8">
            <a:hlinkClick r:id="" action="ppaction://media"/>
            <a:extLst>
              <a:ext uri="{FF2B5EF4-FFF2-40B4-BE49-F238E27FC236}">
                <a16:creationId xmlns:a16="http://schemas.microsoft.com/office/drawing/2014/main" id="{BD29B581-38C0-90E3-0959-C8E31C0D7316}"/>
              </a:ext>
            </a:extLst>
          </p:cNvPr>
          <p:cNvPicPr>
            <a:picLocks noChangeAspect="1"/>
          </p:cNvPicPr>
          <p:nvPr>
            <a:audioFile r:link="rId3"/>
            <p:extLst>
              <p:ext uri="{DAA4B4D4-6D71-4841-9C94-3DE7FCFB9230}">
                <p14:media xmlns:p14="http://schemas.microsoft.com/office/powerpoint/2010/main" r:embed="rId2"/>
              </p:ext>
            </p:extLst>
          </p:nvPr>
        </p:nvPicPr>
        <p:blipFill>
          <a:blip r:embed="rId13"/>
          <a:srcRect l="-262704" t="-125896" r="-262704" b="-125896"/>
          <a:stretch>
            <a:fillRect/>
          </a:stretch>
        </p:blipFill>
        <p:spPr>
          <a:xfrm>
            <a:off x="9144000" y="5143500"/>
            <a:ext cx="3048000" cy="1714500"/>
          </a:xfrm>
          <a:prstGeom prst="rect">
            <a:avLst/>
          </a:prstGeom>
        </p:spPr>
      </p:pic>
    </p:spTree>
    <p:custDataLst>
      <p:tags r:id="rId1"/>
    </p:custDataLst>
    <p:extLst>
      <p:ext uri="{BB962C8B-B14F-4D97-AF65-F5344CB8AC3E}">
        <p14:creationId xmlns:p14="http://schemas.microsoft.com/office/powerpoint/2010/main" val="741495205"/>
      </p:ext>
    </p:extLst>
  </p:cSld>
  <p:clrMapOvr>
    <a:masterClrMapping/>
  </p:clrMapOvr>
  <mc:AlternateContent xmlns:mc="http://schemas.openxmlformats.org/markup-compatibility/2006">
    <mc:Choice xmlns:p14="http://schemas.microsoft.com/office/powerpoint/2010/main" Requires="p14">
      <p:transition spd="slow" p14:dur="2000" advTm="38062"/>
    </mc:Choice>
    <mc:Fallback>
      <p:transition spd="slow" advTm="3806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nodeType="clickEffect">
                                  <p:stCondLst>
                                    <p:cond delay="0"/>
                                  </p:stCondLst>
                                  <p:childTnLst>
                                    <p:animMotion origin="layout" path="M -6.25E-7 1.11111E-6 L 0.02227 0.25509 " pathEditMode="relative" rAng="0" ptsTypes="AA">
                                      <p:cBhvr>
                                        <p:cTn id="10" dur="2000" fill="hold"/>
                                        <p:tgtEl>
                                          <p:spTgt spid="3"/>
                                        </p:tgtEl>
                                        <p:attrNameLst>
                                          <p:attrName>ppt_x</p:attrName>
                                          <p:attrName>ppt_y</p:attrName>
                                        </p:attrNameLst>
                                      </p:cBhvr>
                                      <p:rCtr x="1107" y="12755"/>
                                    </p:animMotion>
                                  </p:childTnLst>
                                </p:cTn>
                              </p:par>
                            </p:childTnLst>
                          </p:cTn>
                        </p:par>
                      </p:childTnLst>
                    </p:cTn>
                  </p:par>
                  <p:par>
                    <p:cTn id="11" fill="hold">
                      <p:stCondLst>
                        <p:cond delay="indefinite"/>
                      </p:stCondLst>
                      <p:childTnLst>
                        <p:par>
                          <p:cTn id="12" fill="hold">
                            <p:stCondLst>
                              <p:cond delay="0"/>
                            </p:stCondLst>
                            <p:childTnLst>
                              <p:par>
                                <p:cTn id="13" presetID="42" presetClass="path" presetSubtype="0" accel="50000" decel="50000" fill="hold" nodeType="clickEffect">
                                  <p:stCondLst>
                                    <p:cond delay="0"/>
                                  </p:stCondLst>
                                  <p:childTnLst>
                                    <p:animMotion origin="layout" path="M 2.29167E-6 -4.81481E-6 L -0.03828 0.24838 " pathEditMode="relative" rAng="0" ptsTypes="AA">
                                      <p:cBhvr>
                                        <p:cTn id="14" dur="2000" fill="hold"/>
                                        <p:tgtEl>
                                          <p:spTgt spid="7"/>
                                        </p:tgtEl>
                                        <p:attrNameLst>
                                          <p:attrName>ppt_x</p:attrName>
                                          <p:attrName>ppt_y</p:attrName>
                                        </p:attrNameLst>
                                      </p:cBhvr>
                                      <p:rCtr x="-1914" y="12407"/>
                                    </p:animMotion>
                                  </p:childTnLst>
                                </p:cTn>
                              </p:par>
                            </p:childTnLst>
                          </p:cTn>
                        </p:par>
                      </p:childTnLst>
                    </p:cTn>
                  </p:par>
                  <p:par>
                    <p:cTn id="15" fill="hold">
                      <p:stCondLst>
                        <p:cond delay="indefinite"/>
                      </p:stCondLst>
                      <p:childTnLst>
                        <p:par>
                          <p:cTn id="16" fill="hold">
                            <p:stCondLst>
                              <p:cond delay="0"/>
                            </p:stCondLst>
                            <p:childTnLst>
                              <p:par>
                                <p:cTn id="17" presetID="42" presetClass="path" presetSubtype="0" accel="50000" decel="50000" fill="hold" nodeType="clickEffect">
                                  <p:stCondLst>
                                    <p:cond delay="0"/>
                                  </p:stCondLst>
                                  <p:childTnLst>
                                    <p:animMotion origin="layout" path="M -3.33333E-6 1.11111E-6 L -0.07487 0.25231 " pathEditMode="relative" rAng="0" ptsTypes="AA">
                                      <p:cBhvr>
                                        <p:cTn id="18" dur="2000" fill="hold"/>
                                        <p:tgtEl>
                                          <p:spTgt spid="8"/>
                                        </p:tgtEl>
                                        <p:attrNameLst>
                                          <p:attrName>ppt_x</p:attrName>
                                          <p:attrName>ppt_y</p:attrName>
                                        </p:attrNameLst>
                                      </p:cBhvr>
                                      <p:rCtr x="-3750" y="12616"/>
                                    </p:animMotion>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42" presetClass="path" presetSubtype="0" accel="50000" decel="50000" fill="hold" nodeType="clickEffect">
                                  <p:stCondLst>
                                    <p:cond delay="0"/>
                                  </p:stCondLst>
                                  <p:childTnLst>
                                    <p:animMotion origin="layout" path="M 1.45833E-6 -2.59259E-6 L -0.04701 -0.2537 " pathEditMode="relative" rAng="0" ptsTypes="AA">
                                      <p:cBhvr>
                                        <p:cTn id="26" dur="2000" fill="hold"/>
                                        <p:tgtEl>
                                          <p:spTgt spid="19"/>
                                        </p:tgtEl>
                                        <p:attrNameLst>
                                          <p:attrName>ppt_x</p:attrName>
                                          <p:attrName>ppt_y</p:attrName>
                                        </p:attrNameLst>
                                      </p:cBhvr>
                                      <p:rCtr x="-2318" y="-12685"/>
                                    </p:animMotion>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0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1" fill="hold" display="0">
                  <p:stCondLst>
                    <p:cond delay="indefinite"/>
                  </p:stCondLst>
                  <p:endCondLst>
                    <p:cond evt="onStopAudio" delay="0">
                      <p:tgtEl>
                        <p:sldTgt/>
                      </p:tgtEl>
                    </p:cond>
                  </p:endCondLst>
                </p:cTn>
                <p:tgtEl>
                  <p:spTgt spid="9"/>
                </p:tgtEl>
              </p:cMediaNode>
            </p:audio>
          </p:childTnLst>
        </p:cTn>
      </p:par>
    </p:tnLst>
    <p:bldLst>
      <p:bldP spid="206" grpId="0" animBg="1"/>
    </p:bldLst>
  </p:timing>
  <p:extLst>
    <p:ext uri="{3A86A75C-4F4B-4683-9AE1-C65F6400EC91}">
      <p14:laserTraceLst xmlns:p14="http://schemas.microsoft.com/office/powerpoint/2010/main">
        <p14:tracePtLst>
          <p14:tracePt t="5203" x="6176963" y="1708150"/>
          <p14:tracePt t="5212" x="6210300" y="1690688"/>
          <p14:tracePt t="5226" x="6261100" y="1649413"/>
          <p14:tracePt t="5243" x="6354763" y="1589088"/>
          <p14:tracePt t="5262" x="6499225" y="1520825"/>
          <p14:tracePt t="5276" x="6592888" y="1495425"/>
          <p14:tracePt t="5293" x="6719888" y="1470025"/>
          <p14:tracePt t="5310" x="6823075" y="1470025"/>
          <p14:tracePt t="5326" x="6907213" y="1477963"/>
          <p14:tracePt t="5328" x="6958013" y="1487488"/>
          <p14:tracePt t="5342" x="7043738" y="1504950"/>
          <p14:tracePt t="5359" x="7127875" y="1530350"/>
          <p14:tracePt t="5362" x="7178675" y="1546225"/>
          <p14:tracePt t="5376" x="7281863" y="1589088"/>
          <p14:tracePt t="5392" x="7434263" y="1631950"/>
          <p14:tracePt t="5412" x="7672388" y="1716088"/>
          <p14:tracePt t="5427" x="7781925" y="1766888"/>
          <p14:tracePt t="5445" x="7893050" y="1844675"/>
          <p14:tracePt t="5460" x="7961313" y="1885950"/>
          <p14:tracePt t="5478" x="8062913" y="1971675"/>
          <p14:tracePt t="5493" x="8113713" y="2030413"/>
          <p14:tracePt t="5510" x="8156575" y="2065338"/>
          <p14:tracePt t="5515" x="8174038" y="2108200"/>
          <p14:tracePt t="5520" x="8199438" y="2124075"/>
          <p14:tracePt t="5528" x="8215313" y="2149475"/>
          <p14:tracePt t="5544" x="8240713" y="2209800"/>
          <p14:tracePt t="5548" x="8250238" y="2235200"/>
          <p14:tracePt t="5564" x="8258175" y="2268538"/>
          <p14:tracePt t="5567" x="8266113" y="2293938"/>
          <p14:tracePt t="5577" x="8266113" y="2303463"/>
          <p14:tracePt t="5595" x="8266113" y="2344738"/>
          <p14:tracePt t="5611" x="8266113" y="2379663"/>
          <p14:tracePt t="5614" x="8250238" y="2405063"/>
          <p14:tracePt t="5628" x="8174038" y="2463800"/>
          <p14:tracePt t="5643" x="8054975" y="2574925"/>
          <p14:tracePt t="5661" x="7969250" y="2660650"/>
          <p14:tracePt t="5662" x="7926388" y="2701925"/>
          <p14:tracePt t="5677" x="7799388" y="2778125"/>
          <p14:tracePt t="5693" x="7646988" y="2838450"/>
          <p14:tracePt t="5696" x="7561263" y="2863850"/>
          <p14:tracePt t="5710" x="7477125" y="2881313"/>
          <p14:tracePt t="5712" x="7400925" y="2906713"/>
          <p14:tracePt t="5726" x="7307263" y="2922588"/>
          <p14:tracePt t="5729" x="7264400" y="2932113"/>
          <p14:tracePt t="5746" x="7178675" y="2940050"/>
          <p14:tracePt t="5760" x="7102475" y="2949575"/>
          <p14:tracePt t="5779" x="6958013" y="2949575"/>
          <p14:tracePt t="5793" x="6889750" y="2949575"/>
          <p14:tracePt t="5812" x="6780213" y="2940050"/>
          <p14:tracePt t="5826" x="6729413" y="2932113"/>
          <p14:tracePt t="5844" x="6686550" y="2906713"/>
          <p14:tracePt t="5846" x="6653213" y="2889250"/>
          <p14:tracePt t="5860" x="6592888" y="2871788"/>
          <p14:tracePt t="5877" x="6534150" y="2838450"/>
          <p14:tracePt t="5879" x="6508750" y="2820988"/>
          <p14:tracePt t="5894" x="6465888" y="2778125"/>
          <p14:tracePt t="5910" x="6405563" y="2736850"/>
          <p14:tracePt t="5915" x="6380163" y="2711450"/>
          <p14:tracePt t="5929" x="6329363" y="2660650"/>
          <p14:tracePt t="5943" x="6286500" y="2625725"/>
          <p14:tracePt t="5960" x="6253163" y="2574925"/>
          <p14:tracePt t="5964" x="6235700" y="2557463"/>
          <p14:tracePt t="5976" x="6202363" y="2524125"/>
          <p14:tracePt t="5994" x="6184900" y="2481263"/>
          <p14:tracePt t="5996" x="6167438" y="2455863"/>
          <p14:tracePt t="6010" x="6134100" y="2430463"/>
          <p14:tracePt t="6027" x="6116638" y="2387600"/>
          <p14:tracePt t="6030" x="6100763" y="2371725"/>
          <p14:tracePt t="6047" x="6091238" y="2336800"/>
          <p14:tracePt t="6050" x="6083300" y="2319338"/>
          <p14:tracePt t="6061" x="6075363" y="2319338"/>
          <p14:tracePt t="6079" x="6057900" y="2278063"/>
          <p14:tracePt t="6093" x="6032500" y="2243138"/>
          <p14:tracePt t="6097" x="6032500" y="2235200"/>
          <p14:tracePt t="6110" x="6024563" y="2217738"/>
          <p14:tracePt t="6127" x="6007100" y="2174875"/>
          <p14:tracePt t="6144" x="5989638" y="2159000"/>
          <p14:tracePt t="6147" x="5981700" y="2141538"/>
          <p14:tracePt t="6159" x="5981700" y="2133600"/>
          <p14:tracePt t="6162" x="5972175" y="2124075"/>
          <p14:tracePt t="6165" x="5964238" y="2108200"/>
          <p14:tracePt t="6176" x="5964238" y="2098675"/>
          <p14:tracePt t="6193" x="5946775" y="2073275"/>
          <p14:tracePt t="6210" x="5946775" y="2055813"/>
          <p14:tracePt t="6214" x="5946775" y="2047875"/>
          <p14:tracePt t="6228" x="5946775" y="2030413"/>
          <p14:tracePt t="6243" x="5946775" y="2022475"/>
          <p14:tracePt t="6248" x="5946775" y="2014538"/>
          <p14:tracePt t="6263" x="5946775" y="1997075"/>
          <p14:tracePt t="6277" x="5946775" y="1979613"/>
          <p14:tracePt t="6297" x="5946775" y="1954213"/>
          <p14:tracePt t="6309" x="5946775" y="1938338"/>
          <p14:tracePt t="6327" x="5964238" y="1911350"/>
          <p14:tracePt t="6329" x="5981700" y="1885950"/>
          <p14:tracePt t="6343" x="6032500" y="1827213"/>
          <p14:tracePt t="6360" x="6083300" y="1776413"/>
          <p14:tracePt t="6363" x="6108700" y="1751013"/>
          <p14:tracePt t="6379" x="6194425" y="1690688"/>
          <p14:tracePt t="6393" x="6303963" y="1639888"/>
          <p14:tracePt t="6413" x="6440488" y="1597025"/>
          <p14:tracePt t="6417" x="6473825" y="1589088"/>
          <p14:tracePt t="6426" x="6508750" y="1589088"/>
          <p14:tracePt t="6446" x="6559550" y="1581150"/>
          <p14:tracePt t="6460" x="6567488" y="1581150"/>
          <p14:tracePt t="6463" x="6575425" y="1581150"/>
          <p14:tracePt t="6476" x="6600825" y="1581150"/>
          <p14:tracePt t="6493" x="6618288" y="1589088"/>
          <p14:tracePt t="6510" x="6618288" y="1606550"/>
          <p14:tracePt t="6513" x="6626225" y="1614488"/>
          <p14:tracePt t="6529" x="6635750" y="1649413"/>
          <p14:tracePt t="6543" x="6643688" y="1674813"/>
          <p14:tracePt t="6561" x="6643688" y="1725613"/>
          <p14:tracePt t="6576" x="6643688" y="1758950"/>
          <p14:tracePt t="6593" x="6626225" y="1809750"/>
          <p14:tracePt t="6595" x="6626225" y="1827213"/>
          <p14:tracePt t="6610" x="6600825" y="1878013"/>
          <p14:tracePt t="6627" x="6584950" y="1903413"/>
          <p14:tracePt t="6629" x="6575425" y="1920875"/>
          <p14:tracePt t="6643" x="6550025" y="1946275"/>
          <p14:tracePt t="6660" x="6550025" y="1963738"/>
          <p14:tracePt t="6664" x="6534150" y="1971675"/>
          <p14:tracePt t="6679" x="6524625" y="1989138"/>
          <p14:tracePt t="6694" x="6516688" y="1997075"/>
          <p14:tracePt t="6698" x="6508750" y="1997075"/>
          <p14:tracePt t="6712" x="6499225" y="2005013"/>
          <p14:tracePt t="6731" x="6499225" y="2014538"/>
          <p14:tracePt t="6745" x="6491288" y="2014538"/>
          <p14:tracePt t="6800" x="6499225" y="2014538"/>
          <p14:tracePt t="6807" x="6508750" y="2014538"/>
          <p14:tracePt t="6813" x="6516688" y="2014538"/>
          <p14:tracePt t="6827" x="6550025" y="2022475"/>
          <p14:tracePt t="6844" x="6575425" y="2022475"/>
          <p14:tracePt t="6849" x="6600825" y="2022475"/>
          <p14:tracePt t="6863" x="6694488" y="2047875"/>
          <p14:tracePt t="6877" x="6889750" y="2065338"/>
          <p14:tracePt t="6881" x="7034213" y="2090738"/>
          <p14:tracePt t="6896" x="7289800" y="2124075"/>
          <p14:tracePt t="6909" x="7545388" y="2174875"/>
          <p14:tracePt t="6931" x="7910513" y="2252663"/>
          <p14:tracePt t="6937" x="8012113" y="2278063"/>
          <p14:tracePt t="6944" x="8096250" y="2293938"/>
          <p14:tracePt t="6960" x="8258175" y="2328863"/>
          <p14:tracePt t="6964" x="8343900" y="2354263"/>
          <p14:tracePt t="6979" x="8521700" y="2387600"/>
          <p14:tracePt t="6993" x="8658225" y="2405063"/>
          <p14:tracePt t="7010" x="8742363" y="2413000"/>
          <p14:tracePt t="7011" x="8767763" y="2413000"/>
          <p14:tracePt t="7027" x="8793163" y="2413000"/>
          <p14:tracePt t="7351" x="8878888" y="2405063"/>
          <p14:tracePt t="7358" x="8997950" y="2371725"/>
          <p14:tracePt t="7372" x="9124950" y="2344738"/>
          <p14:tracePt t="7373" x="9226550" y="2319338"/>
          <p14:tracePt t="7389" x="9371013" y="2293938"/>
          <p14:tracePt t="7393" x="9421813" y="2278063"/>
          <p14:tracePt t="7408" x="9515475" y="2268538"/>
          <p14:tracePt t="7422" x="9601200" y="2260600"/>
          <p14:tracePt t="7426" x="9642475" y="2260600"/>
          <p14:tracePt t="7439" x="9685338" y="2260600"/>
          <p14:tracePt t="7441" x="9728200" y="2260600"/>
          <p14:tracePt t="7455" x="9839325" y="2260600"/>
          <p14:tracePt t="7459" x="9880600" y="2278063"/>
          <p14:tracePt t="7472" x="9915525" y="2278063"/>
          <p14:tracePt t="7475" x="9931400" y="2278063"/>
          <p14:tracePt t="7489" x="9966325" y="2278063"/>
          <p14:tracePt t="7508" x="10059988" y="2293938"/>
          <p14:tracePt t="7523" x="10118725" y="2311400"/>
          <p14:tracePt t="7540" x="10169525" y="2319338"/>
          <p14:tracePt t="7542" x="10204450" y="2328863"/>
          <p14:tracePt t="7556" x="10237788" y="2336800"/>
          <p14:tracePt t="7573" x="10280650" y="2344738"/>
          <p14:tracePt t="7578" x="10288588" y="2354263"/>
          <p14:tracePt t="7583" x="10306050" y="2354263"/>
          <p14:tracePt t="7593" x="10323513" y="2362200"/>
          <p14:tracePt t="7952" x="10415588" y="2344738"/>
          <p14:tracePt t="7958" x="10577513" y="2311400"/>
          <p14:tracePt t="7963" x="10739438" y="2286000"/>
          <p14:tracePt t="7981" x="11061700" y="2243138"/>
          <p14:tracePt t="7985" x="11147425" y="2235200"/>
          <p14:tracePt t="7998" x="11325225" y="2235200"/>
          <p14:tracePt t="8014" x="11520488" y="2268538"/>
          <p14:tracePt t="8030" x="11725275" y="2328863"/>
          <p14:tracePt t="8033" x="11818938" y="2344738"/>
          <p14:tracePt t="8047" x="11928475" y="2397125"/>
          <p14:tracePt t="8063" x="12030075" y="2455863"/>
          <p14:tracePt t="8066" x="12090400" y="2489200"/>
          <p14:tracePt t="8080" x="12141200" y="2524125"/>
          <p14:tracePt t="11093" x="10415588" y="3101975"/>
          <p14:tracePt t="11099" x="10075863" y="3033713"/>
          <p14:tracePt t="11104" x="9710738" y="2974975"/>
          <p14:tracePt t="11115" x="9302750" y="2940050"/>
          <p14:tracePt t="11129" x="8767763" y="2906713"/>
          <p14:tracePt t="11133" x="8521700" y="2881313"/>
          <p14:tracePt t="11138" x="8308975" y="2863850"/>
          <p14:tracePt t="11148" x="8121650" y="2846388"/>
          <p14:tracePt t="11162" x="7910513" y="2846388"/>
          <p14:tracePt t="11166" x="7824788" y="2846388"/>
          <p14:tracePt t="11181" x="7672388" y="2855913"/>
          <p14:tracePt t="11195" x="7527925" y="2855913"/>
          <p14:tracePt t="11214" x="7391400" y="2871788"/>
          <p14:tracePt t="11228" x="7340600" y="2871788"/>
          <p14:tracePt t="11246" x="7289800" y="2871788"/>
          <p14:tracePt t="11248" x="7281863" y="2871788"/>
          <p14:tracePt t="11264" x="7246938" y="2871788"/>
          <p14:tracePt t="11269" x="7239000" y="2871788"/>
          <p14:tracePt t="11274" x="7229475" y="2871788"/>
          <p14:tracePt t="11282" x="7221538" y="2863850"/>
          <p14:tracePt t="11643" x="7153275" y="2871788"/>
          <p14:tracePt t="11648" x="7059613" y="2897188"/>
          <p14:tracePt t="11663" x="6983413" y="2914650"/>
          <p14:tracePt t="11664" x="6942138" y="2940050"/>
          <p14:tracePt t="11682" x="6864350" y="2965450"/>
          <p14:tracePt t="11696" x="6848475" y="2974975"/>
          <p14:tracePt t="11713" x="6831013" y="2990850"/>
          <p14:tracePt t="11731" x="6805613" y="3008313"/>
          <p14:tracePt t="11747" x="6788150" y="3025775"/>
          <p14:tracePt t="11764" x="6762750" y="3067050"/>
          <p14:tracePt t="11781" x="6737350" y="3109913"/>
          <p14:tracePt t="11798" x="6694488" y="3170238"/>
          <p14:tracePt t="11814" x="6669088" y="3211513"/>
          <p14:tracePt t="11831" x="6635750" y="3271838"/>
          <p14:tracePt t="11834" x="6610350" y="3289300"/>
          <p14:tracePt t="11847" x="6567488" y="3373438"/>
          <p14:tracePt t="11864" x="6524625" y="3441700"/>
          <p14:tracePt t="11868" x="6499225" y="3475038"/>
          <p14:tracePt t="11881" x="6465888" y="3535363"/>
          <p14:tracePt t="11897" x="6440488" y="3578225"/>
          <p14:tracePt t="11916" x="6397625" y="3629025"/>
          <p14:tracePt t="11921" x="6397625" y="3646488"/>
          <p14:tracePt t="11930" x="6389688" y="3654425"/>
          <p14:tracePt t="11946" x="6364288" y="3679825"/>
          <p14:tracePt t="11949" x="6364288" y="3687763"/>
          <p14:tracePt t="11963" x="6338888" y="3705225"/>
          <p14:tracePt t="11981" x="6321425" y="3738563"/>
          <p14:tracePt t="11982" x="6311900" y="3738563"/>
          <p14:tracePt t="11996" x="6296025" y="3773488"/>
          <p14:tracePt t="12014" x="6278563" y="3790950"/>
          <p14:tracePt t="12016" x="6270625" y="3806825"/>
          <p14:tracePt t="12030" x="6253163" y="3816350"/>
          <p14:tracePt t="12033" x="6253163" y="3824288"/>
          <p14:tracePt t="12047" x="6235700" y="3841750"/>
          <p14:tracePt t="12065" x="6219825" y="3867150"/>
          <p14:tracePt t="12082" x="6210300" y="3867150"/>
          <p14:tracePt t="12128" x="6210300" y="3849688"/>
          <p14:tracePt t="12134" x="6210300" y="3841750"/>
          <p14:tracePt t="12147" x="6219825" y="3738563"/>
          <p14:tracePt t="12164" x="6261100" y="3509963"/>
          <p14:tracePt t="12168" x="6286500" y="3365500"/>
          <p14:tracePt t="12180" x="6329363" y="3160713"/>
          <p14:tracePt t="12198" x="6354763" y="3000375"/>
          <p14:tracePt t="12202" x="6372225" y="2922588"/>
          <p14:tracePt t="12217" x="6397625" y="2762250"/>
          <p14:tracePt t="12221" x="6415088" y="2693988"/>
          <p14:tracePt t="12229" x="6423025" y="2633663"/>
          <p14:tracePt t="12250" x="6448425" y="2516188"/>
          <p14:tracePt t="12265" x="6448425" y="2473325"/>
          <p14:tracePt t="12270" x="6456363" y="2447925"/>
          <p14:tracePt t="12280" x="6456363" y="2430463"/>
          <p14:tracePt t="12283" x="6456363" y="2422525"/>
          <p14:tracePt t="12297" x="6456363" y="2405063"/>
          <p14:tracePt t="12314" x="6456363" y="2379663"/>
          <p14:tracePt t="12334" x="6456363" y="2362200"/>
          <p14:tracePt t="12348" x="6456363" y="2354263"/>
          <p14:tracePt t="12350" x="6448425" y="2344738"/>
          <p14:tracePt t="12364" x="6448425" y="2336800"/>
          <p14:tracePt t="12380" x="6440488" y="2336800"/>
          <p14:tracePt t="12399" x="6430963" y="2336800"/>
          <p14:tracePt t="12414" x="6423025" y="2336800"/>
          <p14:tracePt t="12431" x="6423025" y="2344738"/>
          <p14:tracePt t="12447" x="6405563" y="2362200"/>
          <p14:tracePt t="12464" x="6397625" y="2397125"/>
          <p14:tracePt t="12467" x="6389688" y="2430463"/>
          <p14:tracePt t="12480" x="6364288" y="2489200"/>
          <p14:tracePt t="12482" x="6346825" y="2549525"/>
          <p14:tracePt t="12498" x="6321425" y="2693988"/>
          <p14:tracePt t="12501" x="6311900" y="2787650"/>
          <p14:tracePt t="12514" x="6303963" y="2940050"/>
          <p14:tracePt t="12530" x="6303963" y="3101975"/>
          <p14:tracePt t="12533" x="6303963" y="3186113"/>
          <p14:tracePt t="12548" x="6303963" y="3398838"/>
          <p14:tracePt t="12565" x="6321425" y="3654425"/>
          <p14:tracePt t="12581" x="6321425" y="3892550"/>
          <p14:tracePt t="12583" x="6321425" y="4002088"/>
          <p14:tracePt t="12597" x="6321425" y="4232275"/>
          <p14:tracePt t="12614" x="6321425" y="4359275"/>
          <p14:tracePt t="12618" x="6321425" y="4402138"/>
          <p14:tracePt t="12623" x="6321425" y="4435475"/>
          <p14:tracePt t="12629" x="6321425" y="4470400"/>
          <p14:tracePt t="12647" x="6321425" y="4503738"/>
          <p14:tracePt t="12664" x="6321425" y="4529138"/>
          <p14:tracePt t="12681" x="6321425" y="4538663"/>
          <p14:tracePt t="12685" x="6321425" y="4546600"/>
          <p14:tracePt t="12698" x="6321425" y="4554538"/>
          <p14:tracePt t="12726" x="6321425" y="4546600"/>
          <p14:tracePt t="12734" x="6329363" y="4546600"/>
          <p14:tracePt t="12747" x="6364288" y="4503738"/>
          <p14:tracePt t="12767" x="6575425" y="4249738"/>
          <p14:tracePt t="12781" x="6831013" y="3867150"/>
          <p14:tracePt t="12798" x="6983413" y="3594100"/>
          <p14:tracePt t="12814" x="7102475" y="3094038"/>
          <p14:tracePt t="12831" x="7102475" y="2906713"/>
          <p14:tracePt t="12833" x="7102475" y="2830513"/>
          <p14:tracePt t="12848" x="7059613" y="2693988"/>
          <p14:tracePt t="12863" x="7008813" y="2574925"/>
          <p14:tracePt t="12880" x="6950075" y="2489200"/>
          <p14:tracePt t="12882" x="6915150" y="2447925"/>
          <p14:tracePt t="12897" x="6864350" y="2387600"/>
          <p14:tracePt t="12915" x="6805613" y="2336800"/>
          <p14:tracePt t="12930" x="6788150" y="2328863"/>
          <p14:tracePt t="12949" x="6762750" y="2319338"/>
          <p14:tracePt t="12964" x="6745288" y="2319338"/>
          <p14:tracePt t="12980" x="6737350" y="2319338"/>
          <p14:tracePt t="12983" x="6729413" y="2319338"/>
          <p14:tracePt t="12997" x="6719888" y="2319338"/>
          <p14:tracePt t="13014" x="6711950" y="2362200"/>
          <p14:tracePt t="13031" x="6729413" y="2617788"/>
          <p14:tracePt t="13047" x="6788150" y="2889250"/>
          <p14:tracePt t="13064" x="6975475" y="3211513"/>
          <p14:tracePt t="13066" x="7102475" y="3373438"/>
          <p14:tracePt t="13080" x="7332663" y="3586163"/>
          <p14:tracePt t="13097" x="7705725" y="3857625"/>
          <p14:tracePt t="13099" x="7986713" y="4011613"/>
          <p14:tracePt t="13114" x="8394700" y="4275138"/>
          <p14:tracePt t="13131" x="8716963" y="4435475"/>
          <p14:tracePt t="13134" x="8904288" y="4513263"/>
          <p14:tracePt t="13147" x="9107488" y="4589463"/>
          <p14:tracePt t="13163" x="9193213" y="4622800"/>
          <p14:tracePt t="13182" x="9251950" y="4673600"/>
          <p14:tracePt t="13197" x="9261475" y="4691063"/>
          <p14:tracePt t="13502" x="9353550" y="4605338"/>
          <p14:tracePt t="13508" x="9498013" y="4470400"/>
          <p14:tracePt t="13525" x="9931400" y="4105275"/>
          <p14:tracePt t="13540" x="10245725" y="3832225"/>
          <p14:tracePt t="13544" x="10348913" y="3763963"/>
          <p14:tracePt t="13557" x="10602913" y="3619500"/>
          <p14:tracePt t="13573" x="10858500" y="3484563"/>
          <p14:tracePt t="13591" x="11129963" y="3314700"/>
          <p14:tracePt t="13606" x="11368088" y="3211513"/>
          <p14:tracePt t="13624" x="11664950" y="3076575"/>
          <p14:tracePt t="13640" x="11766550" y="3033713"/>
          <p14:tracePt t="13657" x="11895138" y="3008313"/>
          <p14:tracePt t="13660" x="11953875" y="2990850"/>
          <p14:tracePt t="13673" x="12080875" y="2982913"/>
          <p14:tracePt t="20519" x="11096625" y="3390900"/>
          <p14:tracePt t="20525" x="10721975" y="3373438"/>
          <p14:tracePt t="20533" x="10255250" y="3373438"/>
          <p14:tracePt t="20546" x="9447213" y="3373438"/>
          <p14:tracePt t="20551" x="9064625" y="3398838"/>
          <p14:tracePt t="20562" x="8716963" y="3424238"/>
          <p14:tracePt t="20576" x="8258175" y="3467100"/>
          <p14:tracePt t="20581" x="8096250" y="3492500"/>
          <p14:tracePt t="20586" x="7969250" y="3502025"/>
          <p14:tracePt t="20594" x="7850188" y="3527425"/>
          <p14:tracePt t="20608" x="7705725" y="3568700"/>
          <p14:tracePt t="20628" x="7586663" y="3619500"/>
          <p14:tracePt t="20643" x="7553325" y="3636963"/>
          <p14:tracePt t="20645" x="7545388" y="3636963"/>
          <p14:tracePt t="20660" x="7535863" y="3646488"/>
          <p14:tracePt t="20676" x="7518400" y="3646488"/>
          <p14:tracePt t="20692" x="7518400" y="3654425"/>
          <p14:tracePt t="20784" x="7527925" y="3654425"/>
          <p14:tracePt t="20789" x="7535863" y="3654425"/>
          <p14:tracePt t="20795" x="7553325" y="3654425"/>
          <p14:tracePt t="20810" x="7596188" y="3654425"/>
          <p14:tracePt t="20824" x="7705725" y="3679825"/>
          <p14:tracePt t="20843" x="7893050" y="3697288"/>
          <p14:tracePt t="20859" x="7951788" y="3705225"/>
          <p14:tracePt t="20860" x="8012113" y="3713163"/>
          <p14:tracePt t="20875" x="8174038" y="3738563"/>
          <p14:tracePt t="20877" x="8258175" y="3748088"/>
          <p14:tracePt t="20892" x="8445500" y="3781425"/>
          <p14:tracePt t="20909" x="8580438" y="3798888"/>
          <p14:tracePt t="20925" x="8759825" y="3841750"/>
          <p14:tracePt t="20943" x="8904288" y="3849688"/>
          <p14:tracePt t="20948" x="9005888" y="3867150"/>
          <p14:tracePt t="20960" x="9218613" y="3867150"/>
          <p14:tracePt t="20975" x="9388475" y="3857625"/>
          <p14:tracePt t="20994" x="9685338" y="3824288"/>
          <p14:tracePt t="21008" x="9915525" y="3806825"/>
          <p14:tracePt t="21026" x="10075863" y="3773488"/>
          <p14:tracePt t="21029" x="10136188" y="3763963"/>
          <p14:tracePt t="21042" x="10229850" y="3748088"/>
          <p14:tracePt t="21059" x="10364788" y="3722688"/>
          <p14:tracePt t="21062" x="10433050" y="3713163"/>
          <p14:tracePt t="21076" x="10552113" y="3679825"/>
          <p14:tracePt t="21092" x="10637838" y="3654425"/>
          <p14:tracePt t="21109" x="10704513" y="3636963"/>
          <p14:tracePt t="21125" x="10782300" y="3611563"/>
          <p14:tracePt t="21142" x="10823575" y="3594100"/>
          <p14:tracePt t="21145" x="10858500" y="3586163"/>
          <p14:tracePt t="21158" x="10901363" y="3560763"/>
          <p14:tracePt t="21175" x="10934700" y="3535363"/>
          <p14:tracePt t="21192" x="10968038" y="3517900"/>
          <p14:tracePt t="21208" x="10985500" y="3502025"/>
          <p14:tracePt t="21225" x="10985500" y="3475038"/>
          <p14:tracePt t="21242" x="10985500" y="3459163"/>
          <p14:tracePt t="21261" x="10942638" y="3398838"/>
          <p14:tracePt t="21275" x="10848975" y="3305175"/>
          <p14:tracePt t="21293" x="10602913" y="3109913"/>
          <p14:tracePt t="21308" x="10425113" y="3008313"/>
          <p14:tracePt t="21325" x="10255250" y="2957513"/>
          <p14:tracePt t="21329" x="10194925" y="2940050"/>
          <p14:tracePt t="21342" x="10136188" y="2914650"/>
          <p14:tracePt t="21359" x="10075863" y="2897188"/>
          <p14:tracePt t="21362" x="10050463" y="2897188"/>
          <p14:tracePt t="21375" x="9999663" y="2889250"/>
          <p14:tracePt t="21392" x="9948863" y="2881313"/>
          <p14:tracePt t="21409" x="9872663" y="2881313"/>
          <p14:tracePt t="21426" x="9821863" y="2889250"/>
          <p14:tracePt t="21443" x="9753600" y="2906713"/>
          <p14:tracePt t="21459" x="9720263" y="2922588"/>
          <p14:tracePt t="21476" x="9685338" y="2940050"/>
          <p14:tracePt t="21479" x="9685338" y="2949575"/>
          <p14:tracePt t="21492" x="9652000" y="2965450"/>
          <p14:tracePt t="21509" x="9626600" y="3016250"/>
          <p14:tracePt t="21513" x="9601200" y="3041650"/>
          <p14:tracePt t="21525" x="9550400" y="3135313"/>
          <p14:tracePt t="21542" x="9498013" y="3263900"/>
          <p14:tracePt t="21546" x="9472613" y="3322638"/>
          <p14:tracePt t="21561" x="9439275" y="3459163"/>
          <p14:tracePt t="21575" x="9413875" y="3578225"/>
          <p14:tracePt t="21593" x="9380538" y="3841750"/>
          <p14:tracePt t="21608" x="9371013" y="3986213"/>
          <p14:tracePt t="21626" x="9371013" y="4130675"/>
          <p14:tracePt t="21642" x="9371013" y="4206875"/>
          <p14:tracePt t="21659" x="9380538" y="4291013"/>
          <p14:tracePt t="21663" x="9380538" y="4333875"/>
          <p14:tracePt t="21668" x="9388475" y="4394200"/>
          <p14:tracePt t="21676" x="9405938" y="4452938"/>
          <p14:tracePt t="21692" x="9431338" y="4538663"/>
          <p14:tracePt t="21696" x="9439275" y="4579938"/>
          <p14:tracePt t="21711" x="9472613" y="4665663"/>
          <p14:tracePt t="21726" x="9507538" y="4759325"/>
          <p14:tracePt t="21729" x="9523413" y="4810125"/>
          <p14:tracePt t="21743" x="9550400" y="4886325"/>
          <p14:tracePt t="21758" x="9583738" y="4962525"/>
          <p14:tracePt t="21776" x="9617075" y="5005388"/>
          <p14:tracePt t="21778" x="9634538" y="5030788"/>
          <p14:tracePt t="21792" x="9642475" y="5048250"/>
          <p14:tracePt t="21793" x="9659938" y="5064125"/>
          <p14:tracePt t="21809" x="9694863" y="5091113"/>
          <p14:tracePt t="21812" x="9720263" y="5099050"/>
          <p14:tracePt t="21826" x="9761538" y="5124450"/>
          <p14:tracePt t="21842" x="9812338" y="5141913"/>
          <p14:tracePt t="21846" x="9839325" y="5141913"/>
          <p14:tracePt t="21859" x="9855200" y="5141913"/>
          <p14:tracePt t="21875" x="9915525" y="5141913"/>
          <p14:tracePt t="21879" x="9931400" y="5141913"/>
          <p14:tracePt t="21893" x="9966325" y="5116513"/>
          <p14:tracePt t="21900" x="9983788" y="5099050"/>
          <p14:tracePt t="21909" x="9999663" y="5073650"/>
          <p14:tracePt t="21929" x="10034588" y="4979988"/>
          <p14:tracePt t="21934" x="10042525" y="4929188"/>
          <p14:tracePt t="21942" x="10050463" y="4886325"/>
          <p14:tracePt t="21959" x="10050463" y="4784725"/>
          <p14:tracePt t="21963" x="10050463" y="4708525"/>
          <p14:tracePt t="21975" x="10009188" y="4521200"/>
          <p14:tracePt t="21992" x="9931400" y="4300538"/>
          <p14:tracePt t="21994" x="9890125" y="4224338"/>
          <p14:tracePt t="22010" x="9812338" y="4087813"/>
          <p14:tracePt t="22025" x="9745663" y="3960813"/>
          <p14:tracePt t="22044" x="9642475" y="3748088"/>
          <p14:tracePt t="22059" x="9609138" y="3646488"/>
          <p14:tracePt t="22062" x="9601200" y="3611563"/>
          <p14:tracePt t="22077" x="9591675" y="3552825"/>
          <p14:tracePt t="22092" x="9583738" y="3527425"/>
          <p14:tracePt t="22109" x="9583738" y="3492500"/>
          <p14:tracePt t="22112" x="9583738" y="3484563"/>
          <p14:tracePt t="22125" x="9583738" y="3467100"/>
          <p14:tracePt t="22142" x="9601200" y="3441700"/>
          <p14:tracePt t="22146" x="9626600" y="3424238"/>
          <p14:tracePt t="22159" x="9728200" y="3373438"/>
          <p14:tracePt t="22176" x="9872663" y="3314700"/>
          <p14:tracePt t="22180" x="9966325" y="3279775"/>
          <p14:tracePt t="22192" x="10169525" y="3238500"/>
          <p14:tracePt t="22209" x="10374313" y="3203575"/>
          <p14:tracePt t="22214" x="10458450" y="3186113"/>
          <p14:tracePt t="22228" x="10569575" y="3186113"/>
          <p14:tracePt t="22242" x="10628313" y="3186113"/>
          <p14:tracePt t="22258" x="10671175" y="3186113"/>
          <p14:tracePt t="22275" x="10721975" y="3195638"/>
          <p14:tracePt t="22293" x="10747375" y="3203575"/>
          <p14:tracePt t="22296" x="10764838" y="3211513"/>
          <p14:tracePt t="22310" x="10790238" y="3221038"/>
          <p14:tracePt t="22326" x="10823575" y="3228975"/>
          <p14:tracePt t="22329" x="10841038" y="3238500"/>
          <p14:tracePt t="22345" x="10866438" y="3263900"/>
          <p14:tracePt t="22359" x="10883900" y="3271838"/>
          <p14:tracePt t="22364" x="10909300" y="3289300"/>
          <p14:tracePt t="22375" x="10926763" y="3305175"/>
          <p14:tracePt t="22378" x="10934700" y="3314700"/>
          <p14:tracePt t="22392" x="10968038" y="3340100"/>
          <p14:tracePt t="22412" x="11028363" y="3390900"/>
          <p14:tracePt t="22425" x="11071225" y="3424238"/>
          <p14:tracePt t="22444" x="11137900" y="3492500"/>
          <p14:tracePt t="22459" x="11180763" y="3543300"/>
          <p14:tracePt t="22475" x="11241088" y="3586163"/>
          <p14:tracePt t="22494" x="11317288" y="3619500"/>
          <p14:tracePt t="22509" x="11368088" y="3646488"/>
          <p14:tracePt t="22513" x="11385550" y="3654425"/>
          <p14:tracePt t="22528" x="11418888" y="3671888"/>
          <p14:tracePt t="22543" x="11444288" y="3679825"/>
          <p14:tracePt t="22559" x="11461750" y="3679825"/>
          <p14:tracePt t="22561" x="11477625" y="3679825"/>
          <p14:tracePt t="22576" x="11487150" y="3679825"/>
          <p14:tracePt t="22591" x="11503025" y="3679825"/>
          <p14:tracePt t="22595" x="11512550" y="3679825"/>
          <p14:tracePt t="22609" x="11537950" y="3679825"/>
          <p14:tracePt t="22626" x="11563350" y="3646488"/>
          <p14:tracePt t="22630" x="11580813" y="3629025"/>
          <p14:tracePt t="22644" x="11614150" y="3535363"/>
          <p14:tracePt t="22658" x="11639550" y="3449638"/>
          <p14:tracePt t="22677" x="11657013" y="3330575"/>
          <p14:tracePt t="22692" x="11657013" y="3246438"/>
          <p14:tracePt t="22709" x="11631613" y="3119438"/>
          <p14:tracePt t="22725" x="11580813" y="3008313"/>
          <p14:tracePt t="22742" x="11469688" y="2855913"/>
          <p14:tracePt t="22744" x="11418888" y="2820988"/>
          <p14:tracePt t="22758" x="11385550" y="2787650"/>
          <p14:tracePt t="22761" x="11317288" y="2744788"/>
          <p14:tracePt t="22765" x="11266488" y="2719388"/>
          <p14:tracePt t="22775" x="11223625" y="2701925"/>
          <p14:tracePt t="22779" x="11180763" y="2686050"/>
          <p14:tracePt t="22792" x="11112500" y="2660650"/>
          <p14:tracePt t="22808" x="11028363" y="2633663"/>
          <p14:tracePt t="22826" x="10917238" y="2625725"/>
          <p14:tracePt t="22841" x="10891838" y="2625725"/>
          <p14:tracePt t="22843" x="10858500" y="2633663"/>
          <p14:tracePt t="22860" x="10807700" y="2651125"/>
          <p14:tracePt t="22875" x="10782300" y="2668588"/>
          <p14:tracePt t="22894" x="10729913" y="2701925"/>
          <p14:tracePt t="22909" x="10704513" y="2762250"/>
          <p14:tracePt t="22926" x="10637838" y="2897188"/>
          <p14:tracePt t="22929" x="10602913" y="2974975"/>
          <p14:tracePt t="22942" x="10569575" y="3076575"/>
          <p14:tracePt t="22944" x="10552113" y="3178175"/>
          <p14:tracePt t="22959" x="10518775" y="3340100"/>
          <p14:tracePt t="22962" x="10518775" y="3398838"/>
          <p14:tracePt t="22976" x="10518775" y="3552825"/>
          <p14:tracePt t="22992" x="10518775" y="3697288"/>
          <p14:tracePt t="23009" x="10526713" y="3816350"/>
          <p14:tracePt t="23026" x="10560050" y="3935413"/>
          <p14:tracePt t="23043" x="10612438" y="4044950"/>
          <p14:tracePt t="23059" x="10663238" y="4130675"/>
          <p14:tracePt t="23076" x="10714038" y="4214813"/>
          <p14:tracePt t="23080" x="10729913" y="4257675"/>
          <p14:tracePt t="23092" x="10782300" y="4316413"/>
          <p14:tracePt t="23109" x="10823575" y="4368800"/>
          <p14:tracePt t="23114" x="10848975" y="4376738"/>
          <p14:tracePt t="23129" x="10883900" y="4410075"/>
          <p14:tracePt t="23134" x="10901363" y="4427538"/>
          <p14:tracePt t="23142" x="10917238" y="4445000"/>
          <p14:tracePt t="23147" x="10934700" y="4445000"/>
          <p14:tracePt t="23162" x="10952163" y="4460875"/>
          <p14:tracePt t="23175" x="10977563" y="4478338"/>
          <p14:tracePt t="23192" x="11018838" y="4495800"/>
          <p14:tracePt t="23194" x="11036300" y="4503738"/>
          <p14:tracePt t="23209" x="11071225" y="4513263"/>
          <p14:tracePt t="23225" x="11104563" y="4521200"/>
          <p14:tracePt t="23242" x="11163300" y="4521200"/>
          <p14:tracePt t="23258" x="11206163" y="4521200"/>
          <p14:tracePt t="23275" x="11249025" y="4521200"/>
          <p14:tracePt t="23278" x="11266488" y="4521200"/>
          <p14:tracePt t="23292" x="11299825" y="4513263"/>
          <p14:tracePt t="23309" x="11350625" y="4486275"/>
          <p14:tracePt t="23325" x="11385550" y="4470400"/>
          <p14:tracePt t="23342" x="11418888" y="4427538"/>
          <p14:tracePt t="23345" x="11436350" y="4394200"/>
          <p14:tracePt t="23359" x="11477625" y="4308475"/>
          <p14:tracePt t="23377" x="11512550" y="4181475"/>
          <p14:tracePt t="23392" x="11520488" y="4130675"/>
          <p14:tracePt t="23409" x="11530013" y="4079875"/>
          <p14:tracePt t="23412" x="11530013" y="4062413"/>
          <p14:tracePt t="23427" x="11530013" y="4002088"/>
          <p14:tracePt t="23442" x="11530013" y="3892550"/>
          <p14:tracePt t="23459" x="11495088" y="3603625"/>
          <p14:tracePt t="23475" x="11461750" y="3449638"/>
          <p14:tracePt t="23479" x="11444288" y="3408363"/>
          <p14:tracePt t="23491" x="11418888" y="3355975"/>
          <p14:tracePt t="23493" x="11393488" y="3322638"/>
          <p14:tracePt t="23508" x="11360150" y="3263900"/>
          <p14:tracePt t="23525" x="11325225" y="3203575"/>
          <p14:tracePt t="23529" x="11317288" y="3186113"/>
          <p14:tracePt t="23542" x="11291888" y="3160713"/>
          <p14:tracePt t="23559" x="11256963" y="3127375"/>
          <p14:tracePt t="23563" x="11249025" y="3119438"/>
          <p14:tracePt t="23577" x="11223625" y="3109913"/>
          <p14:tracePt t="23592" x="11198225" y="3101975"/>
          <p14:tracePt t="23596" x="11188700" y="3101975"/>
          <p14:tracePt t="23611" x="11172825" y="3094038"/>
          <p14:tracePt t="23625" x="11155363" y="3084513"/>
          <p14:tracePt t="23951" x="11333163" y="3084513"/>
          <p14:tracePt t="23957" x="11639550" y="3119438"/>
          <p14:tracePt t="23963" x="11911013" y="3152775"/>
          <p14:tracePt t="36526" x="11342688" y="2932113"/>
          <p14:tracePt t="36533" x="10756900" y="2693988"/>
          <p14:tracePt t="36550" x="9421813" y="2209800"/>
          <p14:tracePt t="36552" x="8724900" y="1911350"/>
          <p14:tracePt t="36567" x="7485063" y="1317625"/>
          <p14:tracePt t="36570" x="7008813" y="1069975"/>
          <p14:tracePt t="36584" x="6415088" y="722313"/>
          <p14:tracePt t="36601" x="6126163" y="585788"/>
          <p14:tracePt t="36604" x="6032500" y="534988"/>
          <p14:tracePt t="36616" x="5972175" y="509588"/>
          <p14:tracePt t="36634" x="5956300" y="492125"/>
          <p14:tracePt t="36905" x="5530850" y="433388"/>
          <p14:tracePt t="36912" x="4884738" y="322263"/>
          <p14:tracePt t="36921" x="4230688" y="169863"/>
        </p14:tracePtLst>
      </p14:laserTraceLst>
    </p:ext>
  </p:extLs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a:extLst>
              <a:ext uri="{FF2B5EF4-FFF2-40B4-BE49-F238E27FC236}">
                <a16:creationId xmlns:a16="http://schemas.microsoft.com/office/drawing/2014/main" id="{5563FC53-DD74-462F-4444-ABBABB40FEBB}"/>
              </a:ext>
            </a:extLst>
          </p:cNvPr>
          <p:cNvGraphicFramePr>
            <a:graphicFrameLocks noGrp="1"/>
          </p:cNvGraphicFramePr>
          <p:nvPr>
            <p:ph idx="1"/>
            <p:extLst>
              <p:ext uri="{D42A27DB-BD31-4B8C-83A1-F6EECF244321}">
                <p14:modId xmlns:p14="http://schemas.microsoft.com/office/powerpoint/2010/main" val="1684486600"/>
              </p:ext>
            </p:extLst>
          </p:nvPr>
        </p:nvGraphicFramePr>
        <p:xfrm>
          <a:off x="645830" y="984549"/>
          <a:ext cx="10515600" cy="339109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extBox 5">
            <a:extLst>
              <a:ext uri="{FF2B5EF4-FFF2-40B4-BE49-F238E27FC236}">
                <a16:creationId xmlns:a16="http://schemas.microsoft.com/office/drawing/2014/main" id="{FC8AE905-02B4-F29A-E251-AD344B6D8507}"/>
              </a:ext>
            </a:extLst>
          </p:cNvPr>
          <p:cNvSpPr txBox="1"/>
          <p:nvPr/>
        </p:nvSpPr>
        <p:spPr>
          <a:xfrm>
            <a:off x="0" y="6501468"/>
            <a:ext cx="4261449" cy="400110"/>
          </a:xfrm>
          <a:prstGeom prst="rect">
            <a:avLst/>
          </a:prstGeom>
          <a:noFill/>
        </p:spPr>
        <p:txBody>
          <a:bodyPr wrap="square" rtlCol="0">
            <a:spAutoFit/>
          </a:bodyPr>
          <a:lstStyle/>
          <a:p>
            <a:r>
              <a:rPr lang="en-US" sz="2000" dirty="0">
                <a:solidFill>
                  <a:schemeClr val="bg1"/>
                </a:solidFill>
              </a:rPr>
              <a:t>Proposed System Architecture</a:t>
            </a:r>
            <a:endParaRPr lang="en-IN" sz="2000" dirty="0">
              <a:solidFill>
                <a:schemeClr val="bg1"/>
              </a:solidFill>
            </a:endParaRPr>
          </a:p>
        </p:txBody>
      </p:sp>
      <p:pic>
        <p:nvPicPr>
          <p:cNvPr id="7" name="Picture 6">
            <a:extLst>
              <a:ext uri="{FF2B5EF4-FFF2-40B4-BE49-F238E27FC236}">
                <a16:creationId xmlns:a16="http://schemas.microsoft.com/office/drawing/2014/main" id="{4AFEFD8F-6B83-2D0D-A29E-71B3F958AC22}"/>
              </a:ext>
            </a:extLst>
          </p:cNvPr>
          <p:cNvPicPr>
            <a:picLocks noChangeAspect="1"/>
          </p:cNvPicPr>
          <p:nvPr/>
        </p:nvPicPr>
        <p:blipFill>
          <a:blip r:embed="rId8"/>
          <a:stretch>
            <a:fillRect/>
          </a:stretch>
        </p:blipFill>
        <p:spPr>
          <a:xfrm>
            <a:off x="0" y="4685817"/>
            <a:ext cx="12192000" cy="1505474"/>
          </a:xfrm>
          <a:prstGeom prst="rect">
            <a:avLst/>
          </a:prstGeom>
        </p:spPr>
      </p:pic>
      <p:sp>
        <p:nvSpPr>
          <p:cNvPr id="3" name="Title 1">
            <a:extLst>
              <a:ext uri="{FF2B5EF4-FFF2-40B4-BE49-F238E27FC236}">
                <a16:creationId xmlns:a16="http://schemas.microsoft.com/office/drawing/2014/main" id="{22085E2B-5670-84B9-D529-BDC041665769}"/>
              </a:ext>
            </a:extLst>
          </p:cNvPr>
          <p:cNvSpPr txBox="1">
            <a:spLocks/>
          </p:cNvSpPr>
          <p:nvPr/>
        </p:nvSpPr>
        <p:spPr>
          <a:xfrm>
            <a:off x="480753" y="97578"/>
            <a:ext cx="10515600" cy="753813"/>
          </a:xfrm>
          <a:prstGeom prst="rect">
            <a:avLst/>
          </a:prstGeom>
        </p:spPr>
        <p:txBody>
          <a:bodyPr/>
          <a:lstStyle>
            <a:lvl1pPr algn="l" defTabSz="914400" rtl="0" eaLnBrk="1" latinLnBrk="0" hangingPunct="1">
              <a:lnSpc>
                <a:spcPct val="90000"/>
              </a:lnSpc>
              <a:spcBef>
                <a:spcPct val="0"/>
              </a:spcBef>
              <a:buNone/>
              <a:defRPr sz="4400" kern="1200">
                <a:solidFill>
                  <a:schemeClr val="bg1"/>
                </a:solidFill>
                <a:latin typeface="+mj-lt"/>
                <a:ea typeface="+mj-ea"/>
                <a:cs typeface="+mj-cs"/>
              </a:defRPr>
            </a:lvl1pPr>
          </a:lstStyle>
          <a:p>
            <a:r>
              <a:rPr lang="en-IN" dirty="0"/>
              <a:t>Flexible Tile Fetcher</a:t>
            </a:r>
          </a:p>
        </p:txBody>
      </p:sp>
    </p:spTree>
    <p:extLst>
      <p:ext uri="{BB962C8B-B14F-4D97-AF65-F5344CB8AC3E}">
        <p14:creationId xmlns:p14="http://schemas.microsoft.com/office/powerpoint/2010/main" val="260546077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Background of Tiling Problem</a:t>
            </a:r>
          </a:p>
        </p:txBody>
      </p:sp>
      <mc:AlternateContent xmlns:mc="http://schemas.openxmlformats.org/markup-compatibility/2006" xmlns:a14="http://schemas.microsoft.com/office/drawing/2010/main">
        <mc:Choice Requires="a14">
          <p:graphicFrame>
            <p:nvGraphicFramePr>
              <p:cNvPr id="4" name="Content Placeholder 3">
                <a:extLst>
                  <a:ext uri="{FF2B5EF4-FFF2-40B4-BE49-F238E27FC236}">
                    <a16:creationId xmlns:a16="http://schemas.microsoft.com/office/drawing/2014/main" id="{B128C2C3-23F4-1BE0-7A86-13D5D3EE458F}"/>
                  </a:ext>
                </a:extLst>
              </p:cNvPr>
              <p:cNvGraphicFramePr>
                <a:graphicFrameLocks noGrp="1"/>
              </p:cNvGraphicFramePr>
              <p:nvPr>
                <p:ph idx="1"/>
                <p:extLst>
                  <p:ext uri="{D42A27DB-BD31-4B8C-83A1-F6EECF244321}">
                    <p14:modId xmlns:p14="http://schemas.microsoft.com/office/powerpoint/2010/main" val="2152407819"/>
                  </p:ext>
                </p:extLst>
              </p:nvPr>
            </p:nvGraphicFramePr>
            <p:xfrm>
              <a:off x="79513" y="993913"/>
              <a:ext cx="11828129" cy="444363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Choice>
        <mc:Fallback xmlns="">
          <p:graphicFrame>
            <p:nvGraphicFramePr>
              <p:cNvPr id="4" name="Content Placeholder 3">
                <a:extLst>
                  <a:ext uri="{FF2B5EF4-FFF2-40B4-BE49-F238E27FC236}">
                    <a16:creationId xmlns:a16="http://schemas.microsoft.com/office/drawing/2014/main" id="{B128C2C3-23F4-1BE0-7A86-13D5D3EE458F}"/>
                  </a:ext>
                </a:extLst>
              </p:cNvPr>
              <p:cNvGraphicFramePr>
                <a:graphicFrameLocks noGrp="1"/>
              </p:cNvGraphicFramePr>
              <p:nvPr>
                <p:ph idx="1"/>
                <p:extLst>
                  <p:ext uri="{D42A27DB-BD31-4B8C-83A1-F6EECF244321}">
                    <p14:modId xmlns:p14="http://schemas.microsoft.com/office/powerpoint/2010/main" val="2152407819"/>
                  </p:ext>
                </p:extLst>
              </p:nvPr>
            </p:nvGraphicFramePr>
            <p:xfrm>
              <a:off x="79513" y="993913"/>
              <a:ext cx="11828129" cy="4443635"/>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mc:Fallback>
      </mc:AlternateContent>
      <p:sp>
        <p:nvSpPr>
          <p:cNvPr id="5" name="TextBox 4">
            <a:extLst>
              <a:ext uri="{FF2B5EF4-FFF2-40B4-BE49-F238E27FC236}">
                <a16:creationId xmlns:a16="http://schemas.microsoft.com/office/drawing/2014/main" id="{92C38A46-177B-A3B6-C06C-43DB1847AAC4}"/>
              </a:ext>
            </a:extLst>
          </p:cNvPr>
          <p:cNvSpPr txBox="1"/>
          <p:nvPr/>
        </p:nvSpPr>
        <p:spPr>
          <a:xfrm>
            <a:off x="0" y="6501468"/>
            <a:ext cx="4261449" cy="400110"/>
          </a:xfrm>
          <a:prstGeom prst="rect">
            <a:avLst/>
          </a:prstGeom>
          <a:noFill/>
        </p:spPr>
        <p:txBody>
          <a:bodyPr wrap="square" rtlCol="0">
            <a:spAutoFit/>
          </a:bodyPr>
          <a:lstStyle/>
          <a:p>
            <a:r>
              <a:rPr lang="en-US" sz="2000" dirty="0">
                <a:solidFill>
                  <a:schemeClr val="bg1"/>
                </a:solidFill>
              </a:rPr>
              <a:t>Proposed System Architecture</a:t>
            </a:r>
            <a:endParaRPr lang="en-IN" sz="2000" dirty="0">
              <a:solidFill>
                <a:schemeClr val="bg1"/>
              </a:solidFill>
            </a:endParaRPr>
          </a:p>
        </p:txBody>
      </p:sp>
      <p:sp>
        <p:nvSpPr>
          <p:cNvPr id="3" name="TextBox 2">
            <a:extLst>
              <a:ext uri="{FF2B5EF4-FFF2-40B4-BE49-F238E27FC236}">
                <a16:creationId xmlns:a16="http://schemas.microsoft.com/office/drawing/2014/main" id="{1B9A8037-A414-8607-4963-5FEADAF1ACDA}"/>
              </a:ext>
            </a:extLst>
          </p:cNvPr>
          <p:cNvSpPr txBox="1"/>
          <p:nvPr/>
        </p:nvSpPr>
        <p:spPr>
          <a:xfrm>
            <a:off x="391633" y="5580070"/>
            <a:ext cx="11408734" cy="830997"/>
          </a:xfrm>
          <a:prstGeom prst="rect">
            <a:avLst/>
          </a:prstGeom>
          <a:gradFill flip="none" rotWithShape="1">
            <a:gsLst>
              <a:gs pos="0">
                <a:srgbClr val="7030A0">
                  <a:tint val="66000"/>
                  <a:satMod val="160000"/>
                </a:srgbClr>
              </a:gs>
              <a:gs pos="50000">
                <a:srgbClr val="7030A0">
                  <a:tint val="44500"/>
                  <a:satMod val="160000"/>
                </a:srgbClr>
              </a:gs>
              <a:gs pos="100000">
                <a:srgbClr val="7030A0">
                  <a:tint val="23500"/>
                  <a:satMod val="160000"/>
                </a:srgbClr>
              </a:gs>
            </a:gsLst>
            <a:lin ang="8100000" scaled="1"/>
            <a:tileRect/>
          </a:gradFill>
          <a:ln>
            <a:solidFill>
              <a:srgbClr val="C00000"/>
            </a:solidFill>
          </a:ln>
        </p:spPr>
        <p:txBody>
          <a:bodyPr wrap="square" rtlCol="0">
            <a:spAutoFit/>
          </a:bodyPr>
          <a:lstStyle/>
          <a:p>
            <a:pPr marL="342900" lvl="0" indent="-342900" algn="ctr">
              <a:buFont typeface="Arial" panose="020B0604020202020204" pitchFamily="34" charset="0"/>
              <a:buChar char="•"/>
            </a:pPr>
            <a:r>
              <a:rPr lang="en-IN" sz="2400" b="1" dirty="0"/>
              <a:t>Simple greedy tiling, importance to dimensions offering more reuse opportunities</a:t>
            </a:r>
          </a:p>
          <a:p>
            <a:pPr marL="342900" lvl="0" indent="-342900" algn="ctr">
              <a:buFont typeface="Arial" panose="020B0604020202020204" pitchFamily="34" charset="0"/>
              <a:buChar char="•"/>
            </a:pPr>
            <a:r>
              <a:rPr lang="en-IN" sz="2400" b="1" dirty="0"/>
              <a:t>Can choose a smaller sub patch according to the on-chip memory</a:t>
            </a:r>
          </a:p>
        </p:txBody>
      </p:sp>
    </p:spTree>
    <p:extLst>
      <p:ext uri="{BB962C8B-B14F-4D97-AF65-F5344CB8AC3E}">
        <p14:creationId xmlns:p14="http://schemas.microsoft.com/office/powerpoint/2010/main" val="9872639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7ECB7D-1DEB-4E2E-A8B9-C0E0CE1296EC}"/>
              </a:ext>
            </a:extLst>
          </p:cNvPr>
          <p:cNvSpPr>
            <a:spLocks noGrp="1"/>
          </p:cNvSpPr>
          <p:nvPr>
            <p:ph type="title"/>
          </p:nvPr>
        </p:nvSpPr>
        <p:spPr/>
        <p:txBody>
          <a:bodyPr/>
          <a:lstStyle/>
          <a:p>
            <a:r>
              <a:rPr lang="en-IN" dirty="0"/>
              <a:t>Realised Inverse FFT Module on </a:t>
            </a:r>
            <a:r>
              <a:rPr lang="en-IN" dirty="0" err="1"/>
              <a:t>MPSoC</a:t>
            </a:r>
            <a:endParaRPr lang="en-IN" dirty="0"/>
          </a:p>
        </p:txBody>
      </p:sp>
      <p:sp>
        <p:nvSpPr>
          <p:cNvPr id="4" name="Rectangle 3">
            <a:extLst>
              <a:ext uri="{FF2B5EF4-FFF2-40B4-BE49-F238E27FC236}">
                <a16:creationId xmlns:a16="http://schemas.microsoft.com/office/drawing/2014/main" id="{3448BE34-5420-F956-D69D-99B9897CA248}"/>
              </a:ext>
            </a:extLst>
          </p:cNvPr>
          <p:cNvSpPr/>
          <p:nvPr/>
        </p:nvSpPr>
        <p:spPr>
          <a:xfrm>
            <a:off x="7191418" y="1025968"/>
            <a:ext cx="4931379" cy="3226855"/>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solidFill>
                <a:schemeClr val="tx1"/>
              </a:solidFill>
            </a:endParaRPr>
          </a:p>
        </p:txBody>
      </p:sp>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6783849F-42F5-7C64-918E-D598052C7C64}"/>
                  </a:ext>
                </a:extLst>
              </p:cNvPr>
              <p:cNvSpPr/>
              <p:nvPr/>
            </p:nvSpPr>
            <p:spPr>
              <a:xfrm>
                <a:off x="9313457" y="2234989"/>
                <a:ext cx="2508646" cy="1719497"/>
              </a:xfrm>
              <a:prstGeom prst="rect">
                <a:avLst/>
              </a:prstGeom>
              <a:solidFill>
                <a:schemeClr val="accent2">
                  <a:lumMod val="20000"/>
                  <a:lumOff val="80000"/>
                </a:schemeClr>
              </a:solidFill>
              <a:ln w="28575">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b="1" dirty="0">
                    <a:solidFill>
                      <a:schemeClr val="tx1"/>
                    </a:solidFill>
                  </a:rPr>
                  <a:t>6-Staged Pipelined</a:t>
                </a:r>
              </a:p>
              <a:p>
                <a:pPr algn="ctr"/>
                <a:r>
                  <a:rPr lang="en-IN" sz="1400" b="1" dirty="0">
                    <a:solidFill>
                      <a:schemeClr val="tx1"/>
                    </a:solidFill>
                  </a:rPr>
                  <a:t>2D VR IFFT core</a:t>
                </a:r>
              </a:p>
              <a:p>
                <a:pPr algn="ctr"/>
                <a14:m>
                  <m:oMathPara xmlns:m="http://schemas.openxmlformats.org/officeDocument/2006/math">
                    <m:oMathParaPr>
                      <m:jc m:val="centerGroup"/>
                    </m:oMathParaPr>
                    <m:oMath xmlns:m="http://schemas.openxmlformats.org/officeDocument/2006/math">
                      <m:r>
                        <a:rPr lang="en-IN" sz="1100" b="1" i="1" smtClean="0">
                          <a:solidFill>
                            <a:schemeClr val="tx1"/>
                          </a:solidFill>
                          <a:latin typeface="Cambria Math" panose="02040503050406030204" pitchFamily="18" charset="0"/>
                        </a:rPr>
                        <m:t># </m:t>
                      </m:r>
                      <m:r>
                        <a:rPr lang="en-IN" sz="1100" b="1" i="1" smtClean="0">
                          <a:solidFill>
                            <a:schemeClr val="tx1"/>
                          </a:solidFill>
                          <a:latin typeface="Cambria Math" panose="02040503050406030204" pitchFamily="18" charset="0"/>
                        </a:rPr>
                        <m:t>𝒐𝒇</m:t>
                      </m:r>
                      <m:r>
                        <a:rPr lang="en-IN" sz="1100" b="1" i="1" smtClean="0">
                          <a:solidFill>
                            <a:schemeClr val="tx1"/>
                          </a:solidFill>
                          <a:latin typeface="Cambria Math" panose="02040503050406030204" pitchFamily="18" charset="0"/>
                        </a:rPr>
                        <m:t> </m:t>
                      </m:r>
                      <m:r>
                        <a:rPr lang="en-IN" sz="1100" b="1" i="1" smtClean="0">
                          <a:solidFill>
                            <a:schemeClr val="tx1"/>
                          </a:solidFill>
                          <a:latin typeface="Cambria Math" panose="02040503050406030204" pitchFamily="18" charset="0"/>
                        </a:rPr>
                        <m:t>𝒊𝒕𝒆𝒓𝒂𝒕𝒊𝒐𝒏</m:t>
                      </m:r>
                      <m:r>
                        <a:rPr lang="en-IN" sz="1100" b="1" i="1" smtClean="0">
                          <a:solidFill>
                            <a:schemeClr val="tx1"/>
                          </a:solidFill>
                          <a:latin typeface="Cambria Math" panose="02040503050406030204" pitchFamily="18" charset="0"/>
                        </a:rPr>
                        <m:t>=</m:t>
                      </m:r>
                      <m:sSup>
                        <m:sSupPr>
                          <m:ctrlPr>
                            <a:rPr lang="en-IN" sz="1100" b="1" i="1" smtClean="0">
                              <a:solidFill>
                                <a:schemeClr val="tx1"/>
                              </a:solidFill>
                              <a:latin typeface="Cambria Math" panose="02040503050406030204" pitchFamily="18" charset="0"/>
                            </a:rPr>
                          </m:ctrlPr>
                        </m:sSupPr>
                        <m:e>
                          <m:r>
                            <a:rPr lang="en-IN" sz="1100" b="1" i="1" smtClean="0">
                              <a:solidFill>
                                <a:schemeClr val="tx1"/>
                              </a:solidFill>
                              <a:latin typeface="Cambria Math" panose="02040503050406030204" pitchFamily="18" charset="0"/>
                            </a:rPr>
                            <m:t>𝒐𝒄</m:t>
                          </m:r>
                          <m:r>
                            <a:rPr lang="en-IN" sz="1100" b="1" i="1" smtClean="0">
                              <a:solidFill>
                                <a:schemeClr val="tx1"/>
                              </a:solidFill>
                              <a:latin typeface="Cambria Math" panose="02040503050406030204" pitchFamily="18" charset="0"/>
                            </a:rPr>
                            <m:t>∗</m:t>
                          </m:r>
                          <m:r>
                            <a:rPr lang="en-IN" sz="1100" b="1" i="1" smtClean="0">
                              <a:solidFill>
                                <a:schemeClr val="tx1"/>
                              </a:solidFill>
                              <a:latin typeface="Cambria Math" panose="02040503050406030204" pitchFamily="18" charset="0"/>
                            </a:rPr>
                            <m:t>𝒑𝒏</m:t>
                          </m:r>
                        </m:e>
                        <m:sup>
                          <m:r>
                            <a:rPr lang="en-IN" sz="1100" b="1" i="1" smtClean="0">
                              <a:solidFill>
                                <a:schemeClr val="tx1"/>
                              </a:solidFill>
                              <a:latin typeface="Cambria Math" panose="02040503050406030204" pitchFamily="18" charset="0"/>
                            </a:rPr>
                            <m:t>𝟐</m:t>
                          </m:r>
                        </m:sup>
                      </m:sSup>
                    </m:oMath>
                  </m:oMathPara>
                </a14:m>
                <a:endParaRPr lang="en-IN" sz="1100" b="1" dirty="0">
                  <a:solidFill>
                    <a:schemeClr val="tx1"/>
                  </a:solidFill>
                </a:endParaRPr>
              </a:p>
            </p:txBody>
          </p:sp>
        </mc:Choice>
        <mc:Fallback xmlns="">
          <p:sp>
            <p:nvSpPr>
              <p:cNvPr id="5" name="Rectangle 4">
                <a:extLst>
                  <a:ext uri="{FF2B5EF4-FFF2-40B4-BE49-F238E27FC236}">
                    <a16:creationId xmlns:a16="http://schemas.microsoft.com/office/drawing/2014/main" id="{6783849F-42F5-7C64-918E-D598052C7C64}"/>
                  </a:ext>
                </a:extLst>
              </p:cNvPr>
              <p:cNvSpPr>
                <a:spLocks noRot="1" noChangeAspect="1" noMove="1" noResize="1" noEditPoints="1" noAdjustHandles="1" noChangeArrowheads="1" noChangeShapeType="1" noTextEdit="1"/>
              </p:cNvSpPr>
              <p:nvPr/>
            </p:nvSpPr>
            <p:spPr>
              <a:xfrm>
                <a:off x="9313457" y="2234989"/>
                <a:ext cx="2508646" cy="1719497"/>
              </a:xfrm>
              <a:prstGeom prst="rect">
                <a:avLst/>
              </a:prstGeom>
              <a:blipFill>
                <a:blip r:embed="rId2"/>
                <a:stretch>
                  <a:fillRect/>
                </a:stretch>
              </a:blipFill>
              <a:ln w="28575">
                <a:solidFill>
                  <a:schemeClr val="accent2">
                    <a:lumMod val="60000"/>
                    <a:lumOff val="40000"/>
                  </a:schemeClr>
                </a:solidFill>
              </a:ln>
            </p:spPr>
            <p:txBody>
              <a:bodyPr/>
              <a:lstStyle/>
              <a:p>
                <a:r>
                  <a:rPr lang="en-IN">
                    <a:noFill/>
                  </a:rPr>
                  <a:t> </a:t>
                </a:r>
              </a:p>
            </p:txBody>
          </p:sp>
        </mc:Fallback>
      </mc:AlternateContent>
      <p:sp>
        <p:nvSpPr>
          <p:cNvPr id="6" name="Rectangle 5">
            <a:extLst>
              <a:ext uri="{FF2B5EF4-FFF2-40B4-BE49-F238E27FC236}">
                <a16:creationId xmlns:a16="http://schemas.microsoft.com/office/drawing/2014/main" id="{9CCE2C17-D881-2D95-B66C-FC921DC77A64}"/>
              </a:ext>
            </a:extLst>
          </p:cNvPr>
          <p:cNvSpPr/>
          <p:nvPr/>
        </p:nvSpPr>
        <p:spPr>
          <a:xfrm>
            <a:off x="7887309" y="1257277"/>
            <a:ext cx="1924441" cy="829942"/>
          </a:xfrm>
          <a:prstGeom prst="rect">
            <a:avLst/>
          </a:prstGeom>
          <a:solidFill>
            <a:schemeClr val="accent2">
              <a:lumMod val="20000"/>
              <a:lumOff val="80000"/>
            </a:schemeClr>
          </a:solidFill>
          <a:ln w="28575">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b="1" dirty="0">
                <a:solidFill>
                  <a:schemeClr val="tx1"/>
                </a:solidFill>
              </a:rPr>
              <a:t>AXI Lite R/W</a:t>
            </a:r>
          </a:p>
          <a:p>
            <a:pPr algn="ctr"/>
            <a:r>
              <a:rPr lang="en-IN" sz="1400" b="1" dirty="0">
                <a:solidFill>
                  <a:schemeClr val="tx1"/>
                </a:solidFill>
              </a:rPr>
              <a:t>Registers</a:t>
            </a:r>
          </a:p>
        </p:txBody>
      </p:sp>
      <p:sp>
        <p:nvSpPr>
          <p:cNvPr id="8" name="Rectangle 7">
            <a:extLst>
              <a:ext uri="{FF2B5EF4-FFF2-40B4-BE49-F238E27FC236}">
                <a16:creationId xmlns:a16="http://schemas.microsoft.com/office/drawing/2014/main" id="{B88BC39D-FCD7-DAC0-FD54-6E90942586A9}"/>
              </a:ext>
            </a:extLst>
          </p:cNvPr>
          <p:cNvSpPr/>
          <p:nvPr/>
        </p:nvSpPr>
        <p:spPr>
          <a:xfrm>
            <a:off x="7887309" y="2224424"/>
            <a:ext cx="1271505" cy="1719497"/>
          </a:xfrm>
          <a:prstGeom prst="rect">
            <a:avLst/>
          </a:prstGeom>
          <a:solidFill>
            <a:schemeClr val="accent2">
              <a:lumMod val="20000"/>
              <a:lumOff val="80000"/>
            </a:schemeClr>
          </a:solidFill>
          <a:ln w="28575">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b="1" dirty="0">
                <a:solidFill>
                  <a:schemeClr val="tx1"/>
                </a:solidFill>
              </a:rPr>
              <a:t>AXI-4 MM</a:t>
            </a:r>
          </a:p>
          <a:p>
            <a:pPr algn="ctr"/>
            <a:r>
              <a:rPr lang="en-IN" sz="1200" b="1" dirty="0">
                <a:solidFill>
                  <a:schemeClr val="tx1"/>
                </a:solidFill>
              </a:rPr>
              <a:t>Master</a:t>
            </a:r>
          </a:p>
          <a:p>
            <a:pPr algn="ctr"/>
            <a:r>
              <a:rPr lang="en-IN" sz="1200" b="1" dirty="0">
                <a:solidFill>
                  <a:schemeClr val="tx1"/>
                </a:solidFill>
              </a:rPr>
              <a:t>R/W</a:t>
            </a:r>
          </a:p>
          <a:p>
            <a:pPr algn="ctr"/>
            <a:r>
              <a:rPr lang="en-IN" sz="1200" b="1" dirty="0">
                <a:solidFill>
                  <a:schemeClr val="tx1"/>
                </a:solidFill>
              </a:rPr>
              <a:t>512-bit</a:t>
            </a:r>
            <a:endParaRPr lang="en-IN" sz="1400" b="1" dirty="0">
              <a:solidFill>
                <a:schemeClr val="tx1"/>
              </a:solidFill>
            </a:endParaRPr>
          </a:p>
        </p:txBody>
      </p:sp>
      <p:cxnSp>
        <p:nvCxnSpPr>
          <p:cNvPr id="11" name="Connector: Elbow 10">
            <a:extLst>
              <a:ext uri="{FF2B5EF4-FFF2-40B4-BE49-F238E27FC236}">
                <a16:creationId xmlns:a16="http://schemas.microsoft.com/office/drawing/2014/main" id="{5641EF9D-CA8F-FF90-A9AF-D5BA88CAC1DB}"/>
              </a:ext>
            </a:extLst>
          </p:cNvPr>
          <p:cNvCxnSpPr/>
          <p:nvPr/>
        </p:nvCxnSpPr>
        <p:spPr>
          <a:xfrm rot="10800000">
            <a:off x="9811750" y="1446886"/>
            <a:ext cx="1718251" cy="788103"/>
          </a:xfrm>
          <a:prstGeom prst="bentConnector3">
            <a:avLst>
              <a:gd name="adj1" fmla="val 0"/>
            </a:avLst>
          </a:prstGeom>
          <a:ln w="381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Connector: Elbow 13">
            <a:extLst>
              <a:ext uri="{FF2B5EF4-FFF2-40B4-BE49-F238E27FC236}">
                <a16:creationId xmlns:a16="http://schemas.microsoft.com/office/drawing/2014/main" id="{53FB6A50-210C-25EE-CE74-44ACDC554199}"/>
              </a:ext>
            </a:extLst>
          </p:cNvPr>
          <p:cNvCxnSpPr>
            <a:cxnSpLocks/>
          </p:cNvCxnSpPr>
          <p:nvPr/>
        </p:nvCxnSpPr>
        <p:spPr>
          <a:xfrm>
            <a:off x="9811750" y="1746064"/>
            <a:ext cx="1159819" cy="488925"/>
          </a:xfrm>
          <a:prstGeom prst="bentConnector3">
            <a:avLst>
              <a:gd name="adj1" fmla="val 100370"/>
            </a:avLst>
          </a:prstGeom>
          <a:ln w="381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Arrow: Right 16">
                <a:extLst>
                  <a:ext uri="{FF2B5EF4-FFF2-40B4-BE49-F238E27FC236}">
                    <a16:creationId xmlns:a16="http://schemas.microsoft.com/office/drawing/2014/main" id="{6E9AD7F5-FBA0-8B17-3D32-11060AA5D7B5}"/>
                  </a:ext>
                </a:extLst>
              </p:cNvPr>
              <p:cNvSpPr/>
              <p:nvPr/>
            </p:nvSpPr>
            <p:spPr>
              <a:xfrm>
                <a:off x="8669113" y="2226031"/>
                <a:ext cx="1434739" cy="488925"/>
              </a:xfrm>
              <a:prstGeom prst="rightArrow">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sSub>
                      <m:sSubPr>
                        <m:ctrlPr>
                          <a:rPr lang="en-IN" sz="1400" b="1" i="1" smtClean="0">
                            <a:solidFill>
                              <a:schemeClr val="tx1"/>
                            </a:solidFill>
                            <a:latin typeface="Cambria Math" panose="02040503050406030204" pitchFamily="18" charset="0"/>
                          </a:rPr>
                        </m:ctrlPr>
                      </m:sSubPr>
                      <m:e>
                        <m:r>
                          <a:rPr lang="en-IN" sz="1400" b="1" i="1" smtClean="0">
                            <a:solidFill>
                              <a:schemeClr val="tx1"/>
                            </a:solidFill>
                            <a:latin typeface="Cambria Math" panose="02040503050406030204" pitchFamily="18" charset="0"/>
                          </a:rPr>
                          <m:t>𝑶𝑭𝑴𝑨𝑷</m:t>
                        </m:r>
                      </m:e>
                      <m:sub>
                        <m:r>
                          <a:rPr lang="en-IN" sz="1400" b="1" i="1" smtClean="0">
                            <a:solidFill>
                              <a:schemeClr val="tx1"/>
                            </a:solidFill>
                            <a:latin typeface="Cambria Math" panose="02040503050406030204" pitchFamily="18" charset="0"/>
                          </a:rPr>
                          <m:t>𝒛</m:t>
                        </m:r>
                      </m:sub>
                    </m:sSub>
                    <m:r>
                      <a:rPr lang="en-IN" sz="1400" b="1" i="1" smtClean="0">
                        <a:solidFill>
                          <a:schemeClr val="tx1"/>
                        </a:solidFill>
                        <a:latin typeface="Cambria Math" panose="02040503050406030204" pitchFamily="18" charset="0"/>
                      </a:rPr>
                      <m:t>(</m:t>
                    </m:r>
                    <m:r>
                      <a:rPr lang="en-IN" sz="1400" b="1" i="1" smtClean="0">
                        <a:solidFill>
                          <a:schemeClr val="tx1"/>
                        </a:solidFill>
                        <a:latin typeface="Cambria Math" panose="02040503050406030204" pitchFamily="18" charset="0"/>
                      </a:rPr>
                      <m:t>𝒖</m:t>
                    </m:r>
                    <m:r>
                      <a:rPr lang="en-IN" sz="1400" b="1" i="1" smtClean="0">
                        <a:solidFill>
                          <a:schemeClr val="tx1"/>
                        </a:solidFill>
                        <a:latin typeface="Cambria Math" panose="02040503050406030204" pitchFamily="18" charset="0"/>
                      </a:rPr>
                      <m:t>,</m:t>
                    </m:r>
                    <m:r>
                      <a:rPr lang="en-IN" sz="1400" b="1" i="1" smtClean="0">
                        <a:solidFill>
                          <a:schemeClr val="tx1"/>
                        </a:solidFill>
                        <a:latin typeface="Cambria Math" panose="02040503050406030204" pitchFamily="18" charset="0"/>
                      </a:rPr>
                      <m:t>𝒗</m:t>
                    </m:r>
                    <m:r>
                      <a:rPr lang="en-IN" sz="1400" b="1" i="1" smtClean="0">
                        <a:solidFill>
                          <a:schemeClr val="tx1"/>
                        </a:solidFill>
                        <a:latin typeface="Cambria Math" panose="02040503050406030204" pitchFamily="18" charset="0"/>
                      </a:rPr>
                      <m:t>)</m:t>
                    </m:r>
                  </m:oMath>
                </a14:m>
                <a:r>
                  <a:rPr lang="en-IN" sz="1400" b="1" dirty="0">
                    <a:solidFill>
                      <a:schemeClr val="tx1"/>
                    </a:solidFill>
                  </a:rPr>
                  <a:t> </a:t>
                </a:r>
              </a:p>
            </p:txBody>
          </p:sp>
        </mc:Choice>
        <mc:Fallback xmlns="">
          <p:sp>
            <p:nvSpPr>
              <p:cNvPr id="17" name="Arrow: Right 16">
                <a:extLst>
                  <a:ext uri="{FF2B5EF4-FFF2-40B4-BE49-F238E27FC236}">
                    <a16:creationId xmlns:a16="http://schemas.microsoft.com/office/drawing/2014/main" id="{6E9AD7F5-FBA0-8B17-3D32-11060AA5D7B5}"/>
                  </a:ext>
                </a:extLst>
              </p:cNvPr>
              <p:cNvSpPr>
                <a:spLocks noRot="1" noChangeAspect="1" noMove="1" noResize="1" noEditPoints="1" noAdjustHandles="1" noChangeArrowheads="1" noChangeShapeType="1" noTextEdit="1"/>
              </p:cNvSpPr>
              <p:nvPr/>
            </p:nvSpPr>
            <p:spPr>
              <a:xfrm>
                <a:off x="8669113" y="2226031"/>
                <a:ext cx="1434739" cy="488925"/>
              </a:xfrm>
              <a:prstGeom prst="rightArrow">
                <a:avLst/>
              </a:prstGeom>
              <a:blipFill>
                <a:blip r:embed="rId3"/>
                <a:stretch>
                  <a:fillRect/>
                </a:stretch>
              </a:blipFill>
            </p:spPr>
            <p:txBody>
              <a:bodyPr/>
              <a:lstStyle/>
              <a:p>
                <a:r>
                  <a:rPr lang="en-IN">
                    <a:noFill/>
                  </a:rPr>
                  <a:t> </a:t>
                </a:r>
              </a:p>
            </p:txBody>
          </p:sp>
        </mc:Fallback>
      </mc:AlternateContent>
      <p:sp>
        <p:nvSpPr>
          <p:cNvPr id="19" name="Arrow: Right 18">
            <a:extLst>
              <a:ext uri="{FF2B5EF4-FFF2-40B4-BE49-F238E27FC236}">
                <a16:creationId xmlns:a16="http://schemas.microsoft.com/office/drawing/2014/main" id="{DBE1B7EC-033F-D879-FC87-8CD95BE99BF3}"/>
              </a:ext>
            </a:extLst>
          </p:cNvPr>
          <p:cNvSpPr/>
          <p:nvPr/>
        </p:nvSpPr>
        <p:spPr>
          <a:xfrm flipH="1">
            <a:off x="6297927" y="3187163"/>
            <a:ext cx="1589382" cy="592546"/>
          </a:xfrm>
          <a:prstGeom prst="rightArrow">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b="1" dirty="0">
                <a:solidFill>
                  <a:schemeClr val="tx1"/>
                </a:solidFill>
              </a:rPr>
              <a:t>Write Channel</a:t>
            </a:r>
          </a:p>
        </p:txBody>
      </p:sp>
      <p:sp>
        <p:nvSpPr>
          <p:cNvPr id="22" name="Arrow: Right 21">
            <a:extLst>
              <a:ext uri="{FF2B5EF4-FFF2-40B4-BE49-F238E27FC236}">
                <a16:creationId xmlns:a16="http://schemas.microsoft.com/office/drawing/2014/main" id="{ABEDF1E4-6762-D6B8-049B-881263B7FE65}"/>
              </a:ext>
            </a:extLst>
          </p:cNvPr>
          <p:cNvSpPr/>
          <p:nvPr/>
        </p:nvSpPr>
        <p:spPr>
          <a:xfrm>
            <a:off x="6297927" y="2573627"/>
            <a:ext cx="1718251" cy="610668"/>
          </a:xfrm>
          <a:prstGeom prst="rightArrow">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b="1" dirty="0">
                <a:solidFill>
                  <a:schemeClr val="tx1"/>
                </a:solidFill>
              </a:rPr>
              <a:t>Read Channel</a:t>
            </a:r>
          </a:p>
        </p:txBody>
      </p:sp>
      <mc:AlternateContent xmlns:mc="http://schemas.openxmlformats.org/markup-compatibility/2006" xmlns:a14="http://schemas.microsoft.com/office/drawing/2010/main">
        <mc:Choice Requires="a14">
          <p:sp>
            <p:nvSpPr>
              <p:cNvPr id="23" name="Arrow: Right 22">
                <a:extLst>
                  <a:ext uri="{FF2B5EF4-FFF2-40B4-BE49-F238E27FC236}">
                    <a16:creationId xmlns:a16="http://schemas.microsoft.com/office/drawing/2014/main" id="{C11EFE6F-8F27-D6A1-CADB-B8EC56730948}"/>
                  </a:ext>
                </a:extLst>
              </p:cNvPr>
              <p:cNvSpPr/>
              <p:nvPr/>
            </p:nvSpPr>
            <p:spPr>
              <a:xfrm flipH="1">
                <a:off x="8583201" y="3431798"/>
                <a:ext cx="3217424" cy="492179"/>
              </a:xfrm>
              <a:prstGeom prst="rightArrow">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IN" sz="1400" b="1" i="1" smtClean="0">
                              <a:solidFill>
                                <a:schemeClr val="tx1"/>
                              </a:solidFill>
                              <a:latin typeface="Cambria Math" panose="02040503050406030204" pitchFamily="18" charset="0"/>
                            </a:rPr>
                          </m:ctrlPr>
                        </m:sSubPr>
                        <m:e>
                          <m:r>
                            <a:rPr lang="en-IN" sz="1400" b="1" i="1" smtClean="0">
                              <a:solidFill>
                                <a:schemeClr val="tx1"/>
                              </a:solidFill>
                              <a:latin typeface="Cambria Math" panose="02040503050406030204" pitchFamily="18" charset="0"/>
                            </a:rPr>
                            <m:t>𝒐𝒇𝒎𝒂𝒑</m:t>
                          </m:r>
                        </m:e>
                        <m:sub>
                          <m:r>
                            <a:rPr lang="en-IN" sz="1400" b="1" i="1" smtClean="0">
                              <a:solidFill>
                                <a:schemeClr val="tx1"/>
                              </a:solidFill>
                              <a:latin typeface="Cambria Math" panose="02040503050406030204" pitchFamily="18" charset="0"/>
                            </a:rPr>
                            <m:t>𝟏</m:t>
                          </m:r>
                        </m:sub>
                      </m:sSub>
                      <m:d>
                        <m:dPr>
                          <m:ctrlPr>
                            <a:rPr lang="en-IN" sz="1400" b="1" i="1" smtClean="0">
                              <a:solidFill>
                                <a:schemeClr val="tx1"/>
                              </a:solidFill>
                              <a:latin typeface="Cambria Math" panose="02040503050406030204" pitchFamily="18" charset="0"/>
                            </a:rPr>
                          </m:ctrlPr>
                        </m:dPr>
                        <m:e>
                          <m:r>
                            <a:rPr lang="en-IN" sz="1400" b="1" i="1" smtClean="0">
                              <a:solidFill>
                                <a:schemeClr val="tx1"/>
                              </a:solidFill>
                              <a:latin typeface="Cambria Math" panose="02040503050406030204" pitchFamily="18" charset="0"/>
                            </a:rPr>
                            <m:t>𝒙</m:t>
                          </m:r>
                          <m:r>
                            <a:rPr lang="en-IN" sz="1400" b="1" i="1" smtClean="0">
                              <a:solidFill>
                                <a:schemeClr val="tx1"/>
                              </a:solidFill>
                              <a:latin typeface="Cambria Math" panose="02040503050406030204" pitchFamily="18" charset="0"/>
                            </a:rPr>
                            <m:t>,</m:t>
                          </m:r>
                          <m:r>
                            <a:rPr lang="en-IN" sz="1400" b="1" i="1" smtClean="0">
                              <a:solidFill>
                                <a:schemeClr val="tx1"/>
                              </a:solidFill>
                              <a:latin typeface="Cambria Math" panose="02040503050406030204" pitchFamily="18" charset="0"/>
                            </a:rPr>
                            <m:t>𝒚</m:t>
                          </m:r>
                        </m:e>
                      </m:d>
                      <m:r>
                        <a:rPr lang="en-IN" sz="1400" b="1" i="1" smtClean="0">
                          <a:solidFill>
                            <a:schemeClr val="tx1"/>
                          </a:solidFill>
                          <a:latin typeface="Cambria Math" panose="02040503050406030204" pitchFamily="18" charset="0"/>
                        </a:rPr>
                        <m:t>+</m:t>
                      </m:r>
                      <m:sSub>
                        <m:sSubPr>
                          <m:ctrlPr>
                            <a:rPr lang="en-IN" sz="1400" b="1" i="1" smtClean="0">
                              <a:solidFill>
                                <a:schemeClr val="tx1"/>
                              </a:solidFill>
                              <a:latin typeface="Cambria Math" panose="02040503050406030204" pitchFamily="18" charset="0"/>
                            </a:rPr>
                          </m:ctrlPr>
                        </m:sSubPr>
                        <m:e>
                          <m:r>
                            <a:rPr lang="en-IN" sz="1400" b="1" i="1" smtClean="0">
                              <a:solidFill>
                                <a:schemeClr val="tx1"/>
                              </a:solidFill>
                              <a:latin typeface="Cambria Math" panose="02040503050406030204" pitchFamily="18" charset="0"/>
                            </a:rPr>
                            <m:t>𝒋</m:t>
                          </m:r>
                          <m:r>
                            <a:rPr lang="en-IN" sz="1400" b="1" i="1" smtClean="0">
                              <a:solidFill>
                                <a:schemeClr val="tx1"/>
                              </a:solidFill>
                              <a:latin typeface="Cambria Math" panose="02040503050406030204" pitchFamily="18" charset="0"/>
                            </a:rPr>
                            <m:t>∗</m:t>
                          </m:r>
                          <m:r>
                            <a:rPr lang="en-IN" sz="1400" b="1" i="1" smtClean="0">
                              <a:solidFill>
                                <a:schemeClr val="tx1"/>
                              </a:solidFill>
                              <a:latin typeface="Cambria Math" panose="02040503050406030204" pitchFamily="18" charset="0"/>
                            </a:rPr>
                            <m:t>𝒐𝒇𝒎𝒂𝒑</m:t>
                          </m:r>
                        </m:e>
                        <m:sub>
                          <m:r>
                            <a:rPr lang="en-IN" sz="1400" b="1" i="1" smtClean="0">
                              <a:solidFill>
                                <a:schemeClr val="tx1"/>
                              </a:solidFill>
                              <a:latin typeface="Cambria Math" panose="02040503050406030204" pitchFamily="18" charset="0"/>
                            </a:rPr>
                            <m:t>𝟐</m:t>
                          </m:r>
                        </m:sub>
                      </m:sSub>
                      <m:r>
                        <a:rPr lang="en-IN" sz="1400" b="1" i="1" smtClean="0">
                          <a:solidFill>
                            <a:schemeClr val="tx1"/>
                          </a:solidFill>
                          <a:latin typeface="Cambria Math" panose="02040503050406030204" pitchFamily="18" charset="0"/>
                        </a:rPr>
                        <m:t>(</m:t>
                      </m:r>
                      <m:r>
                        <a:rPr lang="en-IN" sz="1400" b="1" i="1" smtClean="0">
                          <a:solidFill>
                            <a:schemeClr val="tx1"/>
                          </a:solidFill>
                          <a:latin typeface="Cambria Math" panose="02040503050406030204" pitchFamily="18" charset="0"/>
                        </a:rPr>
                        <m:t>𝒙</m:t>
                      </m:r>
                      <m:r>
                        <a:rPr lang="en-IN" sz="1400" b="1" i="1" smtClean="0">
                          <a:solidFill>
                            <a:schemeClr val="tx1"/>
                          </a:solidFill>
                          <a:latin typeface="Cambria Math" panose="02040503050406030204" pitchFamily="18" charset="0"/>
                        </a:rPr>
                        <m:t>,</m:t>
                      </m:r>
                      <m:r>
                        <a:rPr lang="en-IN" sz="1400" b="1" i="1" smtClean="0">
                          <a:solidFill>
                            <a:schemeClr val="tx1"/>
                          </a:solidFill>
                          <a:latin typeface="Cambria Math" panose="02040503050406030204" pitchFamily="18" charset="0"/>
                        </a:rPr>
                        <m:t>𝒚</m:t>
                      </m:r>
                      <m:r>
                        <a:rPr lang="en-IN" sz="1400" b="1" i="1" smtClean="0">
                          <a:solidFill>
                            <a:schemeClr val="tx1"/>
                          </a:solidFill>
                          <a:latin typeface="Cambria Math" panose="02040503050406030204" pitchFamily="18" charset="0"/>
                        </a:rPr>
                        <m:t>)</m:t>
                      </m:r>
                    </m:oMath>
                  </m:oMathPara>
                </a14:m>
                <a:endParaRPr lang="en-IN" sz="1400" b="1" dirty="0">
                  <a:solidFill>
                    <a:schemeClr val="tx1"/>
                  </a:solidFill>
                </a:endParaRPr>
              </a:p>
            </p:txBody>
          </p:sp>
        </mc:Choice>
        <mc:Fallback xmlns="">
          <p:sp>
            <p:nvSpPr>
              <p:cNvPr id="23" name="Arrow: Right 22">
                <a:extLst>
                  <a:ext uri="{FF2B5EF4-FFF2-40B4-BE49-F238E27FC236}">
                    <a16:creationId xmlns:a16="http://schemas.microsoft.com/office/drawing/2014/main" id="{C11EFE6F-8F27-D6A1-CADB-B8EC56730948}"/>
                  </a:ext>
                </a:extLst>
              </p:cNvPr>
              <p:cNvSpPr>
                <a:spLocks noRot="1" noChangeAspect="1" noMove="1" noResize="1" noEditPoints="1" noAdjustHandles="1" noChangeArrowheads="1" noChangeShapeType="1" noTextEdit="1"/>
              </p:cNvSpPr>
              <p:nvPr/>
            </p:nvSpPr>
            <p:spPr>
              <a:xfrm flipH="1">
                <a:off x="8583201" y="3431798"/>
                <a:ext cx="3217424" cy="492179"/>
              </a:xfrm>
              <a:prstGeom prst="rightArrow">
                <a:avLst/>
              </a:prstGeom>
              <a:blipFill>
                <a:blip r:embed="rId4"/>
                <a:stretch>
                  <a:fillRect/>
                </a:stretch>
              </a:blipFill>
            </p:spPr>
            <p:txBody>
              <a:bodyPr/>
              <a:lstStyle/>
              <a:p>
                <a:r>
                  <a:rPr lang="en-IN">
                    <a:noFill/>
                  </a:rPr>
                  <a:t> </a:t>
                </a:r>
              </a:p>
            </p:txBody>
          </p:sp>
        </mc:Fallback>
      </mc:AlternateContent>
      <p:sp>
        <p:nvSpPr>
          <p:cNvPr id="24" name="Rectangle 23">
            <a:extLst>
              <a:ext uri="{FF2B5EF4-FFF2-40B4-BE49-F238E27FC236}">
                <a16:creationId xmlns:a16="http://schemas.microsoft.com/office/drawing/2014/main" id="{091577C4-8695-C3F0-CCAD-2589E7E862B7}"/>
              </a:ext>
            </a:extLst>
          </p:cNvPr>
          <p:cNvSpPr/>
          <p:nvPr/>
        </p:nvSpPr>
        <p:spPr>
          <a:xfrm>
            <a:off x="4347713" y="1231670"/>
            <a:ext cx="1950214" cy="2876323"/>
          </a:xfrm>
          <a:prstGeom prst="rect">
            <a:avLst/>
          </a:prstGeom>
          <a:solidFill>
            <a:schemeClr val="accent1">
              <a:lumMod val="60000"/>
              <a:lumOff val="40000"/>
            </a:schemeClr>
          </a:solidFill>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t>Processing System</a:t>
            </a:r>
          </a:p>
        </p:txBody>
      </p:sp>
      <p:sp>
        <p:nvSpPr>
          <p:cNvPr id="20" name="Arrow: Left-Right 19">
            <a:extLst>
              <a:ext uri="{FF2B5EF4-FFF2-40B4-BE49-F238E27FC236}">
                <a16:creationId xmlns:a16="http://schemas.microsoft.com/office/drawing/2014/main" id="{7F70235C-73A7-B8F2-2830-F71060641A8C}"/>
              </a:ext>
            </a:extLst>
          </p:cNvPr>
          <p:cNvSpPr/>
          <p:nvPr/>
        </p:nvSpPr>
        <p:spPr>
          <a:xfrm>
            <a:off x="6297927" y="1459551"/>
            <a:ext cx="1589382" cy="396989"/>
          </a:xfrm>
          <a:prstGeom prst="leftRightArrow">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b="1" dirty="0">
                <a:solidFill>
                  <a:schemeClr val="tx1"/>
                </a:solidFill>
              </a:rPr>
              <a:t>32-bit AXI Lite</a:t>
            </a:r>
          </a:p>
        </p:txBody>
      </p:sp>
      <p:sp>
        <p:nvSpPr>
          <p:cNvPr id="25" name="TextBox 24">
            <a:extLst>
              <a:ext uri="{FF2B5EF4-FFF2-40B4-BE49-F238E27FC236}">
                <a16:creationId xmlns:a16="http://schemas.microsoft.com/office/drawing/2014/main" id="{D2708527-0E05-A5A5-449A-AF56B6B27123}"/>
              </a:ext>
            </a:extLst>
          </p:cNvPr>
          <p:cNvSpPr txBox="1"/>
          <p:nvPr/>
        </p:nvSpPr>
        <p:spPr>
          <a:xfrm>
            <a:off x="4553903" y="3157881"/>
            <a:ext cx="1589382" cy="307777"/>
          </a:xfrm>
          <a:prstGeom prst="rect">
            <a:avLst/>
          </a:prstGeom>
          <a:solidFill>
            <a:schemeClr val="accent1">
              <a:lumMod val="20000"/>
              <a:lumOff val="80000"/>
            </a:schemeClr>
          </a:solidFill>
        </p:spPr>
        <p:txBody>
          <a:bodyPr wrap="square" rtlCol="0">
            <a:spAutoFit/>
          </a:bodyPr>
          <a:lstStyle/>
          <a:p>
            <a:pPr algn="ctr"/>
            <a:r>
              <a:rPr lang="en-IN" sz="1400" b="1" dirty="0"/>
              <a:t>DRAM</a:t>
            </a:r>
          </a:p>
        </p:txBody>
      </p:sp>
      <p:sp>
        <p:nvSpPr>
          <p:cNvPr id="26" name="TextBox 25">
            <a:extLst>
              <a:ext uri="{FF2B5EF4-FFF2-40B4-BE49-F238E27FC236}">
                <a16:creationId xmlns:a16="http://schemas.microsoft.com/office/drawing/2014/main" id="{2863A3F7-FAAE-4077-F5F9-535E0FCAB759}"/>
              </a:ext>
            </a:extLst>
          </p:cNvPr>
          <p:cNvSpPr txBox="1"/>
          <p:nvPr/>
        </p:nvSpPr>
        <p:spPr>
          <a:xfrm>
            <a:off x="4519538" y="1517500"/>
            <a:ext cx="1649521" cy="523220"/>
          </a:xfrm>
          <a:prstGeom prst="rect">
            <a:avLst/>
          </a:prstGeom>
          <a:solidFill>
            <a:schemeClr val="accent1">
              <a:lumMod val="20000"/>
              <a:lumOff val="80000"/>
            </a:schemeClr>
          </a:solidFill>
        </p:spPr>
        <p:txBody>
          <a:bodyPr wrap="square" rtlCol="0">
            <a:spAutoFit/>
          </a:bodyPr>
          <a:lstStyle/>
          <a:p>
            <a:pPr algn="ctr"/>
            <a:r>
              <a:rPr lang="en-IN" sz="1400" b="1" dirty="0"/>
              <a:t>Processor &amp; Associated Driver</a:t>
            </a:r>
          </a:p>
        </p:txBody>
      </p:sp>
      <mc:AlternateContent xmlns:mc="http://schemas.openxmlformats.org/markup-compatibility/2006" xmlns:a14="http://schemas.microsoft.com/office/drawing/2010/main">
        <mc:Choice Requires="a14">
          <p:graphicFrame>
            <p:nvGraphicFramePr>
              <p:cNvPr id="10" name="Diagram 9">
                <a:extLst>
                  <a:ext uri="{FF2B5EF4-FFF2-40B4-BE49-F238E27FC236}">
                    <a16:creationId xmlns:a16="http://schemas.microsoft.com/office/drawing/2014/main" id="{5FE2BE6E-DEA9-0057-B355-F587A5CF646A}"/>
                  </a:ext>
                </a:extLst>
              </p:cNvPr>
              <p:cNvGraphicFramePr/>
              <p:nvPr/>
            </p:nvGraphicFramePr>
            <p:xfrm>
              <a:off x="53063" y="931653"/>
              <a:ext cx="4250187" cy="551994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mc:Choice>
        <mc:Fallback xmlns="">
          <p:graphicFrame>
            <p:nvGraphicFramePr>
              <p:cNvPr id="10" name="Diagram 9">
                <a:extLst>
                  <a:ext uri="{FF2B5EF4-FFF2-40B4-BE49-F238E27FC236}">
                    <a16:creationId xmlns:a16="http://schemas.microsoft.com/office/drawing/2014/main" id="{5FE2BE6E-DEA9-0057-B355-F587A5CF646A}"/>
                  </a:ext>
                </a:extLst>
              </p:cNvPr>
              <p:cNvGraphicFramePr/>
              <p:nvPr>
                <p:extLst>
                  <p:ext uri="{D42A27DB-BD31-4B8C-83A1-F6EECF244321}">
                    <p14:modId xmlns:p14="http://schemas.microsoft.com/office/powerpoint/2010/main" val="2715740730"/>
                  </p:ext>
                </p:extLst>
              </p:nvPr>
            </p:nvGraphicFramePr>
            <p:xfrm>
              <a:off x="53063" y="931653"/>
              <a:ext cx="4250187" cy="5519947"/>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mc:Fallback>
      </mc:AlternateContent>
      <p:cxnSp>
        <p:nvCxnSpPr>
          <p:cNvPr id="40" name="Straight Arrow Connector 39">
            <a:extLst>
              <a:ext uri="{FF2B5EF4-FFF2-40B4-BE49-F238E27FC236}">
                <a16:creationId xmlns:a16="http://schemas.microsoft.com/office/drawing/2014/main" id="{47CA9F92-F271-59CE-DDDB-425C28A0799D}"/>
              </a:ext>
            </a:extLst>
          </p:cNvPr>
          <p:cNvCxnSpPr/>
          <p:nvPr/>
        </p:nvCxnSpPr>
        <p:spPr>
          <a:xfrm>
            <a:off x="9054441" y="6331789"/>
            <a:ext cx="32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51C17E36-14B0-665B-AAB6-9834521D1051}"/>
              </a:ext>
            </a:extLst>
          </p:cNvPr>
          <p:cNvSpPr txBox="1"/>
          <p:nvPr/>
        </p:nvSpPr>
        <p:spPr>
          <a:xfrm>
            <a:off x="6297927" y="4295193"/>
            <a:ext cx="3796185"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a:t>INV FFT Module </a:t>
            </a:r>
            <a:endParaRPr lang="en-IN" dirty="0"/>
          </a:p>
        </p:txBody>
      </p:sp>
      <p:sp>
        <p:nvSpPr>
          <p:cNvPr id="7" name="TextBox 6">
            <a:extLst>
              <a:ext uri="{FF2B5EF4-FFF2-40B4-BE49-F238E27FC236}">
                <a16:creationId xmlns:a16="http://schemas.microsoft.com/office/drawing/2014/main" id="{495E39AE-9A02-7E6A-D07C-F1433F43F89A}"/>
              </a:ext>
            </a:extLst>
          </p:cNvPr>
          <p:cNvSpPr txBox="1"/>
          <p:nvPr/>
        </p:nvSpPr>
        <p:spPr>
          <a:xfrm>
            <a:off x="6332345" y="5996154"/>
            <a:ext cx="3796185"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a:t>INV FFT by FWD FFT</a:t>
            </a:r>
            <a:endParaRPr lang="en-IN" dirty="0"/>
          </a:p>
        </p:txBody>
      </p:sp>
      <p:sp>
        <p:nvSpPr>
          <p:cNvPr id="15" name="TextBox 14">
            <a:extLst>
              <a:ext uri="{FF2B5EF4-FFF2-40B4-BE49-F238E27FC236}">
                <a16:creationId xmlns:a16="http://schemas.microsoft.com/office/drawing/2014/main" id="{16E0AC66-2AFD-A7C9-AEB0-B0AB2FC76EBE}"/>
              </a:ext>
            </a:extLst>
          </p:cNvPr>
          <p:cNvSpPr txBox="1"/>
          <p:nvPr/>
        </p:nvSpPr>
        <p:spPr>
          <a:xfrm>
            <a:off x="0" y="6501468"/>
            <a:ext cx="4261449" cy="400110"/>
          </a:xfrm>
          <a:prstGeom prst="rect">
            <a:avLst/>
          </a:prstGeom>
          <a:noFill/>
        </p:spPr>
        <p:txBody>
          <a:bodyPr wrap="square" rtlCol="0">
            <a:spAutoFit/>
          </a:bodyPr>
          <a:lstStyle/>
          <a:p>
            <a:r>
              <a:rPr lang="en-US" sz="2000" dirty="0">
                <a:solidFill>
                  <a:schemeClr val="bg1"/>
                </a:solidFill>
              </a:rPr>
              <a:t>Proposed System Architecture</a:t>
            </a:r>
            <a:endParaRPr lang="en-IN" sz="2000" dirty="0">
              <a:solidFill>
                <a:schemeClr val="bg1"/>
              </a:solidFill>
            </a:endParaRPr>
          </a:p>
        </p:txBody>
      </p:sp>
      <p:pic>
        <p:nvPicPr>
          <p:cNvPr id="27" name="Picture 26">
            <a:extLst>
              <a:ext uri="{FF2B5EF4-FFF2-40B4-BE49-F238E27FC236}">
                <a16:creationId xmlns:a16="http://schemas.microsoft.com/office/drawing/2014/main" id="{8C9F308E-01DF-E00B-08EF-3438F1ABAA3D}"/>
              </a:ext>
            </a:extLst>
          </p:cNvPr>
          <p:cNvPicPr>
            <a:picLocks noChangeAspect="1"/>
          </p:cNvPicPr>
          <p:nvPr/>
        </p:nvPicPr>
        <p:blipFill>
          <a:blip r:embed="rId14"/>
          <a:stretch>
            <a:fillRect/>
          </a:stretch>
        </p:blipFill>
        <p:spPr>
          <a:xfrm>
            <a:off x="4867031" y="4768307"/>
            <a:ext cx="6657975" cy="1285875"/>
          </a:xfrm>
          <a:prstGeom prst="rect">
            <a:avLst/>
          </a:prstGeom>
        </p:spPr>
      </p:pic>
    </p:spTree>
    <p:extLst>
      <p:ext uri="{BB962C8B-B14F-4D97-AF65-F5344CB8AC3E}">
        <p14:creationId xmlns:p14="http://schemas.microsoft.com/office/powerpoint/2010/main" val="12271348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D1E784-00BA-39BA-2DFD-863A204E1FB9}"/>
              </a:ext>
            </a:extLst>
          </p:cNvPr>
          <p:cNvSpPr>
            <a:spLocks noGrp="1"/>
          </p:cNvSpPr>
          <p:nvPr>
            <p:ph type="title"/>
          </p:nvPr>
        </p:nvSpPr>
        <p:spPr/>
        <p:txBody>
          <a:bodyPr/>
          <a:lstStyle/>
          <a:p>
            <a:r>
              <a:rPr lang="en-IN" dirty="0"/>
              <a:t>Pipelined 6-stage VR FFT Core</a:t>
            </a:r>
          </a:p>
        </p:txBody>
      </p:sp>
      <mc:AlternateContent xmlns:mc="http://schemas.openxmlformats.org/markup-compatibility/2006" xmlns:a14="http://schemas.microsoft.com/office/drawing/2010/main">
        <mc:Choice Requires="a14">
          <p:graphicFrame>
            <p:nvGraphicFramePr>
              <p:cNvPr id="189" name="Diagram 188">
                <a:extLst>
                  <a:ext uri="{FF2B5EF4-FFF2-40B4-BE49-F238E27FC236}">
                    <a16:creationId xmlns:a16="http://schemas.microsoft.com/office/drawing/2014/main" id="{267A202C-B13E-62F4-EFB8-A3175A5DE669}"/>
                  </a:ext>
                </a:extLst>
              </p:cNvPr>
              <p:cNvGraphicFramePr/>
              <p:nvPr/>
            </p:nvGraphicFramePr>
            <p:xfrm>
              <a:off x="89967" y="932777"/>
              <a:ext cx="4870232" cy="42264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mc:Choice>
        <mc:Fallback xmlns="">
          <p:graphicFrame>
            <p:nvGraphicFramePr>
              <p:cNvPr id="189" name="Diagram 188">
                <a:extLst>
                  <a:ext uri="{FF2B5EF4-FFF2-40B4-BE49-F238E27FC236}">
                    <a16:creationId xmlns:a16="http://schemas.microsoft.com/office/drawing/2014/main" id="{267A202C-B13E-62F4-EFB8-A3175A5DE669}"/>
                  </a:ext>
                </a:extLst>
              </p:cNvPr>
              <p:cNvGraphicFramePr/>
              <p:nvPr>
                <p:extLst>
                  <p:ext uri="{D42A27DB-BD31-4B8C-83A1-F6EECF244321}">
                    <p14:modId xmlns:p14="http://schemas.microsoft.com/office/powerpoint/2010/main" val="3297687905"/>
                  </p:ext>
                </p:extLst>
              </p:nvPr>
            </p:nvGraphicFramePr>
            <p:xfrm>
              <a:off x="89967" y="932777"/>
              <a:ext cx="4870232" cy="4226437"/>
            </p:xfrm>
            <a:graphic>
              <a:graphicData uri="http://schemas.openxmlformats.org/drawingml/2006/diagram">
                <dgm:relIds xmlns:dgm="http://schemas.openxmlformats.org/drawingml/2006/diagram" xmlns:r="http://schemas.openxmlformats.org/officeDocument/2006/relationships" r:dm="rId21" r:lo="rId22" r:qs="rId23" r:cs="rId24"/>
              </a:graphicData>
            </a:graphic>
          </p:graphicFrame>
        </mc:Fallback>
      </mc:AlternateContent>
      <p:sp>
        <p:nvSpPr>
          <p:cNvPr id="3" name="TextBox 2">
            <a:extLst>
              <a:ext uri="{FF2B5EF4-FFF2-40B4-BE49-F238E27FC236}">
                <a16:creationId xmlns:a16="http://schemas.microsoft.com/office/drawing/2014/main" id="{C8FE120A-8DB3-02D3-986D-DF73688EC99C}"/>
              </a:ext>
            </a:extLst>
          </p:cNvPr>
          <p:cNvSpPr txBox="1"/>
          <p:nvPr/>
        </p:nvSpPr>
        <p:spPr>
          <a:xfrm>
            <a:off x="89967" y="5221133"/>
            <a:ext cx="5121539" cy="1200329"/>
          </a:xfrm>
          <a:prstGeom prst="rect">
            <a:avLst/>
          </a:prstGeom>
          <a:gradFill flip="none" rotWithShape="1">
            <a:gsLst>
              <a:gs pos="0">
                <a:srgbClr val="7030A0">
                  <a:tint val="66000"/>
                  <a:satMod val="160000"/>
                </a:srgbClr>
              </a:gs>
              <a:gs pos="50000">
                <a:srgbClr val="7030A0">
                  <a:tint val="44500"/>
                  <a:satMod val="160000"/>
                </a:srgbClr>
              </a:gs>
              <a:gs pos="100000">
                <a:srgbClr val="7030A0">
                  <a:tint val="23500"/>
                  <a:satMod val="160000"/>
                </a:srgbClr>
              </a:gs>
            </a:gsLst>
            <a:lin ang="8100000" scaled="1"/>
            <a:tileRect/>
          </a:gradFill>
          <a:ln>
            <a:solidFill>
              <a:srgbClr val="C00000"/>
            </a:solidFill>
          </a:ln>
        </p:spPr>
        <p:txBody>
          <a:bodyPr wrap="square" rtlCol="0">
            <a:spAutoFit/>
          </a:bodyPr>
          <a:lstStyle/>
          <a:p>
            <a:pPr lvl="0"/>
            <a:r>
              <a:rPr lang="en-IN" sz="2400" dirty="0"/>
              <a:t>Utilisation of FFT stage compute units are very high due to pipelining.(No break </a:t>
            </a:r>
            <a:r>
              <a:rPr lang="en-IN" sz="2400" dirty="0" err="1"/>
              <a:t>bw</a:t>
            </a:r>
            <a:r>
              <a:rPr lang="en-IN" sz="2400" dirty="0"/>
              <a:t> patches)</a:t>
            </a:r>
          </a:p>
        </p:txBody>
      </p:sp>
      <p:sp>
        <p:nvSpPr>
          <p:cNvPr id="4" name="TextBox 3">
            <a:extLst>
              <a:ext uri="{FF2B5EF4-FFF2-40B4-BE49-F238E27FC236}">
                <a16:creationId xmlns:a16="http://schemas.microsoft.com/office/drawing/2014/main" id="{AB981A98-CFC4-68B5-5D09-509C6444F125}"/>
              </a:ext>
            </a:extLst>
          </p:cNvPr>
          <p:cNvSpPr txBox="1"/>
          <p:nvPr/>
        </p:nvSpPr>
        <p:spPr>
          <a:xfrm>
            <a:off x="0" y="6501468"/>
            <a:ext cx="4261449" cy="400110"/>
          </a:xfrm>
          <a:prstGeom prst="rect">
            <a:avLst/>
          </a:prstGeom>
          <a:noFill/>
        </p:spPr>
        <p:txBody>
          <a:bodyPr wrap="square" rtlCol="0">
            <a:spAutoFit/>
          </a:bodyPr>
          <a:lstStyle/>
          <a:p>
            <a:r>
              <a:rPr lang="en-US" sz="2000" dirty="0">
                <a:solidFill>
                  <a:schemeClr val="bg1"/>
                </a:solidFill>
              </a:rPr>
              <a:t>Proposed System Architecture</a:t>
            </a:r>
            <a:endParaRPr lang="en-IN" sz="2000" dirty="0">
              <a:solidFill>
                <a:schemeClr val="bg1"/>
              </a:solidFill>
            </a:endParaRPr>
          </a:p>
        </p:txBody>
      </p:sp>
      <p:grpSp>
        <p:nvGrpSpPr>
          <p:cNvPr id="229" name="Group 228">
            <a:extLst>
              <a:ext uri="{FF2B5EF4-FFF2-40B4-BE49-F238E27FC236}">
                <a16:creationId xmlns:a16="http://schemas.microsoft.com/office/drawing/2014/main" id="{A2881216-D178-7FAB-E74E-9092F69DF7BA}"/>
              </a:ext>
            </a:extLst>
          </p:cNvPr>
          <p:cNvGrpSpPr/>
          <p:nvPr/>
        </p:nvGrpSpPr>
        <p:grpSpPr>
          <a:xfrm>
            <a:off x="4960199" y="1178859"/>
            <a:ext cx="7399823" cy="4500281"/>
            <a:chOff x="3755913" y="1085369"/>
            <a:chExt cx="9155398" cy="5111182"/>
          </a:xfrm>
        </p:grpSpPr>
        <p:sp>
          <p:nvSpPr>
            <p:cNvPr id="6" name="Rectangle 5">
              <a:extLst>
                <a:ext uri="{FF2B5EF4-FFF2-40B4-BE49-F238E27FC236}">
                  <a16:creationId xmlns:a16="http://schemas.microsoft.com/office/drawing/2014/main" id="{73FFA73B-927E-E30E-D205-6DD2B315D95B}"/>
                </a:ext>
              </a:extLst>
            </p:cNvPr>
            <p:cNvSpPr/>
            <p:nvPr/>
          </p:nvSpPr>
          <p:spPr>
            <a:xfrm>
              <a:off x="4198976" y="1085369"/>
              <a:ext cx="2061713" cy="439947"/>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b="1" dirty="0"/>
                <a:t>Input Buffer</a:t>
              </a:r>
            </a:p>
          </p:txBody>
        </p:sp>
        <p:sp>
          <p:nvSpPr>
            <p:cNvPr id="7" name="Rectangle 6">
              <a:extLst>
                <a:ext uri="{FF2B5EF4-FFF2-40B4-BE49-F238E27FC236}">
                  <a16:creationId xmlns:a16="http://schemas.microsoft.com/office/drawing/2014/main" id="{739FBC0D-BF9B-0F41-9F83-9CA7C40C81B6}"/>
                </a:ext>
              </a:extLst>
            </p:cNvPr>
            <p:cNvSpPr/>
            <p:nvPr/>
          </p:nvSpPr>
          <p:spPr>
            <a:xfrm>
              <a:off x="4197264" y="2012555"/>
              <a:ext cx="2061713" cy="439947"/>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b="1" dirty="0"/>
                <a:t>FFT Stage-1</a:t>
              </a:r>
            </a:p>
          </p:txBody>
        </p:sp>
        <p:grpSp>
          <p:nvGrpSpPr>
            <p:cNvPr id="9" name="Group 8">
              <a:extLst>
                <a:ext uri="{FF2B5EF4-FFF2-40B4-BE49-F238E27FC236}">
                  <a16:creationId xmlns:a16="http://schemas.microsoft.com/office/drawing/2014/main" id="{0EEEDE93-79DA-F063-DE6D-13BF988DECDE}"/>
                </a:ext>
              </a:extLst>
            </p:cNvPr>
            <p:cNvGrpSpPr/>
            <p:nvPr/>
          </p:nvGrpSpPr>
          <p:grpSpPr>
            <a:xfrm rot="5400000">
              <a:off x="4971105" y="1697586"/>
              <a:ext cx="493892" cy="149353"/>
              <a:chOff x="2661920" y="1695768"/>
              <a:chExt cx="1615440" cy="373142"/>
            </a:xfrm>
          </p:grpSpPr>
          <p:cxnSp>
            <p:nvCxnSpPr>
              <p:cNvPr id="10" name="Straight Connector 9">
                <a:extLst>
                  <a:ext uri="{FF2B5EF4-FFF2-40B4-BE49-F238E27FC236}">
                    <a16:creationId xmlns:a16="http://schemas.microsoft.com/office/drawing/2014/main" id="{F54FAAE2-D481-3E18-D6E7-345F01063CF5}"/>
                  </a:ext>
                </a:extLst>
              </p:cNvPr>
              <p:cNvCxnSpPr>
                <a:cxnSpLocks/>
              </p:cNvCxnSpPr>
              <p:nvPr/>
            </p:nvCxnSpPr>
            <p:spPr>
              <a:xfrm>
                <a:off x="2741168" y="1695768"/>
                <a:ext cx="914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16E08084-B28B-565D-4D1A-4389F66BE394}"/>
                  </a:ext>
                </a:extLst>
              </p:cNvPr>
              <p:cNvCxnSpPr>
                <a:cxnSpLocks/>
              </p:cNvCxnSpPr>
              <p:nvPr/>
            </p:nvCxnSpPr>
            <p:spPr>
              <a:xfrm>
                <a:off x="2741168" y="2066608"/>
                <a:ext cx="9164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63B4BEC9-3DD8-4788-2705-0A82FB93CDF1}"/>
                  </a:ext>
                </a:extLst>
              </p:cNvPr>
              <p:cNvCxnSpPr>
                <a:cxnSpLocks/>
              </p:cNvCxnSpPr>
              <p:nvPr/>
            </p:nvCxnSpPr>
            <p:spPr>
              <a:xfrm>
                <a:off x="3657600" y="1703150"/>
                <a:ext cx="0" cy="36576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DDE6BD44-DA24-918C-54A3-C7FFD566F50F}"/>
                  </a:ext>
                </a:extLst>
              </p:cNvPr>
              <p:cNvCxnSpPr>
                <a:cxnSpLocks/>
              </p:cNvCxnSpPr>
              <p:nvPr/>
            </p:nvCxnSpPr>
            <p:spPr>
              <a:xfrm>
                <a:off x="3459480" y="1703150"/>
                <a:ext cx="0" cy="36576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30DEB100-BAFB-CAF5-8A27-E64FF5262AE8}"/>
                  </a:ext>
                </a:extLst>
              </p:cNvPr>
              <p:cNvCxnSpPr>
                <a:cxnSpLocks/>
              </p:cNvCxnSpPr>
              <p:nvPr/>
            </p:nvCxnSpPr>
            <p:spPr>
              <a:xfrm>
                <a:off x="3261360" y="1703150"/>
                <a:ext cx="0" cy="36576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B763B07-70FA-9D38-80BC-190BFF9539AB}"/>
                  </a:ext>
                </a:extLst>
              </p:cNvPr>
              <p:cNvCxnSpPr>
                <a:cxnSpLocks/>
              </p:cNvCxnSpPr>
              <p:nvPr/>
            </p:nvCxnSpPr>
            <p:spPr>
              <a:xfrm>
                <a:off x="3063240" y="1703150"/>
                <a:ext cx="0" cy="365760"/>
              </a:xfrm>
              <a:prstGeom prst="line">
                <a:avLst/>
              </a:prstGeom>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BFB2DB8E-EAE4-8E97-E420-BFF302568C52}"/>
                  </a:ext>
                </a:extLst>
              </p:cNvPr>
              <p:cNvSpPr/>
              <p:nvPr/>
            </p:nvSpPr>
            <p:spPr>
              <a:xfrm>
                <a:off x="3674269" y="1742917"/>
                <a:ext cx="271461" cy="271461"/>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cxnSp>
            <p:nvCxnSpPr>
              <p:cNvPr id="17" name="Straight Arrow Connector 16">
                <a:extLst>
                  <a:ext uri="{FF2B5EF4-FFF2-40B4-BE49-F238E27FC236}">
                    <a16:creationId xmlns:a16="http://schemas.microsoft.com/office/drawing/2014/main" id="{12FA219F-6C07-6FFF-4277-C7E100A1E64D}"/>
                  </a:ext>
                </a:extLst>
              </p:cNvPr>
              <p:cNvCxnSpPr>
                <a:stCxn id="16" idx="6"/>
              </p:cNvCxnSpPr>
              <p:nvPr/>
            </p:nvCxnSpPr>
            <p:spPr>
              <a:xfrm flipV="1">
                <a:off x="3945730" y="1878647"/>
                <a:ext cx="331630"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8F2ED256-06F1-376B-C4F7-F2196A5B10A2}"/>
                  </a:ext>
                </a:extLst>
              </p:cNvPr>
              <p:cNvCxnSpPr/>
              <p:nvPr/>
            </p:nvCxnSpPr>
            <p:spPr>
              <a:xfrm flipV="1">
                <a:off x="2661920" y="1878647"/>
                <a:ext cx="401320" cy="73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19" name="Rectangle 18">
              <a:extLst>
                <a:ext uri="{FF2B5EF4-FFF2-40B4-BE49-F238E27FC236}">
                  <a16:creationId xmlns:a16="http://schemas.microsoft.com/office/drawing/2014/main" id="{566CD952-5F86-03D5-EFA3-52FD8A1F6EE3}"/>
                </a:ext>
              </a:extLst>
            </p:cNvPr>
            <p:cNvSpPr/>
            <p:nvPr/>
          </p:nvSpPr>
          <p:spPr>
            <a:xfrm>
              <a:off x="4180813" y="2937072"/>
              <a:ext cx="2061713" cy="439947"/>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b="1" dirty="0"/>
                <a:t>….</a:t>
              </a:r>
            </a:p>
          </p:txBody>
        </p:sp>
        <p:grpSp>
          <p:nvGrpSpPr>
            <p:cNvPr id="20" name="Group 19">
              <a:extLst>
                <a:ext uri="{FF2B5EF4-FFF2-40B4-BE49-F238E27FC236}">
                  <a16:creationId xmlns:a16="http://schemas.microsoft.com/office/drawing/2014/main" id="{6BAB8030-3B22-366F-A0C2-3ECDE79643E7}"/>
                </a:ext>
              </a:extLst>
            </p:cNvPr>
            <p:cNvGrpSpPr/>
            <p:nvPr/>
          </p:nvGrpSpPr>
          <p:grpSpPr>
            <a:xfrm rot="5400000">
              <a:off x="4954654" y="2622103"/>
              <a:ext cx="493892" cy="149353"/>
              <a:chOff x="2661920" y="1695768"/>
              <a:chExt cx="1615440" cy="373142"/>
            </a:xfrm>
          </p:grpSpPr>
          <p:cxnSp>
            <p:nvCxnSpPr>
              <p:cNvPr id="21" name="Straight Connector 20">
                <a:extLst>
                  <a:ext uri="{FF2B5EF4-FFF2-40B4-BE49-F238E27FC236}">
                    <a16:creationId xmlns:a16="http://schemas.microsoft.com/office/drawing/2014/main" id="{2C663343-A664-4042-DA29-213A935BCCBF}"/>
                  </a:ext>
                </a:extLst>
              </p:cNvPr>
              <p:cNvCxnSpPr>
                <a:cxnSpLocks/>
              </p:cNvCxnSpPr>
              <p:nvPr/>
            </p:nvCxnSpPr>
            <p:spPr>
              <a:xfrm>
                <a:off x="2741168" y="1695768"/>
                <a:ext cx="914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9E437F1-0F01-3553-E175-2B8F709CB8DD}"/>
                  </a:ext>
                </a:extLst>
              </p:cNvPr>
              <p:cNvCxnSpPr>
                <a:cxnSpLocks/>
              </p:cNvCxnSpPr>
              <p:nvPr/>
            </p:nvCxnSpPr>
            <p:spPr>
              <a:xfrm>
                <a:off x="2741168" y="2066608"/>
                <a:ext cx="9164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95061EE7-4F42-B357-5745-1380272CD299}"/>
                  </a:ext>
                </a:extLst>
              </p:cNvPr>
              <p:cNvCxnSpPr>
                <a:cxnSpLocks/>
              </p:cNvCxnSpPr>
              <p:nvPr/>
            </p:nvCxnSpPr>
            <p:spPr>
              <a:xfrm>
                <a:off x="3657600" y="1703150"/>
                <a:ext cx="0" cy="36576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91CA01EC-CAAF-F334-5A48-34CF9907F38C}"/>
                  </a:ext>
                </a:extLst>
              </p:cNvPr>
              <p:cNvCxnSpPr>
                <a:cxnSpLocks/>
              </p:cNvCxnSpPr>
              <p:nvPr/>
            </p:nvCxnSpPr>
            <p:spPr>
              <a:xfrm>
                <a:off x="3459480" y="1703150"/>
                <a:ext cx="0" cy="36576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CDCCAE4A-53A7-47BE-A56F-99506838FC07}"/>
                  </a:ext>
                </a:extLst>
              </p:cNvPr>
              <p:cNvCxnSpPr>
                <a:cxnSpLocks/>
              </p:cNvCxnSpPr>
              <p:nvPr/>
            </p:nvCxnSpPr>
            <p:spPr>
              <a:xfrm>
                <a:off x="3261360" y="1703150"/>
                <a:ext cx="0" cy="36576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2503FCD3-F184-124F-9B84-D40DD5801569}"/>
                  </a:ext>
                </a:extLst>
              </p:cNvPr>
              <p:cNvCxnSpPr>
                <a:cxnSpLocks/>
              </p:cNvCxnSpPr>
              <p:nvPr/>
            </p:nvCxnSpPr>
            <p:spPr>
              <a:xfrm>
                <a:off x="3063240" y="1703150"/>
                <a:ext cx="0" cy="365760"/>
              </a:xfrm>
              <a:prstGeom prst="line">
                <a:avLst/>
              </a:prstGeom>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03BCECF0-E1BE-C876-99A8-4EBB0A1291E0}"/>
                  </a:ext>
                </a:extLst>
              </p:cNvPr>
              <p:cNvSpPr/>
              <p:nvPr/>
            </p:nvSpPr>
            <p:spPr>
              <a:xfrm>
                <a:off x="3674269" y="1742917"/>
                <a:ext cx="271461" cy="271461"/>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cxnSp>
            <p:nvCxnSpPr>
              <p:cNvPr id="28" name="Straight Arrow Connector 27">
                <a:extLst>
                  <a:ext uri="{FF2B5EF4-FFF2-40B4-BE49-F238E27FC236}">
                    <a16:creationId xmlns:a16="http://schemas.microsoft.com/office/drawing/2014/main" id="{73BC107D-E773-AACC-AF1D-3E1BDFFB103D}"/>
                  </a:ext>
                </a:extLst>
              </p:cNvPr>
              <p:cNvCxnSpPr>
                <a:stCxn id="27" idx="6"/>
              </p:cNvCxnSpPr>
              <p:nvPr/>
            </p:nvCxnSpPr>
            <p:spPr>
              <a:xfrm flipV="1">
                <a:off x="3945730" y="1878647"/>
                <a:ext cx="331630"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D4386DC9-247E-CC65-53F4-E3359956DBE6}"/>
                  </a:ext>
                </a:extLst>
              </p:cNvPr>
              <p:cNvCxnSpPr/>
              <p:nvPr/>
            </p:nvCxnSpPr>
            <p:spPr>
              <a:xfrm flipV="1">
                <a:off x="2661920" y="1878647"/>
                <a:ext cx="401320" cy="73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30" name="Rectangle 29">
              <a:extLst>
                <a:ext uri="{FF2B5EF4-FFF2-40B4-BE49-F238E27FC236}">
                  <a16:creationId xmlns:a16="http://schemas.microsoft.com/office/drawing/2014/main" id="{C3F13181-B37A-DAB1-E2AA-9B42679E10A2}"/>
                </a:ext>
              </a:extLst>
            </p:cNvPr>
            <p:cNvSpPr/>
            <p:nvPr/>
          </p:nvSpPr>
          <p:spPr>
            <a:xfrm>
              <a:off x="4180813" y="3860794"/>
              <a:ext cx="2061713" cy="439947"/>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b="1" dirty="0"/>
                <a:t>FFT Stage-6</a:t>
              </a:r>
            </a:p>
          </p:txBody>
        </p:sp>
        <p:grpSp>
          <p:nvGrpSpPr>
            <p:cNvPr id="31" name="Group 30">
              <a:extLst>
                <a:ext uri="{FF2B5EF4-FFF2-40B4-BE49-F238E27FC236}">
                  <a16:creationId xmlns:a16="http://schemas.microsoft.com/office/drawing/2014/main" id="{86C6081C-49CF-FAEC-62CE-8E12FB31D1D0}"/>
                </a:ext>
              </a:extLst>
            </p:cNvPr>
            <p:cNvGrpSpPr/>
            <p:nvPr/>
          </p:nvGrpSpPr>
          <p:grpSpPr>
            <a:xfrm rot="5400000">
              <a:off x="4966202" y="3541115"/>
              <a:ext cx="493892" cy="149353"/>
              <a:chOff x="2661920" y="1695768"/>
              <a:chExt cx="1615440" cy="373142"/>
            </a:xfrm>
          </p:grpSpPr>
          <p:cxnSp>
            <p:nvCxnSpPr>
              <p:cNvPr id="32" name="Straight Connector 31">
                <a:extLst>
                  <a:ext uri="{FF2B5EF4-FFF2-40B4-BE49-F238E27FC236}">
                    <a16:creationId xmlns:a16="http://schemas.microsoft.com/office/drawing/2014/main" id="{D4094B81-E391-4E7F-3B4F-343CE37DA022}"/>
                  </a:ext>
                </a:extLst>
              </p:cNvPr>
              <p:cNvCxnSpPr>
                <a:cxnSpLocks/>
              </p:cNvCxnSpPr>
              <p:nvPr/>
            </p:nvCxnSpPr>
            <p:spPr>
              <a:xfrm>
                <a:off x="2741168" y="1695768"/>
                <a:ext cx="914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32BDF144-5640-52D8-B98D-C9516AE2F5E3}"/>
                  </a:ext>
                </a:extLst>
              </p:cNvPr>
              <p:cNvCxnSpPr>
                <a:cxnSpLocks/>
              </p:cNvCxnSpPr>
              <p:nvPr/>
            </p:nvCxnSpPr>
            <p:spPr>
              <a:xfrm>
                <a:off x="2741168" y="2066608"/>
                <a:ext cx="9164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BF12F97E-3A9B-5C26-EF5A-00177858F8CD}"/>
                  </a:ext>
                </a:extLst>
              </p:cNvPr>
              <p:cNvCxnSpPr>
                <a:cxnSpLocks/>
              </p:cNvCxnSpPr>
              <p:nvPr/>
            </p:nvCxnSpPr>
            <p:spPr>
              <a:xfrm>
                <a:off x="3657600" y="1703150"/>
                <a:ext cx="0" cy="365760"/>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31BAD1D2-E8EB-4F16-8B5F-414B91E5E3F3}"/>
                  </a:ext>
                </a:extLst>
              </p:cNvPr>
              <p:cNvCxnSpPr>
                <a:cxnSpLocks/>
              </p:cNvCxnSpPr>
              <p:nvPr/>
            </p:nvCxnSpPr>
            <p:spPr>
              <a:xfrm>
                <a:off x="3459480" y="1703150"/>
                <a:ext cx="0" cy="365760"/>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D981BCEC-6EC0-1ACF-5116-D449031C2AEC}"/>
                  </a:ext>
                </a:extLst>
              </p:cNvPr>
              <p:cNvCxnSpPr>
                <a:cxnSpLocks/>
              </p:cNvCxnSpPr>
              <p:nvPr/>
            </p:nvCxnSpPr>
            <p:spPr>
              <a:xfrm>
                <a:off x="3261360" y="1703150"/>
                <a:ext cx="0" cy="365760"/>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47636714-36FC-EA58-A1AD-8218062FAF4F}"/>
                  </a:ext>
                </a:extLst>
              </p:cNvPr>
              <p:cNvCxnSpPr>
                <a:cxnSpLocks/>
              </p:cNvCxnSpPr>
              <p:nvPr/>
            </p:nvCxnSpPr>
            <p:spPr>
              <a:xfrm>
                <a:off x="3063240" y="1703150"/>
                <a:ext cx="0" cy="365760"/>
              </a:xfrm>
              <a:prstGeom prst="line">
                <a:avLst/>
              </a:prstGeom>
            </p:spPr>
            <p:style>
              <a:lnRef idx="1">
                <a:schemeClr val="accent1"/>
              </a:lnRef>
              <a:fillRef idx="0">
                <a:schemeClr val="accent1"/>
              </a:fillRef>
              <a:effectRef idx="0">
                <a:schemeClr val="accent1"/>
              </a:effectRef>
              <a:fontRef idx="minor">
                <a:schemeClr val="tx1"/>
              </a:fontRef>
            </p:style>
          </p:cxnSp>
          <p:sp>
            <p:nvSpPr>
              <p:cNvPr id="50" name="Oval 49">
                <a:extLst>
                  <a:ext uri="{FF2B5EF4-FFF2-40B4-BE49-F238E27FC236}">
                    <a16:creationId xmlns:a16="http://schemas.microsoft.com/office/drawing/2014/main" id="{542960C4-1F7C-BE83-0B9D-57C429755C35}"/>
                  </a:ext>
                </a:extLst>
              </p:cNvPr>
              <p:cNvSpPr/>
              <p:nvPr/>
            </p:nvSpPr>
            <p:spPr>
              <a:xfrm>
                <a:off x="3674269" y="1742917"/>
                <a:ext cx="271461" cy="271461"/>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cxnSp>
            <p:nvCxnSpPr>
              <p:cNvPr id="51" name="Straight Arrow Connector 50">
                <a:extLst>
                  <a:ext uri="{FF2B5EF4-FFF2-40B4-BE49-F238E27FC236}">
                    <a16:creationId xmlns:a16="http://schemas.microsoft.com/office/drawing/2014/main" id="{850F76B7-8897-5ACB-CEF3-899F139B7146}"/>
                  </a:ext>
                </a:extLst>
              </p:cNvPr>
              <p:cNvCxnSpPr>
                <a:stCxn id="50" idx="6"/>
              </p:cNvCxnSpPr>
              <p:nvPr/>
            </p:nvCxnSpPr>
            <p:spPr>
              <a:xfrm flipV="1">
                <a:off x="3945730" y="1878647"/>
                <a:ext cx="331630"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4163E14B-2CE6-8A54-6EC9-24A897A263E4}"/>
                  </a:ext>
                </a:extLst>
              </p:cNvPr>
              <p:cNvCxnSpPr/>
              <p:nvPr/>
            </p:nvCxnSpPr>
            <p:spPr>
              <a:xfrm flipV="1">
                <a:off x="2661920" y="1878647"/>
                <a:ext cx="401320" cy="73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53" name="Rectangle 52">
              <a:extLst>
                <a:ext uri="{FF2B5EF4-FFF2-40B4-BE49-F238E27FC236}">
                  <a16:creationId xmlns:a16="http://schemas.microsoft.com/office/drawing/2014/main" id="{754F2A73-B804-0384-575D-6F4859F6B53C}"/>
                </a:ext>
              </a:extLst>
            </p:cNvPr>
            <p:cNvSpPr/>
            <p:nvPr/>
          </p:nvSpPr>
          <p:spPr>
            <a:xfrm>
              <a:off x="4188672" y="4848901"/>
              <a:ext cx="2061713" cy="439947"/>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b="1" dirty="0"/>
                <a:t>FFT-&gt;IFFT</a:t>
              </a:r>
            </a:p>
          </p:txBody>
        </p:sp>
        <p:grpSp>
          <p:nvGrpSpPr>
            <p:cNvPr id="54" name="Group 53">
              <a:extLst>
                <a:ext uri="{FF2B5EF4-FFF2-40B4-BE49-F238E27FC236}">
                  <a16:creationId xmlns:a16="http://schemas.microsoft.com/office/drawing/2014/main" id="{1501A334-6A0B-A2E0-3214-F811B73EC514}"/>
                </a:ext>
              </a:extLst>
            </p:cNvPr>
            <p:cNvGrpSpPr/>
            <p:nvPr/>
          </p:nvGrpSpPr>
          <p:grpSpPr>
            <a:xfrm rot="5400000">
              <a:off x="4974061" y="4529222"/>
              <a:ext cx="493892" cy="149353"/>
              <a:chOff x="2661920" y="1695768"/>
              <a:chExt cx="1615440" cy="373142"/>
            </a:xfrm>
          </p:grpSpPr>
          <p:cxnSp>
            <p:nvCxnSpPr>
              <p:cNvPr id="55" name="Straight Connector 54">
                <a:extLst>
                  <a:ext uri="{FF2B5EF4-FFF2-40B4-BE49-F238E27FC236}">
                    <a16:creationId xmlns:a16="http://schemas.microsoft.com/office/drawing/2014/main" id="{F1A3BFBB-FB52-3122-E09E-2902E2C14727}"/>
                  </a:ext>
                </a:extLst>
              </p:cNvPr>
              <p:cNvCxnSpPr>
                <a:cxnSpLocks/>
              </p:cNvCxnSpPr>
              <p:nvPr/>
            </p:nvCxnSpPr>
            <p:spPr>
              <a:xfrm>
                <a:off x="2741168" y="1695768"/>
                <a:ext cx="914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FBB93325-3D37-15CB-DDFE-7B01EC774E09}"/>
                  </a:ext>
                </a:extLst>
              </p:cNvPr>
              <p:cNvCxnSpPr>
                <a:cxnSpLocks/>
              </p:cNvCxnSpPr>
              <p:nvPr/>
            </p:nvCxnSpPr>
            <p:spPr>
              <a:xfrm>
                <a:off x="2741168" y="2066608"/>
                <a:ext cx="9164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143D62CA-02E2-63A6-00FF-66A01E26B572}"/>
                  </a:ext>
                </a:extLst>
              </p:cNvPr>
              <p:cNvCxnSpPr>
                <a:cxnSpLocks/>
              </p:cNvCxnSpPr>
              <p:nvPr/>
            </p:nvCxnSpPr>
            <p:spPr>
              <a:xfrm>
                <a:off x="3657600" y="1703150"/>
                <a:ext cx="0" cy="365760"/>
              </a:xfrm>
              <a:prstGeom prst="line">
                <a:avLst/>
              </a:prstGeom>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346BB6AB-3F7C-7A08-185B-34F2D68C7B51}"/>
                  </a:ext>
                </a:extLst>
              </p:cNvPr>
              <p:cNvCxnSpPr>
                <a:cxnSpLocks/>
              </p:cNvCxnSpPr>
              <p:nvPr/>
            </p:nvCxnSpPr>
            <p:spPr>
              <a:xfrm>
                <a:off x="3459480" y="1703150"/>
                <a:ext cx="0" cy="365760"/>
              </a:xfrm>
              <a:prstGeom prst="line">
                <a:avLst/>
              </a:prstGeom>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BD5016D5-7100-4DA5-E691-DE18823BD9E6}"/>
                  </a:ext>
                </a:extLst>
              </p:cNvPr>
              <p:cNvCxnSpPr>
                <a:cxnSpLocks/>
              </p:cNvCxnSpPr>
              <p:nvPr/>
            </p:nvCxnSpPr>
            <p:spPr>
              <a:xfrm>
                <a:off x="3261360" y="1703150"/>
                <a:ext cx="0" cy="365760"/>
              </a:xfrm>
              <a:prstGeom prst="line">
                <a:avLst/>
              </a:prstGeom>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CB018C62-F8A2-911D-A64E-1AFD6ED84482}"/>
                  </a:ext>
                </a:extLst>
              </p:cNvPr>
              <p:cNvCxnSpPr>
                <a:cxnSpLocks/>
              </p:cNvCxnSpPr>
              <p:nvPr/>
            </p:nvCxnSpPr>
            <p:spPr>
              <a:xfrm>
                <a:off x="3063240" y="1703150"/>
                <a:ext cx="0" cy="365760"/>
              </a:xfrm>
              <a:prstGeom prst="line">
                <a:avLst/>
              </a:prstGeom>
            </p:spPr>
            <p:style>
              <a:lnRef idx="1">
                <a:schemeClr val="accent1"/>
              </a:lnRef>
              <a:fillRef idx="0">
                <a:schemeClr val="accent1"/>
              </a:fillRef>
              <a:effectRef idx="0">
                <a:schemeClr val="accent1"/>
              </a:effectRef>
              <a:fontRef idx="minor">
                <a:schemeClr val="tx1"/>
              </a:fontRef>
            </p:style>
          </p:cxnSp>
          <p:sp>
            <p:nvSpPr>
              <p:cNvPr id="61" name="Oval 60">
                <a:extLst>
                  <a:ext uri="{FF2B5EF4-FFF2-40B4-BE49-F238E27FC236}">
                    <a16:creationId xmlns:a16="http://schemas.microsoft.com/office/drawing/2014/main" id="{8717508F-AC2C-462C-A8FF-261579F502AF}"/>
                  </a:ext>
                </a:extLst>
              </p:cNvPr>
              <p:cNvSpPr/>
              <p:nvPr/>
            </p:nvSpPr>
            <p:spPr>
              <a:xfrm>
                <a:off x="3674269" y="1742917"/>
                <a:ext cx="271461" cy="271461"/>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p>
            </p:txBody>
          </p:sp>
          <p:cxnSp>
            <p:nvCxnSpPr>
              <p:cNvPr id="62" name="Straight Arrow Connector 61">
                <a:extLst>
                  <a:ext uri="{FF2B5EF4-FFF2-40B4-BE49-F238E27FC236}">
                    <a16:creationId xmlns:a16="http://schemas.microsoft.com/office/drawing/2014/main" id="{6399D1C6-214C-C40B-8DC2-FB47B9568B85}"/>
                  </a:ext>
                </a:extLst>
              </p:cNvPr>
              <p:cNvCxnSpPr>
                <a:stCxn id="61" idx="6"/>
              </p:cNvCxnSpPr>
              <p:nvPr/>
            </p:nvCxnSpPr>
            <p:spPr>
              <a:xfrm flipV="1">
                <a:off x="3945730" y="1878647"/>
                <a:ext cx="331630"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599909FB-9A91-F13C-C871-1691CB4665C6}"/>
                  </a:ext>
                </a:extLst>
              </p:cNvPr>
              <p:cNvCxnSpPr/>
              <p:nvPr/>
            </p:nvCxnSpPr>
            <p:spPr>
              <a:xfrm flipV="1">
                <a:off x="2661920" y="1878647"/>
                <a:ext cx="401320" cy="73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64" name="TextBox 63">
              <a:extLst>
                <a:ext uri="{FF2B5EF4-FFF2-40B4-BE49-F238E27FC236}">
                  <a16:creationId xmlns:a16="http://schemas.microsoft.com/office/drawing/2014/main" id="{58D541E9-B8F8-D74F-9017-E8A85F97F478}"/>
                </a:ext>
              </a:extLst>
            </p:cNvPr>
            <p:cNvSpPr txBox="1"/>
            <p:nvPr/>
          </p:nvSpPr>
          <p:spPr>
            <a:xfrm>
              <a:off x="3755913" y="2624393"/>
              <a:ext cx="2087593" cy="349557"/>
            </a:xfrm>
            <a:prstGeom prst="rect">
              <a:avLst/>
            </a:prstGeom>
            <a:noFill/>
          </p:spPr>
          <p:txBody>
            <a:bodyPr wrap="square" rtlCol="0">
              <a:spAutoFit/>
            </a:bodyPr>
            <a:lstStyle/>
            <a:p>
              <a:r>
                <a:rPr lang="en-IN" sz="1400" b="1" dirty="0"/>
                <a:t>PIPO Buffer</a:t>
              </a:r>
            </a:p>
          </p:txBody>
        </p:sp>
        <p:grpSp>
          <p:nvGrpSpPr>
            <p:cNvPr id="65" name="Group 64">
              <a:extLst>
                <a:ext uri="{FF2B5EF4-FFF2-40B4-BE49-F238E27FC236}">
                  <a16:creationId xmlns:a16="http://schemas.microsoft.com/office/drawing/2014/main" id="{F09E69C0-EBED-7ECF-8C8E-0ACE8A69C094}"/>
                </a:ext>
              </a:extLst>
            </p:cNvPr>
            <p:cNvGrpSpPr/>
            <p:nvPr/>
          </p:nvGrpSpPr>
          <p:grpSpPr>
            <a:xfrm>
              <a:off x="9296086" y="1091858"/>
              <a:ext cx="2622311" cy="1441303"/>
              <a:chOff x="8203422" y="921803"/>
              <a:chExt cx="2710782" cy="1410093"/>
            </a:xfrm>
          </p:grpSpPr>
          <p:sp>
            <p:nvSpPr>
              <p:cNvPr id="66" name="Rectangle 65">
                <a:extLst>
                  <a:ext uri="{FF2B5EF4-FFF2-40B4-BE49-F238E27FC236}">
                    <a16:creationId xmlns:a16="http://schemas.microsoft.com/office/drawing/2014/main" id="{C0F2E4B3-501E-C72E-CE0C-0777DD318618}"/>
                  </a:ext>
                </a:extLst>
              </p:cNvPr>
              <p:cNvSpPr/>
              <p:nvPr/>
            </p:nvSpPr>
            <p:spPr>
              <a:xfrm>
                <a:off x="8329835" y="966496"/>
                <a:ext cx="2415362" cy="308552"/>
              </a:xfrm>
              <a:prstGeom prst="rect">
                <a:avLst/>
              </a:prstGeom>
              <a:solidFill>
                <a:schemeClr val="accent4">
                  <a:lumMod val="20000"/>
                  <a:lumOff val="80000"/>
                </a:schemeClr>
              </a:solidFill>
              <a:ln w="28575"/>
            </p:spPr>
            <p:style>
              <a:lnRef idx="1">
                <a:schemeClr val="accent2"/>
              </a:lnRef>
              <a:fillRef idx="2">
                <a:schemeClr val="accent2"/>
              </a:fillRef>
              <a:effectRef idx="1">
                <a:schemeClr val="accent2"/>
              </a:effectRef>
              <a:fontRef idx="minor">
                <a:schemeClr val="dk1"/>
              </a:fontRef>
            </p:style>
            <p:txBody>
              <a:bodyPr rtlCol="0" anchor="ctr"/>
              <a:lstStyle/>
              <a:p>
                <a:pPr algn="ctr"/>
                <a:r>
                  <a:rPr lang="en-IN" sz="1200" b="1" dirty="0"/>
                  <a:t>Patch Size(8-bit)</a:t>
                </a:r>
              </a:p>
            </p:txBody>
          </p:sp>
          <p:sp>
            <p:nvSpPr>
              <p:cNvPr id="67" name="Rectangle 66">
                <a:extLst>
                  <a:ext uri="{FF2B5EF4-FFF2-40B4-BE49-F238E27FC236}">
                    <a16:creationId xmlns:a16="http://schemas.microsoft.com/office/drawing/2014/main" id="{7AF6A46E-AFDE-03FD-2AB3-D87D77D479B1}"/>
                  </a:ext>
                </a:extLst>
              </p:cNvPr>
              <p:cNvSpPr/>
              <p:nvPr/>
            </p:nvSpPr>
            <p:spPr>
              <a:xfrm>
                <a:off x="8329835" y="1275048"/>
                <a:ext cx="2415362" cy="308552"/>
              </a:xfrm>
              <a:prstGeom prst="rect">
                <a:avLst/>
              </a:prstGeom>
              <a:solidFill>
                <a:schemeClr val="accent4">
                  <a:lumMod val="20000"/>
                  <a:lumOff val="80000"/>
                </a:schemeClr>
              </a:solidFill>
              <a:ln w="28575"/>
            </p:spPr>
            <p:style>
              <a:lnRef idx="1">
                <a:schemeClr val="accent2"/>
              </a:lnRef>
              <a:fillRef idx="2">
                <a:schemeClr val="accent2"/>
              </a:fillRef>
              <a:effectRef idx="1">
                <a:schemeClr val="accent2"/>
              </a:effectRef>
              <a:fontRef idx="minor">
                <a:schemeClr val="dk1"/>
              </a:fontRef>
            </p:style>
            <p:txBody>
              <a:bodyPr rtlCol="0" anchor="ctr"/>
              <a:lstStyle/>
              <a:p>
                <a:pPr algn="ctr"/>
                <a:r>
                  <a:rPr lang="en-IN" sz="1200" b="1" dirty="0"/>
                  <a:t>Output Channels(16-bit)</a:t>
                </a:r>
              </a:p>
            </p:txBody>
          </p:sp>
          <p:sp>
            <p:nvSpPr>
              <p:cNvPr id="68" name="Rectangle 67">
                <a:extLst>
                  <a:ext uri="{FF2B5EF4-FFF2-40B4-BE49-F238E27FC236}">
                    <a16:creationId xmlns:a16="http://schemas.microsoft.com/office/drawing/2014/main" id="{B8E949A3-EE10-4FEF-1646-F92DBEB8A5D0}"/>
                  </a:ext>
                </a:extLst>
              </p:cNvPr>
              <p:cNvSpPr/>
              <p:nvPr/>
            </p:nvSpPr>
            <p:spPr>
              <a:xfrm>
                <a:off x="8329834" y="1583601"/>
                <a:ext cx="2415361" cy="308552"/>
              </a:xfrm>
              <a:prstGeom prst="rect">
                <a:avLst/>
              </a:prstGeom>
              <a:solidFill>
                <a:schemeClr val="accent4">
                  <a:lumMod val="20000"/>
                  <a:lumOff val="80000"/>
                </a:schemeClr>
              </a:solidFill>
              <a:ln w="28575"/>
            </p:spPr>
            <p:style>
              <a:lnRef idx="1">
                <a:schemeClr val="accent2"/>
              </a:lnRef>
              <a:fillRef idx="2">
                <a:schemeClr val="accent2"/>
              </a:fillRef>
              <a:effectRef idx="1">
                <a:schemeClr val="accent2"/>
              </a:effectRef>
              <a:fontRef idx="minor">
                <a:schemeClr val="dk1"/>
              </a:fontRef>
            </p:style>
            <p:txBody>
              <a:bodyPr rtlCol="0" anchor="ctr"/>
              <a:lstStyle/>
              <a:p>
                <a:pPr algn="ctr"/>
                <a:r>
                  <a:rPr lang="en-IN" sz="1200" b="1" dirty="0"/>
                  <a:t>Patch Number (8-bit)</a:t>
                </a:r>
              </a:p>
            </p:txBody>
          </p:sp>
          <p:sp>
            <p:nvSpPr>
              <p:cNvPr id="69" name="TextBox 68">
                <a:extLst>
                  <a:ext uri="{FF2B5EF4-FFF2-40B4-BE49-F238E27FC236}">
                    <a16:creationId xmlns:a16="http://schemas.microsoft.com/office/drawing/2014/main" id="{3F03D884-80FB-F075-B71F-B4B8479C89DC}"/>
                  </a:ext>
                </a:extLst>
              </p:cNvPr>
              <p:cNvSpPr txBox="1"/>
              <p:nvPr/>
            </p:nvSpPr>
            <p:spPr>
              <a:xfrm>
                <a:off x="8363233" y="1919223"/>
                <a:ext cx="2550971" cy="341987"/>
              </a:xfrm>
              <a:prstGeom prst="rect">
                <a:avLst/>
              </a:prstGeom>
              <a:noFill/>
            </p:spPr>
            <p:txBody>
              <a:bodyPr wrap="square" rtlCol="0">
                <a:spAutoFit/>
              </a:bodyPr>
              <a:lstStyle/>
              <a:p>
                <a:r>
                  <a:rPr lang="en-IN" sz="1400" b="1" dirty="0"/>
                  <a:t>AXI-Lite control Register</a:t>
                </a:r>
              </a:p>
            </p:txBody>
          </p:sp>
          <p:sp>
            <p:nvSpPr>
              <p:cNvPr id="70" name="Rectangle 69">
                <a:extLst>
                  <a:ext uri="{FF2B5EF4-FFF2-40B4-BE49-F238E27FC236}">
                    <a16:creationId xmlns:a16="http://schemas.microsoft.com/office/drawing/2014/main" id="{9848E84C-44A2-E417-39C0-03D8BD3B2F2A}"/>
                  </a:ext>
                </a:extLst>
              </p:cNvPr>
              <p:cNvSpPr/>
              <p:nvPr/>
            </p:nvSpPr>
            <p:spPr>
              <a:xfrm>
                <a:off x="8203422" y="921803"/>
                <a:ext cx="2669497" cy="1410093"/>
              </a:xfrm>
              <a:prstGeom prst="rect">
                <a:avLst/>
              </a:prstGeom>
              <a:noFill/>
              <a:ln w="2857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200" b="1"/>
              </a:p>
            </p:txBody>
          </p:sp>
        </p:grpSp>
        <p:cxnSp>
          <p:nvCxnSpPr>
            <p:cNvPr id="71" name="Straight Arrow Connector 70">
              <a:extLst>
                <a:ext uri="{FF2B5EF4-FFF2-40B4-BE49-F238E27FC236}">
                  <a16:creationId xmlns:a16="http://schemas.microsoft.com/office/drawing/2014/main" id="{472794D6-AE13-1FFF-4E61-71DF2B6E14FF}"/>
                </a:ext>
              </a:extLst>
            </p:cNvPr>
            <p:cNvCxnSpPr>
              <a:cxnSpLocks/>
              <a:stCxn id="70" idx="1"/>
              <a:endCxn id="7" idx="3"/>
            </p:cNvCxnSpPr>
            <p:nvPr/>
          </p:nvCxnSpPr>
          <p:spPr>
            <a:xfrm flipH="1">
              <a:off x="6258977" y="1812510"/>
              <a:ext cx="3037109" cy="42001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72" name="Group 71">
              <a:extLst>
                <a:ext uri="{FF2B5EF4-FFF2-40B4-BE49-F238E27FC236}">
                  <a16:creationId xmlns:a16="http://schemas.microsoft.com/office/drawing/2014/main" id="{9A0770B3-36D0-28D1-ED7D-F7A580995B60}"/>
                </a:ext>
              </a:extLst>
            </p:cNvPr>
            <p:cNvGrpSpPr/>
            <p:nvPr/>
          </p:nvGrpSpPr>
          <p:grpSpPr>
            <a:xfrm>
              <a:off x="10858111" y="4871912"/>
              <a:ext cx="1347623" cy="664157"/>
              <a:chOff x="9726213" y="4639296"/>
              <a:chExt cx="1347623" cy="664157"/>
            </a:xfrm>
          </p:grpSpPr>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7D553ECC-14B3-7675-F283-0BFFA048B19C}"/>
                      </a:ext>
                    </a:extLst>
                  </p:cNvPr>
                  <p:cNvSpPr txBox="1"/>
                  <p:nvPr/>
                </p:nvSpPr>
                <p:spPr>
                  <a:xfrm>
                    <a:off x="9727301" y="4685377"/>
                    <a:ext cx="380147" cy="29712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IN" sz="1050" b="1" i="1" smtClean="0">
                              <a:latin typeface="Cambria Math" panose="02040503050406030204" pitchFamily="18" charset="0"/>
                            </a:rPr>
                            <m:t>𝑩𝒚𝒑𝒂𝒔𝒔</m:t>
                          </m:r>
                        </m:oMath>
                      </m:oMathPara>
                    </a14:m>
                    <a:endParaRPr lang="en-IN" sz="1050" b="1" dirty="0"/>
                  </a:p>
                </p:txBody>
              </p:sp>
            </mc:Choice>
            <mc:Fallback xmlns="">
              <p:sp>
                <p:nvSpPr>
                  <p:cNvPr id="73" name="TextBox 72">
                    <a:extLst>
                      <a:ext uri="{FF2B5EF4-FFF2-40B4-BE49-F238E27FC236}">
                        <a16:creationId xmlns:a16="http://schemas.microsoft.com/office/drawing/2014/main" id="{7D553ECC-14B3-7675-F283-0BFFA048B19C}"/>
                      </a:ext>
                    </a:extLst>
                  </p:cNvPr>
                  <p:cNvSpPr txBox="1">
                    <a:spLocks noRot="1" noChangeAspect="1" noMove="1" noResize="1" noEditPoints="1" noAdjustHandles="1" noChangeArrowheads="1" noChangeShapeType="1" noTextEdit="1"/>
                  </p:cNvSpPr>
                  <p:nvPr/>
                </p:nvSpPr>
                <p:spPr>
                  <a:xfrm>
                    <a:off x="9727301" y="4685377"/>
                    <a:ext cx="380147" cy="297123"/>
                  </a:xfrm>
                  <a:prstGeom prst="rect">
                    <a:avLst/>
                  </a:prstGeom>
                  <a:blipFill>
                    <a:blip r:embed="rId25"/>
                    <a:stretch>
                      <a:fillRect r="-105882" b="-2326"/>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13179B55-E552-6234-B62C-E7BF16C195E8}"/>
                      </a:ext>
                    </a:extLst>
                  </p:cNvPr>
                  <p:cNvSpPr txBox="1"/>
                  <p:nvPr/>
                </p:nvSpPr>
                <p:spPr>
                  <a:xfrm>
                    <a:off x="9726213" y="4639296"/>
                    <a:ext cx="1347623" cy="664157"/>
                  </a:xfrm>
                  <a:prstGeom prst="rect">
                    <a:avLst/>
                  </a:prstGeom>
                  <a:noFill/>
                  <a:ln w="28575">
                    <a:solidFill>
                      <a:srgbClr val="0070C0"/>
                    </a:solidFill>
                    <a:prstDash val="sysDash"/>
                  </a:ln>
                </p:spPr>
                <p:txBody>
                  <a:bodyPr wrap="square" rtlCol="0">
                    <a:spAutoFit/>
                  </a:bodyPr>
                  <a:lstStyle/>
                  <a:p>
                    <a:endParaRPr lang="en-IN" sz="1600" b="1"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IN" sz="1600" b="1" i="1" smtClean="0">
                              <a:latin typeface="Cambria Math" panose="02040503050406030204" pitchFamily="18" charset="0"/>
                            </a:rPr>
                            <m:t>𝑿</m:t>
                          </m:r>
                          <m:r>
                            <a:rPr lang="en-IN" sz="1600" b="1" i="1" smtClean="0">
                              <a:latin typeface="Cambria Math" panose="02040503050406030204" pitchFamily="18" charset="0"/>
                            </a:rPr>
                            <m:t>=</m:t>
                          </m:r>
                          <m:r>
                            <a:rPr lang="en-IN" sz="1600" b="1" i="1" smtClean="0">
                              <a:latin typeface="Cambria Math" panose="02040503050406030204" pitchFamily="18" charset="0"/>
                            </a:rPr>
                            <m:t>𝑺</m:t>
                          </m:r>
                        </m:oMath>
                      </m:oMathPara>
                    </a14:m>
                    <a:endParaRPr lang="en-IN" sz="1600" b="1" dirty="0"/>
                  </a:p>
                </p:txBody>
              </p:sp>
            </mc:Choice>
            <mc:Fallback xmlns="">
              <p:sp>
                <p:nvSpPr>
                  <p:cNvPr id="74" name="TextBox 73">
                    <a:extLst>
                      <a:ext uri="{FF2B5EF4-FFF2-40B4-BE49-F238E27FC236}">
                        <a16:creationId xmlns:a16="http://schemas.microsoft.com/office/drawing/2014/main" id="{13179B55-E552-6234-B62C-E7BF16C195E8}"/>
                      </a:ext>
                    </a:extLst>
                  </p:cNvPr>
                  <p:cNvSpPr txBox="1">
                    <a:spLocks noRot="1" noChangeAspect="1" noMove="1" noResize="1" noEditPoints="1" noAdjustHandles="1" noChangeArrowheads="1" noChangeShapeType="1" noTextEdit="1"/>
                  </p:cNvSpPr>
                  <p:nvPr/>
                </p:nvSpPr>
                <p:spPr>
                  <a:xfrm>
                    <a:off x="9726213" y="4639296"/>
                    <a:ext cx="1347623" cy="664157"/>
                  </a:xfrm>
                  <a:prstGeom prst="rect">
                    <a:avLst/>
                  </a:prstGeom>
                  <a:blipFill>
                    <a:blip r:embed="rId26"/>
                    <a:stretch>
                      <a:fillRect/>
                    </a:stretch>
                  </a:blipFill>
                  <a:ln w="28575">
                    <a:solidFill>
                      <a:srgbClr val="0070C0"/>
                    </a:solidFill>
                    <a:prstDash val="sysDash"/>
                  </a:ln>
                </p:spPr>
                <p:txBody>
                  <a:bodyPr/>
                  <a:lstStyle/>
                  <a:p>
                    <a:r>
                      <a:rPr lang="en-IN">
                        <a:noFill/>
                      </a:rPr>
                      <a:t> </a:t>
                    </a:r>
                  </a:p>
                </p:txBody>
              </p:sp>
            </mc:Fallback>
          </mc:AlternateContent>
        </p:grpSp>
        <p:sp>
          <p:nvSpPr>
            <p:cNvPr id="75" name="TextBox 74">
              <a:extLst>
                <a:ext uri="{FF2B5EF4-FFF2-40B4-BE49-F238E27FC236}">
                  <a16:creationId xmlns:a16="http://schemas.microsoft.com/office/drawing/2014/main" id="{66DE7FD1-04BF-AE5B-9F13-FE4C16D3A974}"/>
                </a:ext>
              </a:extLst>
            </p:cNvPr>
            <p:cNvSpPr txBox="1"/>
            <p:nvPr/>
          </p:nvSpPr>
          <p:spPr>
            <a:xfrm>
              <a:off x="8910601" y="5128319"/>
              <a:ext cx="1061708" cy="384512"/>
            </a:xfrm>
            <a:prstGeom prst="rect">
              <a:avLst/>
            </a:prstGeom>
            <a:noFill/>
          </p:spPr>
          <p:txBody>
            <a:bodyPr wrap="square" rtlCol="0">
              <a:spAutoFit/>
            </a:bodyPr>
            <a:lstStyle/>
            <a:p>
              <a:r>
                <a:rPr lang="en-IN" sz="1600" b="1" dirty="0"/>
                <a:t>OR</a:t>
              </a:r>
            </a:p>
          </p:txBody>
        </p:sp>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C7661D28-7912-A610-D42D-D78B6DBCC30F}"/>
                    </a:ext>
                  </a:extLst>
                </p:cNvPr>
                <p:cNvSpPr txBox="1"/>
                <p:nvPr/>
              </p:nvSpPr>
              <p:spPr>
                <a:xfrm>
                  <a:off x="11437036" y="3061710"/>
                  <a:ext cx="587505" cy="29712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IN" sz="1100" b="1" i="1" smtClean="0">
                            <a:latin typeface="Cambria Math" panose="02040503050406030204" pitchFamily="18" charset="0"/>
                          </a:rPr>
                          <m:t>𝑿</m:t>
                        </m:r>
                        <m:r>
                          <a:rPr lang="en-IN" sz="1100" b="1" i="1" smtClean="0">
                            <a:latin typeface="Cambria Math" panose="02040503050406030204" pitchFamily="18" charset="0"/>
                          </a:rPr>
                          <m:t>(</m:t>
                        </m:r>
                        <m:r>
                          <a:rPr lang="en-IN" sz="1100" b="1" i="1" smtClean="0">
                            <a:latin typeface="Cambria Math" panose="02040503050406030204" pitchFamily="18" charset="0"/>
                          </a:rPr>
                          <m:t>𝒖</m:t>
                        </m:r>
                        <m:r>
                          <a:rPr lang="en-IN" sz="1100" b="1" i="1" smtClean="0">
                            <a:latin typeface="Cambria Math" panose="02040503050406030204" pitchFamily="18" charset="0"/>
                          </a:rPr>
                          <m:t>,</m:t>
                        </m:r>
                        <m:r>
                          <a:rPr lang="en-IN" sz="1100" b="1" i="1" smtClean="0">
                            <a:latin typeface="Cambria Math" panose="02040503050406030204" pitchFamily="18" charset="0"/>
                          </a:rPr>
                          <m:t>𝒗</m:t>
                        </m:r>
                        <m:r>
                          <a:rPr lang="en-IN" sz="1100" b="1" i="1" smtClean="0">
                            <a:latin typeface="Cambria Math" panose="02040503050406030204" pitchFamily="18" charset="0"/>
                          </a:rPr>
                          <m:t>)</m:t>
                        </m:r>
                      </m:oMath>
                    </m:oMathPara>
                  </a14:m>
                  <a:endParaRPr lang="en-IN" sz="1100" b="1" dirty="0"/>
                </a:p>
              </p:txBody>
            </p:sp>
          </mc:Choice>
          <mc:Fallback xmlns="">
            <p:sp>
              <p:nvSpPr>
                <p:cNvPr id="76" name="TextBox 75">
                  <a:extLst>
                    <a:ext uri="{FF2B5EF4-FFF2-40B4-BE49-F238E27FC236}">
                      <a16:creationId xmlns:a16="http://schemas.microsoft.com/office/drawing/2014/main" id="{C7661D28-7912-A610-D42D-D78B6DBCC30F}"/>
                    </a:ext>
                  </a:extLst>
                </p:cNvPr>
                <p:cNvSpPr txBox="1">
                  <a:spLocks noRot="1" noChangeAspect="1" noMove="1" noResize="1" noEditPoints="1" noAdjustHandles="1" noChangeArrowheads="1" noChangeShapeType="1" noTextEdit="1"/>
                </p:cNvSpPr>
                <p:nvPr/>
              </p:nvSpPr>
              <p:spPr>
                <a:xfrm>
                  <a:off x="11437036" y="3061710"/>
                  <a:ext cx="587505" cy="297123"/>
                </a:xfrm>
                <a:prstGeom prst="rect">
                  <a:avLst/>
                </a:prstGeom>
                <a:blipFill>
                  <a:blip r:embed="rId27"/>
                  <a:stretch>
                    <a:fillRect r="-26923" b="-4651"/>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B6A56B46-9C4E-B99A-6186-C7442BE025E9}"/>
                    </a:ext>
                  </a:extLst>
                </p:cNvPr>
                <p:cNvSpPr txBox="1"/>
                <p:nvPr/>
              </p:nvSpPr>
              <p:spPr>
                <a:xfrm>
                  <a:off x="6378805" y="3034207"/>
                  <a:ext cx="445003" cy="29712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IN" sz="1100" b="1" i="1" smtClean="0">
                                <a:latin typeface="Cambria Math" panose="02040503050406030204" pitchFamily="18" charset="0"/>
                              </a:rPr>
                            </m:ctrlPr>
                          </m:sSubPr>
                          <m:e>
                            <m:r>
                              <a:rPr lang="en-IN" sz="1100" b="1" i="1" smtClean="0">
                                <a:latin typeface="Cambria Math" panose="02040503050406030204" pitchFamily="18" charset="0"/>
                              </a:rPr>
                              <m:t>𝑺</m:t>
                            </m:r>
                          </m:e>
                          <m:sub>
                            <m:r>
                              <a:rPr lang="en-IN" sz="1100" b="1" i="1" smtClean="0">
                                <a:latin typeface="Cambria Math" panose="02040503050406030204" pitchFamily="18" charset="0"/>
                              </a:rPr>
                              <m:t>.</m:t>
                            </m:r>
                            <m:r>
                              <a:rPr lang="en-IN" sz="1100" b="1" i="1" smtClean="0">
                                <a:latin typeface="Cambria Math" panose="02040503050406030204" pitchFamily="18" charset="0"/>
                              </a:rPr>
                              <m:t>𝟎𝟎</m:t>
                            </m:r>
                          </m:sub>
                        </m:sSub>
                        <m:r>
                          <a:rPr lang="en-IN" sz="1100" b="1" i="1" smtClean="0">
                            <a:latin typeface="Cambria Math" panose="02040503050406030204" pitchFamily="18" charset="0"/>
                          </a:rPr>
                          <m:t>(</m:t>
                        </m:r>
                        <m:r>
                          <a:rPr lang="en-IN" sz="1100" b="1" i="1" smtClean="0">
                            <a:latin typeface="Cambria Math" panose="02040503050406030204" pitchFamily="18" charset="0"/>
                          </a:rPr>
                          <m:t>𝒙</m:t>
                        </m:r>
                        <m:r>
                          <a:rPr lang="en-IN" sz="1100" b="1" i="1" smtClean="0">
                            <a:latin typeface="Cambria Math" panose="02040503050406030204" pitchFamily="18" charset="0"/>
                          </a:rPr>
                          <m:t>,</m:t>
                        </m:r>
                        <m:r>
                          <a:rPr lang="en-IN" sz="1100" b="1" i="1" smtClean="0">
                            <a:latin typeface="Cambria Math" panose="02040503050406030204" pitchFamily="18" charset="0"/>
                          </a:rPr>
                          <m:t>𝒚</m:t>
                        </m:r>
                        <m:r>
                          <a:rPr lang="en-IN" sz="1100" b="1" i="1" smtClean="0">
                            <a:latin typeface="Cambria Math" panose="02040503050406030204" pitchFamily="18" charset="0"/>
                          </a:rPr>
                          <m:t>)</m:t>
                        </m:r>
                      </m:oMath>
                    </m:oMathPara>
                  </a14:m>
                  <a:endParaRPr lang="en-IN" sz="1100" b="1" dirty="0"/>
                </a:p>
              </p:txBody>
            </p:sp>
          </mc:Choice>
          <mc:Fallback xmlns="">
            <p:sp>
              <p:nvSpPr>
                <p:cNvPr id="77" name="TextBox 76">
                  <a:extLst>
                    <a:ext uri="{FF2B5EF4-FFF2-40B4-BE49-F238E27FC236}">
                      <a16:creationId xmlns:a16="http://schemas.microsoft.com/office/drawing/2014/main" id="{B6A56B46-9C4E-B99A-6186-C7442BE025E9}"/>
                    </a:ext>
                  </a:extLst>
                </p:cNvPr>
                <p:cNvSpPr txBox="1">
                  <a:spLocks noRot="1" noChangeAspect="1" noMove="1" noResize="1" noEditPoints="1" noAdjustHandles="1" noChangeArrowheads="1" noChangeShapeType="1" noTextEdit="1"/>
                </p:cNvSpPr>
                <p:nvPr/>
              </p:nvSpPr>
              <p:spPr>
                <a:xfrm>
                  <a:off x="6378805" y="3034207"/>
                  <a:ext cx="445003" cy="297123"/>
                </a:xfrm>
                <a:prstGeom prst="rect">
                  <a:avLst/>
                </a:prstGeom>
                <a:blipFill>
                  <a:blip r:embed="rId28"/>
                  <a:stretch>
                    <a:fillRect r="-101695" b="-4651"/>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22" name="TextBox 121">
                  <a:extLst>
                    <a:ext uri="{FF2B5EF4-FFF2-40B4-BE49-F238E27FC236}">
                      <a16:creationId xmlns:a16="http://schemas.microsoft.com/office/drawing/2014/main" id="{95659EF5-0624-C623-D44E-F4B007D3D474}"/>
                    </a:ext>
                  </a:extLst>
                </p:cNvPr>
                <p:cNvSpPr txBox="1"/>
                <p:nvPr/>
              </p:nvSpPr>
              <p:spPr>
                <a:xfrm>
                  <a:off x="11069918" y="3466142"/>
                  <a:ext cx="1321740" cy="35348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IN" sz="1100" b="1" i="1" smtClean="0">
                            <a:latin typeface="Cambria Math" panose="02040503050406030204" pitchFamily="18" charset="0"/>
                          </a:rPr>
                          <m:t>𝑿</m:t>
                        </m:r>
                        <m:r>
                          <a:rPr lang="en-IN" sz="1100" b="1" i="1" smtClean="0">
                            <a:latin typeface="Cambria Math" panose="02040503050406030204" pitchFamily="18" charset="0"/>
                          </a:rPr>
                          <m:t>(</m:t>
                        </m:r>
                        <m:r>
                          <a:rPr lang="en-IN" sz="1100" b="1" i="1" smtClean="0">
                            <a:latin typeface="Cambria Math" panose="02040503050406030204" pitchFamily="18" charset="0"/>
                          </a:rPr>
                          <m:t>𝒖</m:t>
                        </m:r>
                        <m:r>
                          <a:rPr lang="en-IN" sz="1100" b="1" i="1" smtClean="0">
                            <a:latin typeface="Cambria Math" panose="02040503050406030204" pitchFamily="18" charset="0"/>
                          </a:rPr>
                          <m:t>,</m:t>
                        </m:r>
                        <m:r>
                          <a:rPr lang="en-IN" sz="1100" b="1" i="1" smtClean="0">
                            <a:latin typeface="Cambria Math" panose="02040503050406030204" pitchFamily="18" charset="0"/>
                          </a:rPr>
                          <m:t>𝒗</m:t>
                        </m:r>
                        <m:r>
                          <a:rPr lang="en-IN" sz="1100" b="1" i="1" smtClean="0">
                            <a:latin typeface="Cambria Math" panose="02040503050406030204" pitchFamily="18" charset="0"/>
                          </a:rPr>
                          <m:t>+</m:t>
                        </m:r>
                        <m:f>
                          <m:fPr>
                            <m:type m:val="skw"/>
                            <m:ctrlPr>
                              <a:rPr lang="en-IN" sz="1100" b="1" i="1">
                                <a:latin typeface="Cambria Math" panose="02040503050406030204" pitchFamily="18" charset="0"/>
                              </a:rPr>
                            </m:ctrlPr>
                          </m:fPr>
                          <m:num>
                            <m:r>
                              <a:rPr lang="en-IN" sz="1100" b="1" i="1" smtClean="0">
                                <a:latin typeface="Cambria Math" panose="02040503050406030204" pitchFamily="18" charset="0"/>
                              </a:rPr>
                              <m:t>𝑵</m:t>
                            </m:r>
                          </m:num>
                          <m:den>
                            <m:r>
                              <a:rPr lang="en-IN" sz="1100" b="1" i="1" smtClean="0">
                                <a:latin typeface="Cambria Math" panose="02040503050406030204" pitchFamily="18" charset="0"/>
                              </a:rPr>
                              <m:t>𝟐</m:t>
                            </m:r>
                          </m:den>
                        </m:f>
                        <m:r>
                          <a:rPr lang="en-IN" sz="1100" b="1" i="1" smtClean="0">
                            <a:latin typeface="Cambria Math" panose="02040503050406030204" pitchFamily="18" charset="0"/>
                          </a:rPr>
                          <m:t>)</m:t>
                        </m:r>
                      </m:oMath>
                    </m:oMathPara>
                  </a14:m>
                  <a:endParaRPr lang="en-IN" sz="1100" b="1" i="1" dirty="0">
                    <a:latin typeface="Cambria Math" panose="02040503050406030204" pitchFamily="18" charset="0"/>
                  </a:endParaRPr>
                </a:p>
              </p:txBody>
            </p:sp>
          </mc:Choice>
          <mc:Fallback xmlns="">
            <p:sp>
              <p:nvSpPr>
                <p:cNvPr id="122" name="TextBox 121">
                  <a:extLst>
                    <a:ext uri="{FF2B5EF4-FFF2-40B4-BE49-F238E27FC236}">
                      <a16:creationId xmlns:a16="http://schemas.microsoft.com/office/drawing/2014/main" id="{95659EF5-0624-C623-D44E-F4B007D3D474}"/>
                    </a:ext>
                  </a:extLst>
                </p:cNvPr>
                <p:cNvSpPr txBox="1">
                  <a:spLocks noRot="1" noChangeAspect="1" noMove="1" noResize="1" noEditPoints="1" noAdjustHandles="1" noChangeArrowheads="1" noChangeShapeType="1" noTextEdit="1"/>
                </p:cNvSpPr>
                <p:nvPr/>
              </p:nvSpPr>
              <p:spPr>
                <a:xfrm>
                  <a:off x="11069918" y="3466142"/>
                  <a:ext cx="1321740" cy="353489"/>
                </a:xfrm>
                <a:prstGeom prst="rect">
                  <a:avLst/>
                </a:prstGeom>
                <a:blipFill>
                  <a:blip r:embed="rId29"/>
                  <a:stretch>
                    <a:fillRect t="-100000" r="-29545" b="-158824"/>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23" name="TextBox 122">
                  <a:extLst>
                    <a:ext uri="{FF2B5EF4-FFF2-40B4-BE49-F238E27FC236}">
                      <a16:creationId xmlns:a16="http://schemas.microsoft.com/office/drawing/2014/main" id="{E9137C4B-4997-E6CC-E66D-8279767F092A}"/>
                    </a:ext>
                  </a:extLst>
                </p:cNvPr>
                <p:cNvSpPr txBox="1"/>
                <p:nvPr/>
              </p:nvSpPr>
              <p:spPr>
                <a:xfrm>
                  <a:off x="11012659" y="3893381"/>
                  <a:ext cx="1436261" cy="35348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IN" sz="1100" b="1" i="1" smtClean="0">
                            <a:latin typeface="Cambria Math" panose="02040503050406030204" pitchFamily="18" charset="0"/>
                          </a:rPr>
                          <m:t>𝑿</m:t>
                        </m:r>
                        <m:r>
                          <a:rPr lang="en-IN" sz="1100" b="1" i="1" smtClean="0">
                            <a:latin typeface="Cambria Math" panose="02040503050406030204" pitchFamily="18" charset="0"/>
                          </a:rPr>
                          <m:t>(</m:t>
                        </m:r>
                        <m:r>
                          <a:rPr lang="en-IN" sz="1100" b="1" i="1" smtClean="0">
                            <a:latin typeface="Cambria Math" panose="02040503050406030204" pitchFamily="18" charset="0"/>
                          </a:rPr>
                          <m:t>𝒖</m:t>
                        </m:r>
                        <m:r>
                          <a:rPr lang="en-IN" sz="1100" b="1" i="1" smtClean="0">
                            <a:latin typeface="Cambria Math" panose="02040503050406030204" pitchFamily="18" charset="0"/>
                          </a:rPr>
                          <m:t>+</m:t>
                        </m:r>
                        <m:f>
                          <m:fPr>
                            <m:type m:val="skw"/>
                            <m:ctrlPr>
                              <a:rPr lang="en-IN" sz="1100" b="1" i="1">
                                <a:latin typeface="Cambria Math" panose="02040503050406030204" pitchFamily="18" charset="0"/>
                              </a:rPr>
                            </m:ctrlPr>
                          </m:fPr>
                          <m:num>
                            <m:r>
                              <a:rPr lang="en-IN" sz="1100" b="1" i="1" smtClean="0">
                                <a:latin typeface="Cambria Math" panose="02040503050406030204" pitchFamily="18" charset="0"/>
                              </a:rPr>
                              <m:t>𝑵</m:t>
                            </m:r>
                          </m:num>
                          <m:den>
                            <m:r>
                              <a:rPr lang="en-IN" sz="1100" b="1" i="1" smtClean="0">
                                <a:latin typeface="Cambria Math" panose="02040503050406030204" pitchFamily="18" charset="0"/>
                              </a:rPr>
                              <m:t>𝟐</m:t>
                            </m:r>
                          </m:den>
                        </m:f>
                        <m:r>
                          <a:rPr lang="en-IN" sz="1100" b="1" i="1" smtClean="0">
                            <a:latin typeface="Cambria Math" panose="02040503050406030204" pitchFamily="18" charset="0"/>
                          </a:rPr>
                          <m:t>,</m:t>
                        </m:r>
                        <m:r>
                          <a:rPr lang="en-IN" sz="1100" b="1" i="1" smtClean="0">
                            <a:latin typeface="Cambria Math" panose="02040503050406030204" pitchFamily="18" charset="0"/>
                          </a:rPr>
                          <m:t>𝒗</m:t>
                        </m:r>
                        <m:r>
                          <a:rPr lang="en-IN" sz="1100" b="1" i="1" smtClean="0">
                            <a:latin typeface="Cambria Math" panose="02040503050406030204" pitchFamily="18" charset="0"/>
                          </a:rPr>
                          <m:t>)</m:t>
                        </m:r>
                      </m:oMath>
                    </m:oMathPara>
                  </a14:m>
                  <a:endParaRPr lang="en-IN" sz="1100" b="1" i="1" dirty="0">
                    <a:latin typeface="Cambria Math" panose="02040503050406030204" pitchFamily="18" charset="0"/>
                  </a:endParaRPr>
                </a:p>
              </p:txBody>
            </p:sp>
          </mc:Choice>
          <mc:Fallback xmlns="">
            <p:sp>
              <p:nvSpPr>
                <p:cNvPr id="123" name="TextBox 122">
                  <a:extLst>
                    <a:ext uri="{FF2B5EF4-FFF2-40B4-BE49-F238E27FC236}">
                      <a16:creationId xmlns:a16="http://schemas.microsoft.com/office/drawing/2014/main" id="{E9137C4B-4997-E6CC-E66D-8279767F092A}"/>
                    </a:ext>
                  </a:extLst>
                </p:cNvPr>
                <p:cNvSpPr txBox="1">
                  <a:spLocks noRot="1" noChangeAspect="1" noMove="1" noResize="1" noEditPoints="1" noAdjustHandles="1" noChangeArrowheads="1" noChangeShapeType="1" noTextEdit="1"/>
                </p:cNvSpPr>
                <p:nvPr/>
              </p:nvSpPr>
              <p:spPr>
                <a:xfrm>
                  <a:off x="11012659" y="3893381"/>
                  <a:ext cx="1436261" cy="353489"/>
                </a:xfrm>
                <a:prstGeom prst="rect">
                  <a:avLst/>
                </a:prstGeom>
                <a:blipFill>
                  <a:blip r:embed="rId30"/>
                  <a:stretch>
                    <a:fillRect t="-100000" r="-10526" b="-158824"/>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24" name="TextBox 123">
                  <a:extLst>
                    <a:ext uri="{FF2B5EF4-FFF2-40B4-BE49-F238E27FC236}">
                      <a16:creationId xmlns:a16="http://schemas.microsoft.com/office/drawing/2014/main" id="{F16B7FE9-F2F9-9F10-06E0-F9FEDC05664E}"/>
                    </a:ext>
                  </a:extLst>
                </p:cNvPr>
                <p:cNvSpPr txBox="1"/>
                <p:nvPr/>
              </p:nvSpPr>
              <p:spPr>
                <a:xfrm>
                  <a:off x="10645154" y="4361117"/>
                  <a:ext cx="2171271" cy="35348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IN" sz="1100" b="1" i="1" smtClean="0">
                            <a:latin typeface="Cambria Math" panose="02040503050406030204" pitchFamily="18" charset="0"/>
                          </a:rPr>
                          <m:t>𝑿</m:t>
                        </m:r>
                        <m:r>
                          <a:rPr lang="en-IN" sz="1100" b="1" i="1" smtClean="0">
                            <a:latin typeface="Cambria Math" panose="02040503050406030204" pitchFamily="18" charset="0"/>
                          </a:rPr>
                          <m:t>(</m:t>
                        </m:r>
                        <m:r>
                          <a:rPr lang="en-IN" sz="1100" b="1" i="1" smtClean="0">
                            <a:latin typeface="Cambria Math" panose="02040503050406030204" pitchFamily="18" charset="0"/>
                          </a:rPr>
                          <m:t>𝒖</m:t>
                        </m:r>
                        <m:r>
                          <a:rPr lang="en-IN" sz="1100" b="1" i="1" smtClean="0">
                            <a:latin typeface="Cambria Math" panose="02040503050406030204" pitchFamily="18" charset="0"/>
                          </a:rPr>
                          <m:t>+</m:t>
                        </m:r>
                        <m:f>
                          <m:fPr>
                            <m:type m:val="skw"/>
                            <m:ctrlPr>
                              <a:rPr lang="en-IN" sz="1100" b="1" i="1">
                                <a:latin typeface="Cambria Math" panose="02040503050406030204" pitchFamily="18" charset="0"/>
                              </a:rPr>
                            </m:ctrlPr>
                          </m:fPr>
                          <m:num>
                            <m:r>
                              <a:rPr lang="en-IN" sz="1100" b="1" i="1" smtClean="0">
                                <a:latin typeface="Cambria Math" panose="02040503050406030204" pitchFamily="18" charset="0"/>
                              </a:rPr>
                              <m:t>𝑵</m:t>
                            </m:r>
                          </m:num>
                          <m:den>
                            <m:r>
                              <a:rPr lang="en-IN" sz="1100" b="1" i="1" smtClean="0">
                                <a:latin typeface="Cambria Math" panose="02040503050406030204" pitchFamily="18" charset="0"/>
                              </a:rPr>
                              <m:t>𝟐</m:t>
                            </m:r>
                          </m:den>
                        </m:f>
                        <m:r>
                          <a:rPr lang="en-IN" sz="1100" b="1" i="1" smtClean="0">
                            <a:latin typeface="Cambria Math" panose="02040503050406030204" pitchFamily="18" charset="0"/>
                          </a:rPr>
                          <m:t>,</m:t>
                        </m:r>
                        <m:r>
                          <a:rPr lang="en-IN" sz="1100" b="1" i="1" smtClean="0">
                            <a:latin typeface="Cambria Math" panose="02040503050406030204" pitchFamily="18" charset="0"/>
                          </a:rPr>
                          <m:t>𝒗</m:t>
                        </m:r>
                        <m:r>
                          <a:rPr lang="en-IN" sz="1100" b="1" i="1" smtClean="0">
                            <a:latin typeface="Cambria Math" panose="02040503050406030204" pitchFamily="18" charset="0"/>
                          </a:rPr>
                          <m:t>+</m:t>
                        </m:r>
                        <m:f>
                          <m:fPr>
                            <m:type m:val="skw"/>
                            <m:ctrlPr>
                              <a:rPr lang="en-IN" sz="1100" b="1" i="1">
                                <a:latin typeface="Cambria Math" panose="02040503050406030204" pitchFamily="18" charset="0"/>
                              </a:rPr>
                            </m:ctrlPr>
                          </m:fPr>
                          <m:num>
                            <m:r>
                              <a:rPr lang="en-IN" sz="1100" b="1" i="1" smtClean="0">
                                <a:latin typeface="Cambria Math" panose="02040503050406030204" pitchFamily="18" charset="0"/>
                              </a:rPr>
                              <m:t>𝑵</m:t>
                            </m:r>
                          </m:num>
                          <m:den>
                            <m:r>
                              <a:rPr lang="en-IN" sz="1100" b="1" i="1" smtClean="0">
                                <a:latin typeface="Cambria Math" panose="02040503050406030204" pitchFamily="18" charset="0"/>
                              </a:rPr>
                              <m:t>𝟐</m:t>
                            </m:r>
                          </m:den>
                        </m:f>
                        <m:r>
                          <a:rPr lang="en-IN" sz="1100" b="1" i="1" smtClean="0">
                            <a:latin typeface="Cambria Math" panose="02040503050406030204" pitchFamily="18" charset="0"/>
                          </a:rPr>
                          <m:t>)</m:t>
                        </m:r>
                      </m:oMath>
                    </m:oMathPara>
                  </a14:m>
                  <a:endParaRPr lang="en-IN" sz="1100" b="1" i="1" dirty="0">
                    <a:latin typeface="Cambria Math" panose="02040503050406030204" pitchFamily="18" charset="0"/>
                  </a:endParaRPr>
                </a:p>
              </p:txBody>
            </p:sp>
          </mc:Choice>
          <mc:Fallback xmlns="">
            <p:sp>
              <p:nvSpPr>
                <p:cNvPr id="124" name="TextBox 123">
                  <a:extLst>
                    <a:ext uri="{FF2B5EF4-FFF2-40B4-BE49-F238E27FC236}">
                      <a16:creationId xmlns:a16="http://schemas.microsoft.com/office/drawing/2014/main" id="{F16B7FE9-F2F9-9F10-06E0-F9FEDC05664E}"/>
                    </a:ext>
                  </a:extLst>
                </p:cNvPr>
                <p:cNvSpPr txBox="1">
                  <a:spLocks noRot="1" noChangeAspect="1" noMove="1" noResize="1" noEditPoints="1" noAdjustHandles="1" noChangeArrowheads="1" noChangeShapeType="1" noTextEdit="1"/>
                </p:cNvSpPr>
                <p:nvPr/>
              </p:nvSpPr>
              <p:spPr>
                <a:xfrm>
                  <a:off x="10645154" y="4361117"/>
                  <a:ext cx="2171271" cy="353489"/>
                </a:xfrm>
                <a:prstGeom prst="rect">
                  <a:avLst/>
                </a:prstGeom>
                <a:blipFill>
                  <a:blip r:embed="rId31"/>
                  <a:stretch>
                    <a:fillRect t="-100000" r="-11111" b="-158824"/>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25" name="TextBox 124">
                  <a:extLst>
                    <a:ext uri="{FF2B5EF4-FFF2-40B4-BE49-F238E27FC236}">
                      <a16:creationId xmlns:a16="http://schemas.microsoft.com/office/drawing/2014/main" id="{31EC0A2A-8671-7025-A9A7-678D1E36A9C9}"/>
                    </a:ext>
                  </a:extLst>
                </p:cNvPr>
                <p:cNvSpPr txBox="1"/>
                <p:nvPr/>
              </p:nvSpPr>
              <p:spPr>
                <a:xfrm>
                  <a:off x="6378805" y="3463544"/>
                  <a:ext cx="445003" cy="29712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IN" sz="1100" b="1" i="1" smtClean="0">
                                <a:latin typeface="Cambria Math" panose="02040503050406030204" pitchFamily="18" charset="0"/>
                              </a:rPr>
                            </m:ctrlPr>
                          </m:sSubPr>
                          <m:e>
                            <m:r>
                              <a:rPr lang="en-IN" sz="1100" b="1" i="1" smtClean="0">
                                <a:latin typeface="Cambria Math" panose="02040503050406030204" pitchFamily="18" charset="0"/>
                              </a:rPr>
                              <m:t>𝑺</m:t>
                            </m:r>
                          </m:e>
                          <m:sub>
                            <m:r>
                              <a:rPr lang="en-IN" sz="1100" b="1" i="1" smtClean="0">
                                <a:latin typeface="Cambria Math" panose="02040503050406030204" pitchFamily="18" charset="0"/>
                              </a:rPr>
                              <m:t>.</m:t>
                            </m:r>
                            <m:r>
                              <a:rPr lang="en-IN" sz="1100" b="1" i="1" smtClean="0">
                                <a:latin typeface="Cambria Math" panose="02040503050406030204" pitchFamily="18" charset="0"/>
                              </a:rPr>
                              <m:t>𝟎𝟏</m:t>
                            </m:r>
                          </m:sub>
                        </m:sSub>
                        <m:r>
                          <a:rPr lang="en-IN" sz="1100" b="1" i="1" smtClean="0">
                            <a:latin typeface="Cambria Math" panose="02040503050406030204" pitchFamily="18" charset="0"/>
                          </a:rPr>
                          <m:t>(</m:t>
                        </m:r>
                        <m:r>
                          <a:rPr lang="en-IN" sz="1100" b="1" i="1" smtClean="0">
                            <a:latin typeface="Cambria Math" panose="02040503050406030204" pitchFamily="18" charset="0"/>
                          </a:rPr>
                          <m:t>𝒙</m:t>
                        </m:r>
                        <m:r>
                          <a:rPr lang="en-IN" sz="1100" b="1" i="1" smtClean="0">
                            <a:latin typeface="Cambria Math" panose="02040503050406030204" pitchFamily="18" charset="0"/>
                          </a:rPr>
                          <m:t>,</m:t>
                        </m:r>
                        <m:r>
                          <a:rPr lang="en-IN" sz="1100" b="1" i="1" smtClean="0">
                            <a:latin typeface="Cambria Math" panose="02040503050406030204" pitchFamily="18" charset="0"/>
                          </a:rPr>
                          <m:t>𝒚</m:t>
                        </m:r>
                        <m:r>
                          <a:rPr lang="en-IN" sz="1100" b="1" i="1" smtClean="0">
                            <a:latin typeface="Cambria Math" panose="02040503050406030204" pitchFamily="18" charset="0"/>
                          </a:rPr>
                          <m:t>)</m:t>
                        </m:r>
                      </m:oMath>
                    </m:oMathPara>
                  </a14:m>
                  <a:endParaRPr lang="en-IN" sz="1100" b="1" dirty="0"/>
                </a:p>
              </p:txBody>
            </p:sp>
          </mc:Choice>
          <mc:Fallback xmlns="">
            <p:sp>
              <p:nvSpPr>
                <p:cNvPr id="125" name="TextBox 124">
                  <a:extLst>
                    <a:ext uri="{FF2B5EF4-FFF2-40B4-BE49-F238E27FC236}">
                      <a16:creationId xmlns:a16="http://schemas.microsoft.com/office/drawing/2014/main" id="{31EC0A2A-8671-7025-A9A7-678D1E36A9C9}"/>
                    </a:ext>
                  </a:extLst>
                </p:cNvPr>
                <p:cNvSpPr txBox="1">
                  <a:spLocks noRot="1" noChangeAspect="1" noMove="1" noResize="1" noEditPoints="1" noAdjustHandles="1" noChangeArrowheads="1" noChangeShapeType="1" noTextEdit="1"/>
                </p:cNvSpPr>
                <p:nvPr/>
              </p:nvSpPr>
              <p:spPr>
                <a:xfrm>
                  <a:off x="6378805" y="3463544"/>
                  <a:ext cx="445003" cy="297123"/>
                </a:xfrm>
                <a:prstGeom prst="rect">
                  <a:avLst/>
                </a:prstGeom>
                <a:blipFill>
                  <a:blip r:embed="rId32"/>
                  <a:stretch>
                    <a:fillRect r="-101695" b="-4651"/>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26" name="TextBox 125">
                  <a:extLst>
                    <a:ext uri="{FF2B5EF4-FFF2-40B4-BE49-F238E27FC236}">
                      <a16:creationId xmlns:a16="http://schemas.microsoft.com/office/drawing/2014/main" id="{7EB3E727-24F5-5FD9-C023-AEF785127120}"/>
                    </a:ext>
                  </a:extLst>
                </p:cNvPr>
                <p:cNvSpPr txBox="1"/>
                <p:nvPr/>
              </p:nvSpPr>
              <p:spPr>
                <a:xfrm>
                  <a:off x="6378805" y="3887425"/>
                  <a:ext cx="445003" cy="29712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IN" sz="1100" b="1" i="1" smtClean="0">
                                <a:latin typeface="Cambria Math" panose="02040503050406030204" pitchFamily="18" charset="0"/>
                              </a:rPr>
                            </m:ctrlPr>
                          </m:sSubPr>
                          <m:e>
                            <m:r>
                              <a:rPr lang="en-IN" sz="1100" b="1" i="1" smtClean="0">
                                <a:latin typeface="Cambria Math" panose="02040503050406030204" pitchFamily="18" charset="0"/>
                              </a:rPr>
                              <m:t>𝑺</m:t>
                            </m:r>
                          </m:e>
                          <m:sub>
                            <m:r>
                              <a:rPr lang="en-IN" sz="1100" b="1" i="1" smtClean="0">
                                <a:latin typeface="Cambria Math" panose="02040503050406030204" pitchFamily="18" charset="0"/>
                              </a:rPr>
                              <m:t>.</m:t>
                            </m:r>
                            <m:r>
                              <a:rPr lang="en-IN" sz="1100" b="1" i="1" smtClean="0">
                                <a:latin typeface="Cambria Math" panose="02040503050406030204" pitchFamily="18" charset="0"/>
                              </a:rPr>
                              <m:t>𝟏𝟎</m:t>
                            </m:r>
                          </m:sub>
                        </m:sSub>
                        <m:r>
                          <a:rPr lang="en-IN" sz="1100" b="1" i="1" smtClean="0">
                            <a:latin typeface="Cambria Math" panose="02040503050406030204" pitchFamily="18" charset="0"/>
                          </a:rPr>
                          <m:t>(</m:t>
                        </m:r>
                        <m:r>
                          <a:rPr lang="en-IN" sz="1100" b="1" i="1" smtClean="0">
                            <a:latin typeface="Cambria Math" panose="02040503050406030204" pitchFamily="18" charset="0"/>
                          </a:rPr>
                          <m:t>𝒙</m:t>
                        </m:r>
                        <m:r>
                          <a:rPr lang="en-IN" sz="1100" b="1" i="1" smtClean="0">
                            <a:latin typeface="Cambria Math" panose="02040503050406030204" pitchFamily="18" charset="0"/>
                          </a:rPr>
                          <m:t>,</m:t>
                        </m:r>
                        <m:r>
                          <a:rPr lang="en-IN" sz="1100" b="1" i="1" smtClean="0">
                            <a:latin typeface="Cambria Math" panose="02040503050406030204" pitchFamily="18" charset="0"/>
                          </a:rPr>
                          <m:t>𝒚</m:t>
                        </m:r>
                        <m:r>
                          <a:rPr lang="en-IN" sz="1100" b="1" i="1" smtClean="0">
                            <a:latin typeface="Cambria Math" panose="02040503050406030204" pitchFamily="18" charset="0"/>
                          </a:rPr>
                          <m:t>)</m:t>
                        </m:r>
                      </m:oMath>
                    </m:oMathPara>
                  </a14:m>
                  <a:endParaRPr lang="en-IN" sz="1100" b="1" dirty="0"/>
                </a:p>
              </p:txBody>
            </p:sp>
          </mc:Choice>
          <mc:Fallback xmlns="">
            <p:sp>
              <p:nvSpPr>
                <p:cNvPr id="126" name="TextBox 125">
                  <a:extLst>
                    <a:ext uri="{FF2B5EF4-FFF2-40B4-BE49-F238E27FC236}">
                      <a16:creationId xmlns:a16="http://schemas.microsoft.com/office/drawing/2014/main" id="{7EB3E727-24F5-5FD9-C023-AEF785127120}"/>
                    </a:ext>
                  </a:extLst>
                </p:cNvPr>
                <p:cNvSpPr txBox="1">
                  <a:spLocks noRot="1" noChangeAspect="1" noMove="1" noResize="1" noEditPoints="1" noAdjustHandles="1" noChangeArrowheads="1" noChangeShapeType="1" noTextEdit="1"/>
                </p:cNvSpPr>
                <p:nvPr/>
              </p:nvSpPr>
              <p:spPr>
                <a:xfrm>
                  <a:off x="6378805" y="3887425"/>
                  <a:ext cx="445003" cy="297123"/>
                </a:xfrm>
                <a:prstGeom prst="rect">
                  <a:avLst/>
                </a:prstGeom>
                <a:blipFill>
                  <a:blip r:embed="rId33"/>
                  <a:stretch>
                    <a:fillRect r="-101695" b="-697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27" name="TextBox 126">
                  <a:extLst>
                    <a:ext uri="{FF2B5EF4-FFF2-40B4-BE49-F238E27FC236}">
                      <a16:creationId xmlns:a16="http://schemas.microsoft.com/office/drawing/2014/main" id="{F18B4059-A454-8F6A-1A8A-1106FDBB7AEE}"/>
                    </a:ext>
                  </a:extLst>
                </p:cNvPr>
                <p:cNvSpPr txBox="1"/>
                <p:nvPr/>
              </p:nvSpPr>
              <p:spPr>
                <a:xfrm>
                  <a:off x="6378805" y="4380812"/>
                  <a:ext cx="445003" cy="29712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IN" sz="1100" b="1" i="1" smtClean="0">
                                <a:latin typeface="Cambria Math" panose="02040503050406030204" pitchFamily="18" charset="0"/>
                              </a:rPr>
                            </m:ctrlPr>
                          </m:sSubPr>
                          <m:e>
                            <m:r>
                              <a:rPr lang="en-IN" sz="1100" b="1" i="1" smtClean="0">
                                <a:latin typeface="Cambria Math" panose="02040503050406030204" pitchFamily="18" charset="0"/>
                              </a:rPr>
                              <m:t>𝑺</m:t>
                            </m:r>
                          </m:e>
                          <m:sub>
                            <m:r>
                              <a:rPr lang="en-IN" sz="1100" b="1" i="1" smtClean="0">
                                <a:latin typeface="Cambria Math" panose="02040503050406030204" pitchFamily="18" charset="0"/>
                              </a:rPr>
                              <m:t>.</m:t>
                            </m:r>
                            <m:r>
                              <a:rPr lang="en-IN" sz="1100" b="1" i="1" smtClean="0">
                                <a:latin typeface="Cambria Math" panose="02040503050406030204" pitchFamily="18" charset="0"/>
                              </a:rPr>
                              <m:t>𝟏𝟏</m:t>
                            </m:r>
                          </m:sub>
                        </m:sSub>
                        <m:r>
                          <a:rPr lang="en-IN" sz="1100" b="1" i="1" smtClean="0">
                            <a:latin typeface="Cambria Math" panose="02040503050406030204" pitchFamily="18" charset="0"/>
                          </a:rPr>
                          <m:t>(</m:t>
                        </m:r>
                        <m:r>
                          <a:rPr lang="en-IN" sz="1100" b="1" i="1" smtClean="0">
                            <a:latin typeface="Cambria Math" panose="02040503050406030204" pitchFamily="18" charset="0"/>
                          </a:rPr>
                          <m:t>𝒙</m:t>
                        </m:r>
                        <m:r>
                          <a:rPr lang="en-IN" sz="1100" b="1" i="1" smtClean="0">
                            <a:latin typeface="Cambria Math" panose="02040503050406030204" pitchFamily="18" charset="0"/>
                          </a:rPr>
                          <m:t>,</m:t>
                        </m:r>
                        <m:r>
                          <a:rPr lang="en-IN" sz="1100" b="1" i="1" smtClean="0">
                            <a:latin typeface="Cambria Math" panose="02040503050406030204" pitchFamily="18" charset="0"/>
                          </a:rPr>
                          <m:t>𝒚</m:t>
                        </m:r>
                        <m:r>
                          <a:rPr lang="en-IN" sz="1100" b="1" i="1" smtClean="0">
                            <a:latin typeface="Cambria Math" panose="02040503050406030204" pitchFamily="18" charset="0"/>
                          </a:rPr>
                          <m:t>)</m:t>
                        </m:r>
                      </m:oMath>
                    </m:oMathPara>
                  </a14:m>
                  <a:endParaRPr lang="en-IN" sz="1100" b="1" dirty="0"/>
                </a:p>
              </p:txBody>
            </p:sp>
          </mc:Choice>
          <mc:Fallback xmlns="">
            <p:sp>
              <p:nvSpPr>
                <p:cNvPr id="127" name="TextBox 126">
                  <a:extLst>
                    <a:ext uri="{FF2B5EF4-FFF2-40B4-BE49-F238E27FC236}">
                      <a16:creationId xmlns:a16="http://schemas.microsoft.com/office/drawing/2014/main" id="{F18B4059-A454-8F6A-1A8A-1106FDBB7AEE}"/>
                    </a:ext>
                  </a:extLst>
                </p:cNvPr>
                <p:cNvSpPr txBox="1">
                  <a:spLocks noRot="1" noChangeAspect="1" noMove="1" noResize="1" noEditPoints="1" noAdjustHandles="1" noChangeArrowheads="1" noChangeShapeType="1" noTextEdit="1"/>
                </p:cNvSpPr>
                <p:nvPr/>
              </p:nvSpPr>
              <p:spPr>
                <a:xfrm>
                  <a:off x="6378805" y="4380812"/>
                  <a:ext cx="445003" cy="297123"/>
                </a:xfrm>
                <a:prstGeom prst="rect">
                  <a:avLst/>
                </a:prstGeom>
                <a:blipFill>
                  <a:blip r:embed="rId34"/>
                  <a:stretch>
                    <a:fillRect r="-101695" b="-6977"/>
                  </a:stretch>
                </a:blipFill>
              </p:spPr>
              <p:txBody>
                <a:bodyPr/>
                <a:lstStyle/>
                <a:p>
                  <a:r>
                    <a:rPr lang="en-IN">
                      <a:noFill/>
                    </a:rPr>
                    <a:t> </a:t>
                  </a:r>
                </a:p>
              </p:txBody>
            </p:sp>
          </mc:Fallback>
        </mc:AlternateContent>
        <p:cxnSp>
          <p:nvCxnSpPr>
            <p:cNvPr id="128" name="Straight Arrow Connector 127">
              <a:extLst>
                <a:ext uri="{FF2B5EF4-FFF2-40B4-BE49-F238E27FC236}">
                  <a16:creationId xmlns:a16="http://schemas.microsoft.com/office/drawing/2014/main" id="{A9B3B6E5-89CF-2F71-B770-E7197A4EF052}"/>
                </a:ext>
              </a:extLst>
            </p:cNvPr>
            <p:cNvCxnSpPr>
              <a:cxnSpLocks/>
            </p:cNvCxnSpPr>
            <p:nvPr/>
          </p:nvCxnSpPr>
          <p:spPr>
            <a:xfrm>
              <a:off x="6628659" y="3327280"/>
              <a:ext cx="57630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9" name="Straight Arrow Connector 128">
              <a:extLst>
                <a:ext uri="{FF2B5EF4-FFF2-40B4-BE49-F238E27FC236}">
                  <a16:creationId xmlns:a16="http://schemas.microsoft.com/office/drawing/2014/main" id="{DA3C946E-B267-61BF-8043-B6C6B45B64E0}"/>
                </a:ext>
              </a:extLst>
            </p:cNvPr>
            <p:cNvCxnSpPr>
              <a:cxnSpLocks/>
            </p:cNvCxnSpPr>
            <p:nvPr/>
          </p:nvCxnSpPr>
          <p:spPr>
            <a:xfrm>
              <a:off x="6628659" y="3771675"/>
              <a:ext cx="57630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1" name="Straight Arrow Connector 130">
              <a:extLst>
                <a:ext uri="{FF2B5EF4-FFF2-40B4-BE49-F238E27FC236}">
                  <a16:creationId xmlns:a16="http://schemas.microsoft.com/office/drawing/2014/main" id="{2C81E66E-97E8-771C-E3AE-85F538845030}"/>
                </a:ext>
              </a:extLst>
            </p:cNvPr>
            <p:cNvCxnSpPr>
              <a:cxnSpLocks/>
            </p:cNvCxnSpPr>
            <p:nvPr/>
          </p:nvCxnSpPr>
          <p:spPr>
            <a:xfrm>
              <a:off x="6628659" y="4216070"/>
              <a:ext cx="57630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2" name="Straight Arrow Connector 131">
              <a:extLst>
                <a:ext uri="{FF2B5EF4-FFF2-40B4-BE49-F238E27FC236}">
                  <a16:creationId xmlns:a16="http://schemas.microsoft.com/office/drawing/2014/main" id="{4B52F5B7-B74A-AE19-4EAD-5B3E4D14F4A0}"/>
                </a:ext>
              </a:extLst>
            </p:cNvPr>
            <p:cNvCxnSpPr>
              <a:cxnSpLocks/>
            </p:cNvCxnSpPr>
            <p:nvPr/>
          </p:nvCxnSpPr>
          <p:spPr>
            <a:xfrm>
              <a:off x="6628659" y="4660463"/>
              <a:ext cx="5763000" cy="445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A85DE719-C74E-CEBE-D95B-516F8992C7CE}"/>
                </a:ext>
              </a:extLst>
            </p:cNvPr>
            <p:cNvCxnSpPr>
              <a:cxnSpLocks/>
            </p:cNvCxnSpPr>
            <p:nvPr/>
          </p:nvCxnSpPr>
          <p:spPr>
            <a:xfrm>
              <a:off x="7957333" y="3327280"/>
              <a:ext cx="655006" cy="444395"/>
            </a:xfrm>
            <a:prstGeom prst="line">
              <a:avLst/>
            </a:prstGeom>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372D430E-7D31-C96A-A314-95A62D4AAD96}"/>
                </a:ext>
              </a:extLst>
            </p:cNvPr>
            <p:cNvCxnSpPr>
              <a:cxnSpLocks/>
            </p:cNvCxnSpPr>
            <p:nvPr/>
          </p:nvCxnSpPr>
          <p:spPr>
            <a:xfrm>
              <a:off x="7957333" y="4231309"/>
              <a:ext cx="655006" cy="444395"/>
            </a:xfrm>
            <a:prstGeom prst="line">
              <a:avLst/>
            </a:prstGeom>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D25D4827-BB8A-43DE-B68F-A553222CA791}"/>
                </a:ext>
              </a:extLst>
            </p:cNvPr>
            <p:cNvCxnSpPr>
              <a:cxnSpLocks/>
            </p:cNvCxnSpPr>
            <p:nvPr/>
          </p:nvCxnSpPr>
          <p:spPr>
            <a:xfrm>
              <a:off x="9294432" y="3334900"/>
              <a:ext cx="830422" cy="896407"/>
            </a:xfrm>
            <a:prstGeom prst="line">
              <a:avLst/>
            </a:prstGeom>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F00978A7-6F70-795C-2E9F-CD1D1DAE36D5}"/>
                </a:ext>
              </a:extLst>
            </p:cNvPr>
            <p:cNvCxnSpPr>
              <a:cxnSpLocks/>
            </p:cNvCxnSpPr>
            <p:nvPr/>
          </p:nvCxnSpPr>
          <p:spPr>
            <a:xfrm>
              <a:off x="9294432" y="3783104"/>
              <a:ext cx="830422" cy="896407"/>
            </a:xfrm>
            <a:prstGeom prst="line">
              <a:avLst/>
            </a:prstGeom>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E941D4D7-8C7E-CEC7-D59C-49E5EEC594C6}"/>
                </a:ext>
              </a:extLst>
            </p:cNvPr>
            <p:cNvCxnSpPr>
              <a:cxnSpLocks/>
            </p:cNvCxnSpPr>
            <p:nvPr/>
          </p:nvCxnSpPr>
          <p:spPr>
            <a:xfrm flipV="1">
              <a:off x="9294432" y="3334900"/>
              <a:ext cx="794173" cy="884978"/>
            </a:xfrm>
            <a:prstGeom prst="line">
              <a:avLst/>
            </a:prstGeom>
          </p:spPr>
          <p:style>
            <a:lnRef idx="1">
              <a:schemeClr val="accent1"/>
            </a:lnRef>
            <a:fillRef idx="0">
              <a:schemeClr val="accent1"/>
            </a:fillRef>
            <a:effectRef idx="0">
              <a:schemeClr val="accent1"/>
            </a:effectRef>
            <a:fontRef idx="minor">
              <a:schemeClr val="tx1"/>
            </a:fontRef>
          </p:style>
        </p:cxnSp>
        <p:cxnSp>
          <p:nvCxnSpPr>
            <p:cNvPr id="194" name="Straight Connector 193">
              <a:extLst>
                <a:ext uri="{FF2B5EF4-FFF2-40B4-BE49-F238E27FC236}">
                  <a16:creationId xmlns:a16="http://schemas.microsoft.com/office/drawing/2014/main" id="{528616FE-0E11-47A0-5043-A66F7532C519}"/>
                </a:ext>
              </a:extLst>
            </p:cNvPr>
            <p:cNvCxnSpPr>
              <a:cxnSpLocks/>
            </p:cNvCxnSpPr>
            <p:nvPr/>
          </p:nvCxnSpPr>
          <p:spPr>
            <a:xfrm flipV="1">
              <a:off x="9294432" y="3790724"/>
              <a:ext cx="803347" cy="888788"/>
            </a:xfrm>
            <a:prstGeom prst="line">
              <a:avLst/>
            </a:prstGeom>
          </p:spPr>
          <p:style>
            <a:lnRef idx="1">
              <a:schemeClr val="accent1"/>
            </a:lnRef>
            <a:fillRef idx="0">
              <a:schemeClr val="accent1"/>
            </a:fillRef>
            <a:effectRef idx="0">
              <a:schemeClr val="accent1"/>
            </a:effectRef>
            <a:fontRef idx="minor">
              <a:schemeClr val="tx1"/>
            </a:fontRef>
          </p:style>
        </p:cxnSp>
        <p:cxnSp>
          <p:nvCxnSpPr>
            <p:cNvPr id="195" name="Straight Connector 194">
              <a:extLst>
                <a:ext uri="{FF2B5EF4-FFF2-40B4-BE49-F238E27FC236}">
                  <a16:creationId xmlns:a16="http://schemas.microsoft.com/office/drawing/2014/main" id="{97716482-A6FE-6CB8-E8F1-72BD6C0F8C21}"/>
                </a:ext>
              </a:extLst>
            </p:cNvPr>
            <p:cNvCxnSpPr>
              <a:cxnSpLocks/>
            </p:cNvCxnSpPr>
            <p:nvPr/>
          </p:nvCxnSpPr>
          <p:spPr>
            <a:xfrm flipV="1">
              <a:off x="7991920" y="3319662"/>
              <a:ext cx="560004" cy="455823"/>
            </a:xfrm>
            <a:prstGeom prst="line">
              <a:avLst/>
            </a:prstGeom>
          </p:spPr>
          <p:style>
            <a:lnRef idx="1">
              <a:schemeClr val="accent1"/>
            </a:lnRef>
            <a:fillRef idx="0">
              <a:schemeClr val="accent1"/>
            </a:fillRef>
            <a:effectRef idx="0">
              <a:schemeClr val="accent1"/>
            </a:effectRef>
            <a:fontRef idx="minor">
              <a:schemeClr val="tx1"/>
            </a:fontRef>
          </p:style>
        </p:cxnSp>
        <p:cxnSp>
          <p:nvCxnSpPr>
            <p:cNvPr id="196" name="Straight Connector 195">
              <a:extLst>
                <a:ext uri="{FF2B5EF4-FFF2-40B4-BE49-F238E27FC236}">
                  <a16:creationId xmlns:a16="http://schemas.microsoft.com/office/drawing/2014/main" id="{D71519B4-BB56-12F4-E9D4-106F767B56F7}"/>
                </a:ext>
              </a:extLst>
            </p:cNvPr>
            <p:cNvCxnSpPr>
              <a:cxnSpLocks/>
            </p:cNvCxnSpPr>
            <p:nvPr/>
          </p:nvCxnSpPr>
          <p:spPr>
            <a:xfrm flipV="1">
              <a:off x="7991918" y="4230047"/>
              <a:ext cx="560004" cy="455823"/>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7" name="TextBox 196">
                  <a:extLst>
                    <a:ext uri="{FF2B5EF4-FFF2-40B4-BE49-F238E27FC236}">
                      <a16:creationId xmlns:a16="http://schemas.microsoft.com/office/drawing/2014/main" id="{E8617A03-FD7D-8CA6-E70C-F43868CAD94F}"/>
                    </a:ext>
                  </a:extLst>
                </p:cNvPr>
                <p:cNvSpPr txBox="1"/>
                <p:nvPr/>
              </p:nvSpPr>
              <p:spPr>
                <a:xfrm>
                  <a:off x="7334555" y="3949017"/>
                  <a:ext cx="445003" cy="29712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IN" sz="1100" b="1" i="1" smtClean="0">
                                <a:latin typeface="Cambria Math" panose="02040503050406030204" pitchFamily="18" charset="0"/>
                              </a:rPr>
                            </m:ctrlPr>
                          </m:sSupPr>
                          <m:e>
                            <m:sSub>
                              <m:sSubPr>
                                <m:ctrlPr>
                                  <a:rPr lang="en-IN" sz="1100" b="1" i="1" smtClean="0">
                                    <a:latin typeface="Cambria Math" panose="02040503050406030204" pitchFamily="18" charset="0"/>
                                  </a:rPr>
                                </m:ctrlPr>
                              </m:sSubPr>
                              <m:e>
                                <m:r>
                                  <a:rPr lang="en-IN" sz="1100" b="1" i="1" smtClean="0">
                                    <a:latin typeface="Cambria Math" panose="02040503050406030204" pitchFamily="18" charset="0"/>
                                  </a:rPr>
                                  <m:t>𝑾</m:t>
                                </m:r>
                              </m:e>
                              <m:sub>
                                <m:r>
                                  <a:rPr lang="en-IN" sz="1100" b="1" i="1" smtClean="0">
                                    <a:latin typeface="Cambria Math" panose="02040503050406030204" pitchFamily="18" charset="0"/>
                                  </a:rPr>
                                  <m:t>𝑵</m:t>
                                </m:r>
                              </m:sub>
                            </m:sSub>
                          </m:e>
                          <m:sup>
                            <m:r>
                              <a:rPr lang="en-IN" sz="1100" b="1" i="1" smtClean="0">
                                <a:latin typeface="Cambria Math" panose="02040503050406030204" pitchFamily="18" charset="0"/>
                              </a:rPr>
                              <m:t>𝒖</m:t>
                            </m:r>
                          </m:sup>
                        </m:sSup>
                      </m:oMath>
                    </m:oMathPara>
                  </a14:m>
                  <a:endParaRPr lang="en-IN" sz="1100" b="1" dirty="0"/>
                </a:p>
              </p:txBody>
            </p:sp>
          </mc:Choice>
          <mc:Fallback xmlns="">
            <p:sp>
              <p:nvSpPr>
                <p:cNvPr id="197" name="TextBox 196">
                  <a:extLst>
                    <a:ext uri="{FF2B5EF4-FFF2-40B4-BE49-F238E27FC236}">
                      <a16:creationId xmlns:a16="http://schemas.microsoft.com/office/drawing/2014/main" id="{E8617A03-FD7D-8CA6-E70C-F43868CAD94F}"/>
                    </a:ext>
                  </a:extLst>
                </p:cNvPr>
                <p:cNvSpPr txBox="1">
                  <a:spLocks noRot="1" noChangeAspect="1" noMove="1" noResize="1" noEditPoints="1" noAdjustHandles="1" noChangeArrowheads="1" noChangeShapeType="1" noTextEdit="1"/>
                </p:cNvSpPr>
                <p:nvPr/>
              </p:nvSpPr>
              <p:spPr>
                <a:xfrm>
                  <a:off x="7334555" y="3949017"/>
                  <a:ext cx="445003" cy="297123"/>
                </a:xfrm>
                <a:prstGeom prst="rect">
                  <a:avLst/>
                </a:prstGeom>
                <a:blipFill>
                  <a:blip r:embed="rId35"/>
                  <a:stretch>
                    <a:fillRect r="-15254"/>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98" name="TextBox 197">
                  <a:extLst>
                    <a:ext uri="{FF2B5EF4-FFF2-40B4-BE49-F238E27FC236}">
                      <a16:creationId xmlns:a16="http://schemas.microsoft.com/office/drawing/2014/main" id="{A2AE2E74-0256-3550-59C7-02786A9F9182}"/>
                    </a:ext>
                  </a:extLst>
                </p:cNvPr>
                <p:cNvSpPr txBox="1"/>
                <p:nvPr/>
              </p:nvSpPr>
              <p:spPr>
                <a:xfrm>
                  <a:off x="7334555" y="4398849"/>
                  <a:ext cx="445003" cy="30258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IN" sz="1100" b="1" i="1" smtClean="0">
                                <a:latin typeface="Cambria Math" panose="02040503050406030204" pitchFamily="18" charset="0"/>
                              </a:rPr>
                            </m:ctrlPr>
                          </m:sSupPr>
                          <m:e>
                            <m:sSub>
                              <m:sSubPr>
                                <m:ctrlPr>
                                  <a:rPr lang="en-IN" sz="1100" b="1" i="1" smtClean="0">
                                    <a:latin typeface="Cambria Math" panose="02040503050406030204" pitchFamily="18" charset="0"/>
                                  </a:rPr>
                                </m:ctrlPr>
                              </m:sSubPr>
                              <m:e>
                                <m:r>
                                  <a:rPr lang="en-IN" sz="1100" b="1" i="1" smtClean="0">
                                    <a:latin typeface="Cambria Math" panose="02040503050406030204" pitchFamily="18" charset="0"/>
                                  </a:rPr>
                                  <m:t>𝑾</m:t>
                                </m:r>
                              </m:e>
                              <m:sub>
                                <m:r>
                                  <a:rPr lang="en-IN" sz="1100" b="1" i="1" smtClean="0">
                                    <a:latin typeface="Cambria Math" panose="02040503050406030204" pitchFamily="18" charset="0"/>
                                  </a:rPr>
                                  <m:t>𝑵</m:t>
                                </m:r>
                              </m:sub>
                            </m:sSub>
                          </m:e>
                          <m:sup>
                            <m:r>
                              <a:rPr lang="en-IN" sz="1100" b="1" i="1" smtClean="0">
                                <a:latin typeface="Cambria Math" panose="02040503050406030204" pitchFamily="18" charset="0"/>
                              </a:rPr>
                              <m:t>𝒖</m:t>
                            </m:r>
                            <m:r>
                              <a:rPr lang="en-IN" sz="1100" b="1" i="1" smtClean="0">
                                <a:latin typeface="Cambria Math" panose="02040503050406030204" pitchFamily="18" charset="0"/>
                              </a:rPr>
                              <m:t>+</m:t>
                            </m:r>
                            <m:r>
                              <a:rPr lang="en-IN" sz="1100" b="1" i="1" smtClean="0">
                                <a:latin typeface="Cambria Math" panose="02040503050406030204" pitchFamily="18" charset="0"/>
                              </a:rPr>
                              <m:t>𝒗</m:t>
                            </m:r>
                          </m:sup>
                        </m:sSup>
                      </m:oMath>
                    </m:oMathPara>
                  </a14:m>
                  <a:endParaRPr lang="en-IN" sz="1100" b="1" dirty="0"/>
                </a:p>
              </p:txBody>
            </p:sp>
          </mc:Choice>
          <mc:Fallback xmlns="">
            <p:sp>
              <p:nvSpPr>
                <p:cNvPr id="198" name="TextBox 197">
                  <a:extLst>
                    <a:ext uri="{FF2B5EF4-FFF2-40B4-BE49-F238E27FC236}">
                      <a16:creationId xmlns:a16="http://schemas.microsoft.com/office/drawing/2014/main" id="{A2AE2E74-0256-3550-59C7-02786A9F9182}"/>
                    </a:ext>
                  </a:extLst>
                </p:cNvPr>
                <p:cNvSpPr txBox="1">
                  <a:spLocks noRot="1" noChangeAspect="1" noMove="1" noResize="1" noEditPoints="1" noAdjustHandles="1" noChangeArrowheads="1" noChangeShapeType="1" noTextEdit="1"/>
                </p:cNvSpPr>
                <p:nvPr/>
              </p:nvSpPr>
              <p:spPr>
                <a:xfrm>
                  <a:off x="7334555" y="4398849"/>
                  <a:ext cx="445003" cy="302586"/>
                </a:xfrm>
                <a:prstGeom prst="rect">
                  <a:avLst/>
                </a:prstGeom>
                <a:blipFill>
                  <a:blip r:embed="rId36"/>
                  <a:stretch>
                    <a:fillRect r="-52542"/>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99" name="TextBox 198">
                  <a:extLst>
                    <a:ext uri="{FF2B5EF4-FFF2-40B4-BE49-F238E27FC236}">
                      <a16:creationId xmlns:a16="http://schemas.microsoft.com/office/drawing/2014/main" id="{AA573173-BF81-9176-797F-448AEB051BF1}"/>
                    </a:ext>
                  </a:extLst>
                </p:cNvPr>
                <p:cNvSpPr txBox="1"/>
                <p:nvPr/>
              </p:nvSpPr>
              <p:spPr>
                <a:xfrm>
                  <a:off x="7334555" y="3521767"/>
                  <a:ext cx="445003" cy="29712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IN" sz="1100" b="1" i="1" smtClean="0">
                                <a:latin typeface="Cambria Math" panose="02040503050406030204" pitchFamily="18" charset="0"/>
                              </a:rPr>
                            </m:ctrlPr>
                          </m:sSupPr>
                          <m:e>
                            <m:sSub>
                              <m:sSubPr>
                                <m:ctrlPr>
                                  <a:rPr lang="en-IN" sz="1100" b="1" i="1" smtClean="0">
                                    <a:latin typeface="Cambria Math" panose="02040503050406030204" pitchFamily="18" charset="0"/>
                                  </a:rPr>
                                </m:ctrlPr>
                              </m:sSubPr>
                              <m:e>
                                <m:r>
                                  <a:rPr lang="en-IN" sz="1100" b="1" i="1" smtClean="0">
                                    <a:latin typeface="Cambria Math" panose="02040503050406030204" pitchFamily="18" charset="0"/>
                                  </a:rPr>
                                  <m:t>𝑾</m:t>
                                </m:r>
                              </m:e>
                              <m:sub>
                                <m:r>
                                  <a:rPr lang="en-IN" sz="1100" b="1" i="1" smtClean="0">
                                    <a:latin typeface="Cambria Math" panose="02040503050406030204" pitchFamily="18" charset="0"/>
                                  </a:rPr>
                                  <m:t>𝑵</m:t>
                                </m:r>
                              </m:sub>
                            </m:sSub>
                          </m:e>
                          <m:sup>
                            <m:r>
                              <a:rPr lang="en-IN" sz="1100" b="1" i="1" smtClean="0">
                                <a:latin typeface="Cambria Math" panose="02040503050406030204" pitchFamily="18" charset="0"/>
                              </a:rPr>
                              <m:t>𝒗</m:t>
                            </m:r>
                          </m:sup>
                        </m:sSup>
                      </m:oMath>
                    </m:oMathPara>
                  </a14:m>
                  <a:endParaRPr lang="en-IN" sz="1100" b="1" dirty="0"/>
                </a:p>
              </p:txBody>
            </p:sp>
          </mc:Choice>
          <mc:Fallback xmlns="">
            <p:sp>
              <p:nvSpPr>
                <p:cNvPr id="199" name="TextBox 198">
                  <a:extLst>
                    <a:ext uri="{FF2B5EF4-FFF2-40B4-BE49-F238E27FC236}">
                      <a16:creationId xmlns:a16="http://schemas.microsoft.com/office/drawing/2014/main" id="{AA573173-BF81-9176-797F-448AEB051BF1}"/>
                    </a:ext>
                  </a:extLst>
                </p:cNvPr>
                <p:cNvSpPr txBox="1">
                  <a:spLocks noRot="1" noChangeAspect="1" noMove="1" noResize="1" noEditPoints="1" noAdjustHandles="1" noChangeArrowheads="1" noChangeShapeType="1" noTextEdit="1"/>
                </p:cNvSpPr>
                <p:nvPr/>
              </p:nvSpPr>
              <p:spPr>
                <a:xfrm>
                  <a:off x="7334555" y="3521767"/>
                  <a:ext cx="445003" cy="297123"/>
                </a:xfrm>
                <a:prstGeom prst="rect">
                  <a:avLst/>
                </a:prstGeom>
                <a:blipFill>
                  <a:blip r:embed="rId37"/>
                  <a:stretch>
                    <a:fillRect r="-13559"/>
                  </a:stretch>
                </a:blipFill>
              </p:spPr>
              <p:txBody>
                <a:bodyPr/>
                <a:lstStyle/>
                <a:p>
                  <a:r>
                    <a:rPr lang="en-IN">
                      <a:noFill/>
                    </a:rPr>
                    <a:t> </a:t>
                  </a:r>
                </a:p>
              </p:txBody>
            </p:sp>
          </mc:Fallback>
        </mc:AlternateContent>
        <p:sp>
          <p:nvSpPr>
            <p:cNvPr id="200" name="Oval 199">
              <a:extLst>
                <a:ext uri="{FF2B5EF4-FFF2-40B4-BE49-F238E27FC236}">
                  <a16:creationId xmlns:a16="http://schemas.microsoft.com/office/drawing/2014/main" id="{66170FEE-4ECB-1597-4B42-3F14EFA6A413}"/>
                </a:ext>
              </a:extLst>
            </p:cNvPr>
            <p:cNvSpPr/>
            <p:nvPr/>
          </p:nvSpPr>
          <p:spPr>
            <a:xfrm>
              <a:off x="8548809" y="4057177"/>
              <a:ext cx="144999" cy="1406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50" b="1" dirty="0"/>
                <a:t>+</a:t>
              </a:r>
            </a:p>
          </p:txBody>
        </p:sp>
        <p:sp>
          <p:nvSpPr>
            <p:cNvPr id="201" name="Oval 200">
              <a:extLst>
                <a:ext uri="{FF2B5EF4-FFF2-40B4-BE49-F238E27FC236}">
                  <a16:creationId xmlns:a16="http://schemas.microsoft.com/office/drawing/2014/main" id="{FF5E0AA7-F1F3-F082-CF24-B09FAC1CFAD6}"/>
                </a:ext>
              </a:extLst>
            </p:cNvPr>
            <p:cNvSpPr/>
            <p:nvPr/>
          </p:nvSpPr>
          <p:spPr>
            <a:xfrm>
              <a:off x="8548809" y="4255976"/>
              <a:ext cx="144999" cy="1406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50" b="1" dirty="0"/>
                <a:t>+</a:t>
              </a:r>
            </a:p>
          </p:txBody>
        </p:sp>
        <p:sp>
          <p:nvSpPr>
            <p:cNvPr id="202" name="Oval 201">
              <a:extLst>
                <a:ext uri="{FF2B5EF4-FFF2-40B4-BE49-F238E27FC236}">
                  <a16:creationId xmlns:a16="http://schemas.microsoft.com/office/drawing/2014/main" id="{19E46CAD-A584-60E0-4CCD-F5468A74C5C6}"/>
                </a:ext>
              </a:extLst>
            </p:cNvPr>
            <p:cNvSpPr/>
            <p:nvPr/>
          </p:nvSpPr>
          <p:spPr>
            <a:xfrm>
              <a:off x="8548809" y="4501572"/>
              <a:ext cx="144999" cy="1406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50" b="1" dirty="0"/>
                <a:t>+</a:t>
              </a:r>
            </a:p>
          </p:txBody>
        </p:sp>
        <p:sp>
          <p:nvSpPr>
            <p:cNvPr id="203" name="Oval 202">
              <a:extLst>
                <a:ext uri="{FF2B5EF4-FFF2-40B4-BE49-F238E27FC236}">
                  <a16:creationId xmlns:a16="http://schemas.microsoft.com/office/drawing/2014/main" id="{31DFF385-822B-1B08-46F0-60D08D428158}"/>
                </a:ext>
              </a:extLst>
            </p:cNvPr>
            <p:cNvSpPr/>
            <p:nvPr/>
          </p:nvSpPr>
          <p:spPr>
            <a:xfrm>
              <a:off x="8548809" y="4702684"/>
              <a:ext cx="144999" cy="1406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50" b="1" dirty="0"/>
                <a:t>-</a:t>
              </a:r>
            </a:p>
          </p:txBody>
        </p:sp>
        <p:sp>
          <p:nvSpPr>
            <p:cNvPr id="204" name="Oval 203">
              <a:extLst>
                <a:ext uri="{FF2B5EF4-FFF2-40B4-BE49-F238E27FC236}">
                  <a16:creationId xmlns:a16="http://schemas.microsoft.com/office/drawing/2014/main" id="{8E8E1545-8F83-3860-F90F-F106B0EC78BF}"/>
                </a:ext>
              </a:extLst>
            </p:cNvPr>
            <p:cNvSpPr/>
            <p:nvPr/>
          </p:nvSpPr>
          <p:spPr>
            <a:xfrm>
              <a:off x="8548809" y="3593451"/>
              <a:ext cx="144999" cy="1406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50" b="1" dirty="0"/>
                <a:t>+</a:t>
              </a:r>
            </a:p>
          </p:txBody>
        </p:sp>
        <p:sp>
          <p:nvSpPr>
            <p:cNvPr id="205" name="Oval 204">
              <a:extLst>
                <a:ext uri="{FF2B5EF4-FFF2-40B4-BE49-F238E27FC236}">
                  <a16:creationId xmlns:a16="http://schemas.microsoft.com/office/drawing/2014/main" id="{F54C2690-F91D-FB86-19E3-8F5A4A1D6229}"/>
                </a:ext>
              </a:extLst>
            </p:cNvPr>
            <p:cNvSpPr/>
            <p:nvPr/>
          </p:nvSpPr>
          <p:spPr>
            <a:xfrm>
              <a:off x="8548809" y="3803473"/>
              <a:ext cx="144999" cy="1406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50" b="1" dirty="0"/>
                <a:t>-</a:t>
              </a:r>
            </a:p>
          </p:txBody>
        </p:sp>
        <p:sp>
          <p:nvSpPr>
            <p:cNvPr id="206" name="Oval 205">
              <a:extLst>
                <a:ext uri="{FF2B5EF4-FFF2-40B4-BE49-F238E27FC236}">
                  <a16:creationId xmlns:a16="http://schemas.microsoft.com/office/drawing/2014/main" id="{CE4732C5-226C-4547-2DE4-67A4B827ADB0}"/>
                </a:ext>
              </a:extLst>
            </p:cNvPr>
            <p:cNvSpPr/>
            <p:nvPr/>
          </p:nvSpPr>
          <p:spPr>
            <a:xfrm>
              <a:off x="8548809" y="3129759"/>
              <a:ext cx="144999" cy="1406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50" b="1" dirty="0"/>
                <a:t>+</a:t>
              </a:r>
            </a:p>
          </p:txBody>
        </p:sp>
        <p:sp>
          <p:nvSpPr>
            <p:cNvPr id="207" name="Oval 206">
              <a:extLst>
                <a:ext uri="{FF2B5EF4-FFF2-40B4-BE49-F238E27FC236}">
                  <a16:creationId xmlns:a16="http://schemas.microsoft.com/office/drawing/2014/main" id="{7AD3D3D9-0A23-F118-5B1C-06B9A2CD1F0F}"/>
                </a:ext>
              </a:extLst>
            </p:cNvPr>
            <p:cNvSpPr/>
            <p:nvPr/>
          </p:nvSpPr>
          <p:spPr>
            <a:xfrm>
              <a:off x="8548809" y="3339653"/>
              <a:ext cx="144999" cy="1423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50" b="1" dirty="0"/>
                <a:t>+</a:t>
              </a:r>
            </a:p>
          </p:txBody>
        </p:sp>
        <p:sp>
          <p:nvSpPr>
            <p:cNvPr id="208" name="Oval 207">
              <a:extLst>
                <a:ext uri="{FF2B5EF4-FFF2-40B4-BE49-F238E27FC236}">
                  <a16:creationId xmlns:a16="http://schemas.microsoft.com/office/drawing/2014/main" id="{2094586C-A3B4-DFBC-667E-5BE5F1192C9C}"/>
                </a:ext>
              </a:extLst>
            </p:cNvPr>
            <p:cNvSpPr/>
            <p:nvPr/>
          </p:nvSpPr>
          <p:spPr>
            <a:xfrm>
              <a:off x="10176667" y="4057177"/>
              <a:ext cx="144999" cy="1406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50" b="1" dirty="0"/>
                <a:t>+</a:t>
              </a:r>
            </a:p>
          </p:txBody>
        </p:sp>
        <p:sp>
          <p:nvSpPr>
            <p:cNvPr id="209" name="Oval 208">
              <a:extLst>
                <a:ext uri="{FF2B5EF4-FFF2-40B4-BE49-F238E27FC236}">
                  <a16:creationId xmlns:a16="http://schemas.microsoft.com/office/drawing/2014/main" id="{C98672A3-7EA7-6E01-8018-8C2BC67E1BA2}"/>
                </a:ext>
              </a:extLst>
            </p:cNvPr>
            <p:cNvSpPr/>
            <p:nvPr/>
          </p:nvSpPr>
          <p:spPr>
            <a:xfrm>
              <a:off x="10176667" y="4255976"/>
              <a:ext cx="144999" cy="1406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50" b="1" dirty="0"/>
                <a:t>-</a:t>
              </a:r>
            </a:p>
          </p:txBody>
        </p:sp>
        <p:sp>
          <p:nvSpPr>
            <p:cNvPr id="210" name="Oval 209">
              <a:extLst>
                <a:ext uri="{FF2B5EF4-FFF2-40B4-BE49-F238E27FC236}">
                  <a16:creationId xmlns:a16="http://schemas.microsoft.com/office/drawing/2014/main" id="{B028FDDB-FDAC-284E-2FFB-9490696DE283}"/>
                </a:ext>
              </a:extLst>
            </p:cNvPr>
            <p:cNvSpPr/>
            <p:nvPr/>
          </p:nvSpPr>
          <p:spPr>
            <a:xfrm>
              <a:off x="10176667" y="4501572"/>
              <a:ext cx="144999" cy="1406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50" b="1" dirty="0"/>
                <a:t>+</a:t>
              </a:r>
            </a:p>
          </p:txBody>
        </p:sp>
        <p:sp>
          <p:nvSpPr>
            <p:cNvPr id="211" name="Oval 210">
              <a:extLst>
                <a:ext uri="{FF2B5EF4-FFF2-40B4-BE49-F238E27FC236}">
                  <a16:creationId xmlns:a16="http://schemas.microsoft.com/office/drawing/2014/main" id="{762DBF1B-716F-F1EF-5AEE-1D7719D72B50}"/>
                </a:ext>
              </a:extLst>
            </p:cNvPr>
            <p:cNvSpPr/>
            <p:nvPr/>
          </p:nvSpPr>
          <p:spPr>
            <a:xfrm>
              <a:off x="10176667" y="4702684"/>
              <a:ext cx="144999" cy="1406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50" b="1" dirty="0"/>
                <a:t>-</a:t>
              </a:r>
            </a:p>
          </p:txBody>
        </p:sp>
        <p:sp>
          <p:nvSpPr>
            <p:cNvPr id="212" name="Oval 211">
              <a:extLst>
                <a:ext uri="{FF2B5EF4-FFF2-40B4-BE49-F238E27FC236}">
                  <a16:creationId xmlns:a16="http://schemas.microsoft.com/office/drawing/2014/main" id="{5807B3DD-B24A-BBC0-3379-D0B5C3BF7989}"/>
                </a:ext>
              </a:extLst>
            </p:cNvPr>
            <p:cNvSpPr/>
            <p:nvPr/>
          </p:nvSpPr>
          <p:spPr>
            <a:xfrm>
              <a:off x="10176667" y="3593451"/>
              <a:ext cx="144999" cy="1406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50" b="1" dirty="0"/>
                <a:t>+</a:t>
              </a:r>
            </a:p>
          </p:txBody>
        </p:sp>
        <p:sp>
          <p:nvSpPr>
            <p:cNvPr id="213" name="Oval 212">
              <a:extLst>
                <a:ext uri="{FF2B5EF4-FFF2-40B4-BE49-F238E27FC236}">
                  <a16:creationId xmlns:a16="http://schemas.microsoft.com/office/drawing/2014/main" id="{8653E404-A5CD-E45B-A93F-680F4D26545A}"/>
                </a:ext>
              </a:extLst>
            </p:cNvPr>
            <p:cNvSpPr/>
            <p:nvPr/>
          </p:nvSpPr>
          <p:spPr>
            <a:xfrm>
              <a:off x="10176667" y="3803473"/>
              <a:ext cx="144999" cy="1406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50" b="1" dirty="0"/>
                <a:t>+</a:t>
              </a:r>
            </a:p>
          </p:txBody>
        </p:sp>
        <p:sp>
          <p:nvSpPr>
            <p:cNvPr id="214" name="Oval 213">
              <a:extLst>
                <a:ext uri="{FF2B5EF4-FFF2-40B4-BE49-F238E27FC236}">
                  <a16:creationId xmlns:a16="http://schemas.microsoft.com/office/drawing/2014/main" id="{2FBBD0FC-53CD-2FB3-35EE-67AFF97AE602}"/>
                </a:ext>
              </a:extLst>
            </p:cNvPr>
            <p:cNvSpPr/>
            <p:nvPr/>
          </p:nvSpPr>
          <p:spPr>
            <a:xfrm>
              <a:off x="10176667" y="3129759"/>
              <a:ext cx="144999" cy="1406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50" b="1" dirty="0"/>
                <a:t>+</a:t>
              </a:r>
            </a:p>
          </p:txBody>
        </p:sp>
        <p:sp>
          <p:nvSpPr>
            <p:cNvPr id="215" name="Oval 214">
              <a:extLst>
                <a:ext uri="{FF2B5EF4-FFF2-40B4-BE49-F238E27FC236}">
                  <a16:creationId xmlns:a16="http://schemas.microsoft.com/office/drawing/2014/main" id="{EF32F0D7-DBD8-147F-DC26-095F0E8CF447}"/>
                </a:ext>
              </a:extLst>
            </p:cNvPr>
            <p:cNvSpPr/>
            <p:nvPr/>
          </p:nvSpPr>
          <p:spPr>
            <a:xfrm>
              <a:off x="10176667" y="3339653"/>
              <a:ext cx="144999" cy="1423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50" b="1" dirty="0"/>
                <a:t>+</a:t>
              </a:r>
            </a:p>
          </p:txBody>
        </p:sp>
        <p:sp>
          <p:nvSpPr>
            <p:cNvPr id="216" name="Rectangle 215">
              <a:extLst>
                <a:ext uri="{FF2B5EF4-FFF2-40B4-BE49-F238E27FC236}">
                  <a16:creationId xmlns:a16="http://schemas.microsoft.com/office/drawing/2014/main" id="{EE698371-8654-BE54-9EAB-A9979EFAD5BB}"/>
                </a:ext>
              </a:extLst>
            </p:cNvPr>
            <p:cNvSpPr/>
            <p:nvPr/>
          </p:nvSpPr>
          <p:spPr>
            <a:xfrm>
              <a:off x="7242100" y="3012046"/>
              <a:ext cx="3278882" cy="1932961"/>
            </a:xfrm>
            <a:prstGeom prst="rect">
              <a:avLst/>
            </a:prstGeom>
            <a:noFill/>
            <a:ln w="28575">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00" b="1"/>
            </a:p>
          </p:txBody>
        </p:sp>
        <mc:AlternateContent xmlns:mc="http://schemas.openxmlformats.org/markup-compatibility/2006" xmlns:a14="http://schemas.microsoft.com/office/drawing/2010/main">
          <mc:Choice Requires="a14">
            <p:sp>
              <p:nvSpPr>
                <p:cNvPr id="217" name="TextBox 216">
                  <a:extLst>
                    <a:ext uri="{FF2B5EF4-FFF2-40B4-BE49-F238E27FC236}">
                      <a16:creationId xmlns:a16="http://schemas.microsoft.com/office/drawing/2014/main" id="{DBC12B7C-DD29-EE4E-0222-FB0D68AA0141}"/>
                    </a:ext>
                  </a:extLst>
                </p:cNvPr>
                <p:cNvSpPr txBox="1"/>
                <p:nvPr/>
              </p:nvSpPr>
              <p:spPr>
                <a:xfrm>
                  <a:off x="9894737" y="2640810"/>
                  <a:ext cx="368532" cy="29712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IN" sz="1100" b="1" i="1" smtClean="0">
                            <a:latin typeface="Cambria Math" panose="02040503050406030204" pitchFamily="18" charset="0"/>
                          </a:rPr>
                          <m:t>𝑩𝒖𝒕𝒕𝒆𝒓𝒇𝒍𝒚</m:t>
                        </m:r>
                      </m:oMath>
                    </m:oMathPara>
                  </a14:m>
                  <a:endParaRPr lang="en-IN" sz="900" b="1" dirty="0"/>
                </a:p>
              </p:txBody>
            </p:sp>
          </mc:Choice>
          <mc:Fallback xmlns="">
            <p:sp>
              <p:nvSpPr>
                <p:cNvPr id="217" name="TextBox 216">
                  <a:extLst>
                    <a:ext uri="{FF2B5EF4-FFF2-40B4-BE49-F238E27FC236}">
                      <a16:creationId xmlns:a16="http://schemas.microsoft.com/office/drawing/2014/main" id="{DBC12B7C-DD29-EE4E-0222-FB0D68AA0141}"/>
                    </a:ext>
                  </a:extLst>
                </p:cNvPr>
                <p:cNvSpPr txBox="1">
                  <a:spLocks noRot="1" noChangeAspect="1" noMove="1" noResize="1" noEditPoints="1" noAdjustHandles="1" noChangeArrowheads="1" noChangeShapeType="1" noTextEdit="1"/>
                </p:cNvSpPr>
                <p:nvPr/>
              </p:nvSpPr>
              <p:spPr>
                <a:xfrm>
                  <a:off x="9894737" y="2640810"/>
                  <a:ext cx="368532" cy="297123"/>
                </a:xfrm>
                <a:prstGeom prst="rect">
                  <a:avLst/>
                </a:prstGeom>
                <a:blipFill>
                  <a:blip r:embed="rId38"/>
                  <a:stretch>
                    <a:fillRect r="-187500" b="-6977"/>
                  </a:stretch>
                </a:blipFill>
              </p:spPr>
              <p:txBody>
                <a:bodyPr/>
                <a:lstStyle/>
                <a:p>
                  <a:r>
                    <a:rPr lang="en-IN">
                      <a:noFill/>
                    </a:rPr>
                    <a:t> </a:t>
                  </a:r>
                </a:p>
              </p:txBody>
            </p:sp>
          </mc:Fallback>
        </mc:AlternateContent>
        <p:sp>
          <p:nvSpPr>
            <p:cNvPr id="218" name="Oval 217">
              <a:extLst>
                <a:ext uri="{FF2B5EF4-FFF2-40B4-BE49-F238E27FC236}">
                  <a16:creationId xmlns:a16="http://schemas.microsoft.com/office/drawing/2014/main" id="{D7E068D3-F856-F9B5-380C-AE8E4C71E868}"/>
                </a:ext>
              </a:extLst>
            </p:cNvPr>
            <p:cNvSpPr/>
            <p:nvPr/>
          </p:nvSpPr>
          <p:spPr>
            <a:xfrm>
              <a:off x="7272995" y="3427221"/>
              <a:ext cx="784138" cy="1389755"/>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100" b="1"/>
            </a:p>
          </p:txBody>
        </p:sp>
        <p:cxnSp>
          <p:nvCxnSpPr>
            <p:cNvPr id="219" name="Straight Arrow Connector 218">
              <a:extLst>
                <a:ext uri="{FF2B5EF4-FFF2-40B4-BE49-F238E27FC236}">
                  <a16:creationId xmlns:a16="http://schemas.microsoft.com/office/drawing/2014/main" id="{20B7AB5F-C917-8FA4-C887-D01BEF166E1D}"/>
                </a:ext>
              </a:extLst>
            </p:cNvPr>
            <p:cNvCxnSpPr>
              <a:cxnSpLocks/>
              <a:endCxn id="218" idx="3"/>
            </p:cNvCxnSpPr>
            <p:nvPr/>
          </p:nvCxnSpPr>
          <p:spPr>
            <a:xfrm flipV="1">
              <a:off x="6904971" y="4613451"/>
              <a:ext cx="482858" cy="4705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0" name="TextBox 219">
              <a:extLst>
                <a:ext uri="{FF2B5EF4-FFF2-40B4-BE49-F238E27FC236}">
                  <a16:creationId xmlns:a16="http://schemas.microsoft.com/office/drawing/2014/main" id="{DB321AB1-A928-3E2C-002E-4AB3D51B0A0D}"/>
                </a:ext>
              </a:extLst>
            </p:cNvPr>
            <p:cNvSpPr txBox="1"/>
            <p:nvPr/>
          </p:nvSpPr>
          <p:spPr>
            <a:xfrm>
              <a:off x="6258595" y="5037753"/>
              <a:ext cx="2525786" cy="314601"/>
            </a:xfrm>
            <a:prstGeom prst="rect">
              <a:avLst/>
            </a:prstGeom>
            <a:noFill/>
          </p:spPr>
          <p:txBody>
            <a:bodyPr wrap="square" rtlCol="0">
              <a:spAutoFit/>
            </a:bodyPr>
            <a:lstStyle/>
            <a:p>
              <a:r>
                <a:rPr lang="en-IN" sz="1200" b="1" dirty="0"/>
                <a:t> Only 3 CMUL in Butterfly</a:t>
              </a:r>
            </a:p>
          </p:txBody>
        </p:sp>
        <p:sp>
          <p:nvSpPr>
            <p:cNvPr id="221" name="Speech Bubble: Rectangle with Corners Rounded 220">
              <a:extLst>
                <a:ext uri="{FF2B5EF4-FFF2-40B4-BE49-F238E27FC236}">
                  <a16:creationId xmlns:a16="http://schemas.microsoft.com/office/drawing/2014/main" id="{F04655DD-9E2D-D65C-D721-BB95FA2081E7}"/>
                </a:ext>
              </a:extLst>
            </p:cNvPr>
            <p:cNvSpPr/>
            <p:nvPr/>
          </p:nvSpPr>
          <p:spPr>
            <a:xfrm>
              <a:off x="6368746" y="2633101"/>
              <a:ext cx="6188616" cy="3051809"/>
            </a:xfrm>
            <a:prstGeom prst="wedgeRoundRectCallout">
              <a:avLst>
                <a:gd name="adj1" fmla="val -52217"/>
                <a:gd name="adj2" fmla="val -63019"/>
                <a:gd name="adj3" fmla="val 16667"/>
              </a:avLst>
            </a:prstGeom>
            <a:no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00" b="1" dirty="0"/>
            </a:p>
          </p:txBody>
        </p:sp>
        <p:cxnSp>
          <p:nvCxnSpPr>
            <p:cNvPr id="222" name="Straight Arrow Connector 221">
              <a:extLst>
                <a:ext uri="{FF2B5EF4-FFF2-40B4-BE49-F238E27FC236}">
                  <a16:creationId xmlns:a16="http://schemas.microsoft.com/office/drawing/2014/main" id="{67630E11-DCA8-090F-156E-D32FE04F2677}"/>
                </a:ext>
              </a:extLst>
            </p:cNvPr>
            <p:cNvCxnSpPr>
              <a:cxnSpLocks/>
            </p:cNvCxnSpPr>
            <p:nvPr/>
          </p:nvCxnSpPr>
          <p:spPr>
            <a:xfrm flipV="1">
              <a:off x="4539245" y="2576449"/>
              <a:ext cx="607086" cy="13817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23" name="Rectangle 222">
              <a:extLst>
                <a:ext uri="{FF2B5EF4-FFF2-40B4-BE49-F238E27FC236}">
                  <a16:creationId xmlns:a16="http://schemas.microsoft.com/office/drawing/2014/main" id="{58A16D28-2420-6E43-A8A5-98410AB1A87E}"/>
                </a:ext>
              </a:extLst>
            </p:cNvPr>
            <p:cNvSpPr/>
            <p:nvPr/>
          </p:nvSpPr>
          <p:spPr>
            <a:xfrm>
              <a:off x="5692688" y="5751496"/>
              <a:ext cx="2061713" cy="439947"/>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b="1" dirty="0"/>
                <a:t>Activation</a:t>
              </a:r>
            </a:p>
          </p:txBody>
        </p:sp>
        <p:sp>
          <p:nvSpPr>
            <p:cNvPr id="224" name="Rectangle 223">
              <a:extLst>
                <a:ext uri="{FF2B5EF4-FFF2-40B4-BE49-F238E27FC236}">
                  <a16:creationId xmlns:a16="http://schemas.microsoft.com/office/drawing/2014/main" id="{EB86F1AB-97BA-D5DA-1F86-58B7788F11A2}"/>
                </a:ext>
              </a:extLst>
            </p:cNvPr>
            <p:cNvSpPr/>
            <p:nvPr/>
          </p:nvSpPr>
          <p:spPr>
            <a:xfrm>
              <a:off x="8069052" y="5751496"/>
              <a:ext cx="2061713" cy="439947"/>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b="1" dirty="0"/>
                <a:t>Pooling</a:t>
              </a:r>
            </a:p>
          </p:txBody>
        </p:sp>
        <p:cxnSp>
          <p:nvCxnSpPr>
            <p:cNvPr id="225" name="Connector: Elbow 224">
              <a:extLst>
                <a:ext uri="{FF2B5EF4-FFF2-40B4-BE49-F238E27FC236}">
                  <a16:creationId xmlns:a16="http://schemas.microsoft.com/office/drawing/2014/main" id="{D6684306-B6D7-D599-1CB2-46A96B044E10}"/>
                </a:ext>
              </a:extLst>
            </p:cNvPr>
            <p:cNvCxnSpPr>
              <a:stCxn id="53" idx="2"/>
              <a:endCxn id="223" idx="1"/>
            </p:cNvCxnSpPr>
            <p:nvPr/>
          </p:nvCxnSpPr>
          <p:spPr>
            <a:xfrm rot="16200000" flipH="1">
              <a:off x="5114797" y="5393579"/>
              <a:ext cx="682622" cy="473159"/>
            </a:xfrm>
            <a:prstGeom prst="bentConnector2">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26" name="Straight Arrow Connector 225">
              <a:extLst>
                <a:ext uri="{FF2B5EF4-FFF2-40B4-BE49-F238E27FC236}">
                  <a16:creationId xmlns:a16="http://schemas.microsoft.com/office/drawing/2014/main" id="{5A1F6C1B-0234-85E9-5D53-F1D622B4844D}"/>
                </a:ext>
              </a:extLst>
            </p:cNvPr>
            <p:cNvCxnSpPr>
              <a:stCxn id="223" idx="3"/>
              <a:endCxn id="224" idx="1"/>
            </p:cNvCxnSpPr>
            <p:nvPr/>
          </p:nvCxnSpPr>
          <p:spPr>
            <a:xfrm>
              <a:off x="7754401" y="5971470"/>
              <a:ext cx="314651"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27" name="Straight Arrow Connector 226">
              <a:extLst>
                <a:ext uri="{FF2B5EF4-FFF2-40B4-BE49-F238E27FC236}">
                  <a16:creationId xmlns:a16="http://schemas.microsoft.com/office/drawing/2014/main" id="{914C1919-D17B-0D73-F19E-D9778E22BEAA}"/>
                </a:ext>
              </a:extLst>
            </p:cNvPr>
            <p:cNvCxnSpPr/>
            <p:nvPr/>
          </p:nvCxnSpPr>
          <p:spPr>
            <a:xfrm>
              <a:off x="10130765" y="5971469"/>
              <a:ext cx="314651"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8" name="TextBox 227">
                  <a:extLst>
                    <a:ext uri="{FF2B5EF4-FFF2-40B4-BE49-F238E27FC236}">
                      <a16:creationId xmlns:a16="http://schemas.microsoft.com/office/drawing/2014/main" id="{BC47C0C2-3653-3DFA-6736-16F5C1F9DFCE}"/>
                    </a:ext>
                  </a:extLst>
                </p:cNvPr>
                <p:cNvSpPr txBox="1"/>
                <p:nvPr/>
              </p:nvSpPr>
              <p:spPr>
                <a:xfrm>
                  <a:off x="10475822" y="5837818"/>
                  <a:ext cx="2435489" cy="358733"/>
                </a:xfrm>
                <a:prstGeom prst="rect">
                  <a:avLst/>
                </a:prstGeom>
                <a:noFill/>
              </p:spPr>
              <p:txBody>
                <a:bodyPr wrap="square" rtlCol="0">
                  <a:spAutoFit/>
                </a:bodyPr>
                <a:lstStyle/>
                <a:p>
                  <a14:m>
                    <m:oMath xmlns:m="http://schemas.openxmlformats.org/officeDocument/2006/math">
                      <m:sSup>
                        <m:sSupPr>
                          <m:ctrlPr>
                            <a:rPr lang="en-IN" sz="1400" b="1" i="1" smtClean="0">
                              <a:latin typeface="Cambria Math" panose="02040503050406030204" pitchFamily="18" charset="0"/>
                            </a:rPr>
                          </m:ctrlPr>
                        </m:sSupPr>
                        <m:e>
                          <m:r>
                            <a:rPr lang="en-IN" sz="1400" b="1" i="1" smtClean="0">
                              <a:latin typeface="Cambria Math" panose="02040503050406030204" pitchFamily="18" charset="0"/>
                            </a:rPr>
                            <m:t>…(</m:t>
                          </m:r>
                          <m:r>
                            <a:rPr lang="en-IN" sz="1400" b="1" i="1" smtClean="0">
                              <a:latin typeface="Cambria Math" panose="02040503050406030204" pitchFamily="18" charset="0"/>
                            </a:rPr>
                            <m:t>𝒏</m:t>
                          </m:r>
                          <m:r>
                            <a:rPr lang="en-IN" sz="1400" b="1" i="1" smtClean="0">
                              <a:latin typeface="Cambria Math" panose="02040503050406030204" pitchFamily="18" charset="0"/>
                            </a:rPr>
                            <m:t>+</m:t>
                          </m:r>
                          <m:r>
                            <a:rPr lang="en-IN" sz="1400" b="1" i="1" smtClean="0">
                              <a:latin typeface="Cambria Math" panose="02040503050406030204" pitchFamily="18" charset="0"/>
                            </a:rPr>
                            <m:t>𝟏</m:t>
                          </m:r>
                          <m:r>
                            <a:rPr lang="en-IN" sz="1400" b="1" i="1" smtClean="0">
                              <a:latin typeface="Cambria Math" panose="02040503050406030204" pitchFamily="18" charset="0"/>
                            </a:rPr>
                            <m:t>)</m:t>
                          </m:r>
                        </m:e>
                        <m:sup>
                          <m:r>
                            <a:rPr lang="en-IN" sz="1400" b="1" i="1" smtClean="0">
                              <a:latin typeface="Cambria Math" panose="02040503050406030204" pitchFamily="18" charset="0"/>
                            </a:rPr>
                            <m:t>𝒕𝒉</m:t>
                          </m:r>
                        </m:sup>
                      </m:sSup>
                    </m:oMath>
                  </a14:m>
                  <a:r>
                    <a:rPr lang="en-IN" sz="1400" b="1" dirty="0"/>
                    <a:t> layer</a:t>
                  </a:r>
                </a:p>
              </p:txBody>
            </p:sp>
          </mc:Choice>
          <mc:Fallback xmlns="">
            <p:sp>
              <p:nvSpPr>
                <p:cNvPr id="228" name="TextBox 227">
                  <a:extLst>
                    <a:ext uri="{FF2B5EF4-FFF2-40B4-BE49-F238E27FC236}">
                      <a16:creationId xmlns:a16="http://schemas.microsoft.com/office/drawing/2014/main" id="{BC47C0C2-3653-3DFA-6736-16F5C1F9DFCE}"/>
                    </a:ext>
                  </a:extLst>
                </p:cNvPr>
                <p:cNvSpPr txBox="1">
                  <a:spLocks noRot="1" noChangeAspect="1" noMove="1" noResize="1" noEditPoints="1" noAdjustHandles="1" noChangeArrowheads="1" noChangeShapeType="1" noTextEdit="1"/>
                </p:cNvSpPr>
                <p:nvPr/>
              </p:nvSpPr>
              <p:spPr>
                <a:xfrm>
                  <a:off x="10475822" y="5837818"/>
                  <a:ext cx="2435489" cy="358733"/>
                </a:xfrm>
                <a:prstGeom prst="rect">
                  <a:avLst/>
                </a:prstGeom>
                <a:blipFill>
                  <a:blip r:embed="rId39"/>
                  <a:stretch>
                    <a:fillRect b="-19231"/>
                  </a:stretch>
                </a:blipFill>
              </p:spPr>
              <p:txBody>
                <a:bodyPr/>
                <a:lstStyle/>
                <a:p>
                  <a:r>
                    <a:rPr lang="en-IN">
                      <a:noFill/>
                    </a:rPr>
                    <a:t> </a:t>
                  </a:r>
                </a:p>
              </p:txBody>
            </p:sp>
          </mc:Fallback>
        </mc:AlternateContent>
      </p:grpSp>
      <p:sp>
        <p:nvSpPr>
          <p:cNvPr id="230" name="TextBox 229">
            <a:extLst>
              <a:ext uri="{FF2B5EF4-FFF2-40B4-BE49-F238E27FC236}">
                <a16:creationId xmlns:a16="http://schemas.microsoft.com/office/drawing/2014/main" id="{4B5F671E-B959-C784-86D5-342CDF6F4E6B}"/>
              </a:ext>
            </a:extLst>
          </p:cNvPr>
          <p:cNvSpPr txBox="1"/>
          <p:nvPr/>
        </p:nvSpPr>
        <p:spPr>
          <a:xfrm>
            <a:off x="6332345" y="5996154"/>
            <a:ext cx="3796185"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a:t>VR-FFT Core</a:t>
            </a:r>
            <a:endParaRPr lang="en-IN" dirty="0"/>
          </a:p>
        </p:txBody>
      </p:sp>
    </p:spTree>
    <p:extLst>
      <p:ext uri="{BB962C8B-B14F-4D97-AF65-F5344CB8AC3E}">
        <p14:creationId xmlns:p14="http://schemas.microsoft.com/office/powerpoint/2010/main" val="3274123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par>
                          <p:cTn id="7" fill="hold">
                            <p:stCondLst>
                              <p:cond delay="0"/>
                            </p:stCondLst>
                            <p:childTnLst>
                              <p:par>
                                <p:cTn id="8" presetID="26" presetClass="emph" presetSubtype="0" fill="hold" grpId="1" nodeType="afterEffect">
                                  <p:stCondLst>
                                    <p:cond delay="0"/>
                                  </p:stCondLst>
                                  <p:childTnLst>
                                    <p:animEffect transition="out" filter="fade">
                                      <p:cBhvr>
                                        <p:cTn id="9" dur="500" tmFilter="0, 0; .2, .5; .8, .5; 1, 0"/>
                                        <p:tgtEl>
                                          <p:spTgt spid="3"/>
                                        </p:tgtEl>
                                      </p:cBhvr>
                                    </p:animEffect>
                                    <p:animScale>
                                      <p:cBhvr>
                                        <p:cTn id="10" dur="250" autoRev="1" fill="hold"/>
                                        <p:tgtEl>
                                          <p:spTgt spid="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DNN Mapper/Compiler SW (Static)</a:t>
            </a:r>
          </a:p>
        </p:txBody>
      </p:sp>
      <p:graphicFrame>
        <p:nvGraphicFramePr>
          <p:cNvPr id="12" name="Content Placeholder 3">
            <a:extLst>
              <a:ext uri="{FF2B5EF4-FFF2-40B4-BE49-F238E27FC236}">
                <a16:creationId xmlns:a16="http://schemas.microsoft.com/office/drawing/2014/main" id="{67AF214F-1601-69DE-4F07-3FBE8D8BDE54}"/>
              </a:ext>
            </a:extLst>
          </p:cNvPr>
          <p:cNvGraphicFramePr>
            <a:graphicFrameLocks/>
          </p:cNvGraphicFramePr>
          <p:nvPr>
            <p:extLst>
              <p:ext uri="{D42A27DB-BD31-4B8C-83A1-F6EECF244321}">
                <p14:modId xmlns:p14="http://schemas.microsoft.com/office/powerpoint/2010/main" val="439186144"/>
              </p:ext>
            </p:extLst>
          </p:nvPr>
        </p:nvGraphicFramePr>
        <p:xfrm>
          <a:off x="-773889" y="906175"/>
          <a:ext cx="11199563" cy="419506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3" name="TextBox 12">
            <a:extLst>
              <a:ext uri="{FF2B5EF4-FFF2-40B4-BE49-F238E27FC236}">
                <a16:creationId xmlns:a16="http://schemas.microsoft.com/office/drawing/2014/main" id="{92DC85A3-4580-6AFD-2DC5-024BBAFCA1F6}"/>
              </a:ext>
            </a:extLst>
          </p:cNvPr>
          <p:cNvSpPr txBox="1"/>
          <p:nvPr/>
        </p:nvSpPr>
        <p:spPr>
          <a:xfrm>
            <a:off x="480753" y="5156020"/>
            <a:ext cx="11199563" cy="1200329"/>
          </a:xfrm>
          <a:prstGeom prst="rect">
            <a:avLst/>
          </a:prstGeom>
          <a:gradFill flip="none" rotWithShape="1">
            <a:gsLst>
              <a:gs pos="0">
                <a:srgbClr val="7030A0">
                  <a:tint val="66000"/>
                  <a:satMod val="160000"/>
                </a:srgbClr>
              </a:gs>
              <a:gs pos="50000">
                <a:srgbClr val="7030A0">
                  <a:tint val="44500"/>
                  <a:satMod val="160000"/>
                </a:srgbClr>
              </a:gs>
              <a:gs pos="100000">
                <a:srgbClr val="7030A0">
                  <a:tint val="23500"/>
                  <a:satMod val="160000"/>
                </a:srgbClr>
              </a:gs>
            </a:gsLst>
            <a:lin ang="8100000" scaled="1"/>
            <a:tileRect/>
          </a:gradFill>
          <a:ln>
            <a:solidFill>
              <a:srgbClr val="C00000"/>
            </a:solidFill>
          </a:ln>
        </p:spPr>
        <p:txBody>
          <a:bodyPr wrap="square" rtlCol="0">
            <a:spAutoFit/>
          </a:bodyPr>
          <a:lstStyle/>
          <a:p>
            <a:pPr marL="342900" lvl="0" indent="-342900">
              <a:buFont typeface="Arial" panose="020B0604020202020204" pitchFamily="34" charset="0"/>
              <a:buChar char="•"/>
            </a:pPr>
            <a:r>
              <a:rPr lang="en-US" sz="2400" dirty="0"/>
              <a:t>Reduces DRAM BW</a:t>
            </a:r>
            <a:endParaRPr lang="en-IN" sz="2400" dirty="0"/>
          </a:p>
          <a:p>
            <a:pPr marL="342900" lvl="0" indent="-342900">
              <a:buFont typeface="Arial" panose="020B0604020202020204" pitchFamily="34" charset="0"/>
              <a:buChar char="•"/>
            </a:pPr>
            <a:r>
              <a:rPr lang="en-US" sz="2400" dirty="0"/>
              <a:t>Significant reduction in energy (particularly energy required for DRAM access)</a:t>
            </a:r>
            <a:endParaRPr lang="en-IN" sz="2400" dirty="0"/>
          </a:p>
          <a:p>
            <a:pPr marL="342900" lvl="0" indent="-342900">
              <a:buFont typeface="Arial" panose="020B0604020202020204" pitchFamily="34" charset="0"/>
              <a:buChar char="•"/>
            </a:pPr>
            <a:r>
              <a:rPr lang="en-US" sz="2400" dirty="0"/>
              <a:t>Higher throughput by balancing contiguous access and reuse opportunities</a:t>
            </a:r>
            <a:endParaRPr lang="en-IN" sz="2400" dirty="0"/>
          </a:p>
        </p:txBody>
      </p:sp>
      <p:sp>
        <p:nvSpPr>
          <p:cNvPr id="5" name="TextBox 4">
            <a:extLst>
              <a:ext uri="{FF2B5EF4-FFF2-40B4-BE49-F238E27FC236}">
                <a16:creationId xmlns:a16="http://schemas.microsoft.com/office/drawing/2014/main" id="{A0118BD0-79C3-4661-9E3D-FA28C56ED3CB}"/>
              </a:ext>
            </a:extLst>
          </p:cNvPr>
          <p:cNvSpPr txBox="1"/>
          <p:nvPr/>
        </p:nvSpPr>
        <p:spPr>
          <a:xfrm>
            <a:off x="0" y="6501468"/>
            <a:ext cx="4261449" cy="400110"/>
          </a:xfrm>
          <a:prstGeom prst="rect">
            <a:avLst/>
          </a:prstGeom>
          <a:noFill/>
        </p:spPr>
        <p:txBody>
          <a:bodyPr wrap="square" rtlCol="0">
            <a:spAutoFit/>
          </a:bodyPr>
          <a:lstStyle/>
          <a:p>
            <a:r>
              <a:rPr lang="en-US" sz="2000" dirty="0">
                <a:solidFill>
                  <a:schemeClr val="bg1"/>
                </a:solidFill>
              </a:rPr>
              <a:t>Proposed System Architecture</a:t>
            </a:r>
            <a:endParaRPr lang="en-IN" sz="2000" dirty="0">
              <a:solidFill>
                <a:schemeClr val="bg1"/>
              </a:solidFill>
            </a:endParaRPr>
          </a:p>
        </p:txBody>
      </p:sp>
      <mc:AlternateContent xmlns:mc="http://schemas.openxmlformats.org/markup-compatibility/2006" xmlns:pslz="http://schemas.microsoft.com/office/powerpoint/2016/slidezoom">
        <mc:Choice Requires="pslz">
          <p:graphicFrame>
            <p:nvGraphicFramePr>
              <p:cNvPr id="6" name="Slide Zoom 5">
                <a:extLst>
                  <a:ext uri="{FF2B5EF4-FFF2-40B4-BE49-F238E27FC236}">
                    <a16:creationId xmlns:a16="http://schemas.microsoft.com/office/drawing/2014/main" id="{679574A4-334B-CC74-D20B-B23B142FEE6F}"/>
                  </a:ext>
                </a:extLst>
              </p:cNvPr>
              <p:cNvGraphicFramePr>
                <a:graphicFrameLocks noChangeAspect="1"/>
              </p:cNvGraphicFramePr>
              <p:nvPr>
                <p:extLst>
                  <p:ext uri="{D42A27DB-BD31-4B8C-83A1-F6EECF244321}">
                    <p14:modId xmlns:p14="http://schemas.microsoft.com/office/powerpoint/2010/main" val="1903853632"/>
                  </p:ext>
                </p:extLst>
              </p:nvPr>
            </p:nvGraphicFramePr>
            <p:xfrm>
              <a:off x="10612524" y="5412641"/>
              <a:ext cx="1431431" cy="805180"/>
            </p:xfrm>
            <a:graphic>
              <a:graphicData uri="http://schemas.microsoft.com/office/powerpoint/2016/slidezoom">
                <pslz:sldZm>
                  <pslz:sldZmObj sldId="448" cId="3723320307">
                    <pslz:zmPr id="{60C6CE4A-0A35-444E-ACD6-211694F45B62}" returnToParent="0" transitionDur="1000">
                      <p166:blipFill xmlns:p166="http://schemas.microsoft.com/office/powerpoint/2016/6/main">
                        <a:blip r:embed="rId7"/>
                        <a:stretch>
                          <a:fillRect/>
                        </a:stretch>
                      </p166:blipFill>
                      <p166:spPr xmlns:p166="http://schemas.microsoft.com/office/powerpoint/2016/6/main">
                        <a:xfrm>
                          <a:off x="0" y="0"/>
                          <a:ext cx="1431431" cy="805180"/>
                        </a:xfrm>
                        <a:prstGeom prst="rect">
                          <a:avLst/>
                        </a:prstGeom>
                        <a:ln w="3175">
                          <a:solidFill>
                            <a:prstClr val="ltGray"/>
                          </a:solidFill>
                        </a:ln>
                      </p166:spPr>
                    </pslz:zmPr>
                  </pslz:sldZmObj>
                </pslz:sldZm>
              </a:graphicData>
            </a:graphic>
          </p:graphicFrame>
        </mc:Choice>
        <mc:Fallback xmlns="">
          <p:pic>
            <p:nvPicPr>
              <p:cNvPr id="6" name="Slide Zoom 5">
                <a:hlinkClick r:id="rId8" action="ppaction://hlinksldjump"/>
                <a:extLst>
                  <a:ext uri="{FF2B5EF4-FFF2-40B4-BE49-F238E27FC236}">
                    <a16:creationId xmlns:a16="http://schemas.microsoft.com/office/drawing/2014/main" id="{679574A4-334B-CC74-D20B-B23B142FEE6F}"/>
                  </a:ext>
                </a:extLst>
              </p:cNvPr>
              <p:cNvPicPr>
                <a:picLocks noGrp="1" noRot="1" noChangeAspect="1" noMove="1" noResize="1" noEditPoints="1" noAdjustHandles="1" noChangeArrowheads="1" noChangeShapeType="1"/>
              </p:cNvPicPr>
              <p:nvPr/>
            </p:nvPicPr>
            <p:blipFill>
              <a:blip r:embed="rId9"/>
              <a:stretch>
                <a:fillRect/>
              </a:stretch>
            </p:blipFill>
            <p:spPr>
              <a:xfrm>
                <a:off x="10612524" y="5412641"/>
                <a:ext cx="1431431" cy="805180"/>
              </a:xfrm>
              <a:prstGeom prst="rect">
                <a:avLst/>
              </a:prstGeom>
              <a:ln w="3175">
                <a:solidFill>
                  <a:prstClr val="ltGray"/>
                </a:solidFill>
              </a:ln>
            </p:spPr>
          </p:pic>
        </mc:Fallback>
      </mc:AlternateContent>
    </p:spTree>
    <p:extLst>
      <p:ext uri="{BB962C8B-B14F-4D97-AF65-F5344CB8AC3E}">
        <p14:creationId xmlns:p14="http://schemas.microsoft.com/office/powerpoint/2010/main" val="1108434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par>
                          <p:cTn id="7" fill="hold">
                            <p:stCondLst>
                              <p:cond delay="0"/>
                            </p:stCondLst>
                            <p:childTnLst>
                              <p:par>
                                <p:cTn id="8" presetID="26" presetClass="emph" presetSubtype="0" fill="hold" grpId="1" nodeType="afterEffect">
                                  <p:stCondLst>
                                    <p:cond delay="0"/>
                                  </p:stCondLst>
                                  <p:childTnLst>
                                    <p:animEffect transition="out" filter="fade">
                                      <p:cBhvr>
                                        <p:cTn id="9" dur="500" tmFilter="0, 0; .2, .5; .8, .5; 1, 0"/>
                                        <p:tgtEl>
                                          <p:spTgt spid="13"/>
                                        </p:tgtEl>
                                      </p:cBhvr>
                                    </p:animEffect>
                                    <p:animScale>
                                      <p:cBhvr>
                                        <p:cTn id="10" dur="250" autoRev="1" fill="hold"/>
                                        <p:tgtEl>
                                          <p:spTgt spid="1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1C0178-07F6-4664-B826-98DB0044CFF6}"/>
              </a:ext>
            </a:extLst>
          </p:cNvPr>
          <p:cNvSpPr>
            <a:spLocks noGrp="1"/>
          </p:cNvSpPr>
          <p:nvPr>
            <p:ph type="title"/>
          </p:nvPr>
        </p:nvSpPr>
        <p:spPr/>
        <p:txBody>
          <a:bodyPr/>
          <a:lstStyle/>
          <a:p>
            <a:r>
              <a:rPr lang="en-US" dirty="0"/>
              <a:t>Introduction</a:t>
            </a:r>
          </a:p>
        </p:txBody>
      </p:sp>
      <p:graphicFrame>
        <p:nvGraphicFramePr>
          <p:cNvPr id="4" name="Content Placeholder 3">
            <a:extLst>
              <a:ext uri="{FF2B5EF4-FFF2-40B4-BE49-F238E27FC236}">
                <a16:creationId xmlns:a16="http://schemas.microsoft.com/office/drawing/2014/main" id="{A6C878EE-51D7-48E3-B4D2-8D8C4CB95EF0}"/>
              </a:ext>
            </a:extLst>
          </p:cNvPr>
          <p:cNvGraphicFramePr>
            <a:graphicFrameLocks noGrp="1"/>
          </p:cNvGraphicFramePr>
          <p:nvPr>
            <p:ph idx="1"/>
            <p:extLst>
              <p:ext uri="{D42A27DB-BD31-4B8C-83A1-F6EECF244321}">
                <p14:modId xmlns:p14="http://schemas.microsoft.com/office/powerpoint/2010/main" val="1177371773"/>
              </p:ext>
            </p:extLst>
          </p:nvPr>
        </p:nvGraphicFramePr>
        <p:xfrm>
          <a:off x="-1198830" y="1079530"/>
          <a:ext cx="10515600" cy="2403707"/>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6" name="TextBox 5">
            <a:extLst>
              <a:ext uri="{FF2B5EF4-FFF2-40B4-BE49-F238E27FC236}">
                <a16:creationId xmlns:a16="http://schemas.microsoft.com/office/drawing/2014/main" id="{58AF20D0-3990-4EBC-BDFC-5F73F3DAB0DD}"/>
              </a:ext>
            </a:extLst>
          </p:cNvPr>
          <p:cNvSpPr txBox="1"/>
          <p:nvPr/>
        </p:nvSpPr>
        <p:spPr>
          <a:xfrm>
            <a:off x="0" y="6501468"/>
            <a:ext cx="2499919" cy="400110"/>
          </a:xfrm>
          <a:prstGeom prst="rect">
            <a:avLst/>
          </a:prstGeom>
          <a:noFill/>
        </p:spPr>
        <p:txBody>
          <a:bodyPr wrap="square" rtlCol="0">
            <a:spAutoFit/>
          </a:bodyPr>
          <a:lstStyle/>
          <a:p>
            <a:r>
              <a:rPr lang="en-US" sz="2000" dirty="0">
                <a:solidFill>
                  <a:schemeClr val="bg1"/>
                </a:solidFill>
              </a:rPr>
              <a:t>Introduction</a:t>
            </a:r>
            <a:endParaRPr lang="en-IN" sz="2000" dirty="0">
              <a:solidFill>
                <a:schemeClr val="bg1"/>
              </a:solidFill>
            </a:endParaRPr>
          </a:p>
        </p:txBody>
      </p:sp>
      <p:graphicFrame>
        <p:nvGraphicFramePr>
          <p:cNvPr id="12" name="Diagram 11">
            <a:extLst>
              <a:ext uri="{FF2B5EF4-FFF2-40B4-BE49-F238E27FC236}">
                <a16:creationId xmlns:a16="http://schemas.microsoft.com/office/drawing/2014/main" id="{D14C07EF-9ED3-47D6-AEC1-B039FF9A5FF3}"/>
              </a:ext>
            </a:extLst>
          </p:cNvPr>
          <p:cNvGraphicFramePr/>
          <p:nvPr>
            <p:extLst>
              <p:ext uri="{D42A27DB-BD31-4B8C-83A1-F6EECF244321}">
                <p14:modId xmlns:p14="http://schemas.microsoft.com/office/powerpoint/2010/main" val="1991981115"/>
              </p:ext>
            </p:extLst>
          </p:nvPr>
        </p:nvGraphicFramePr>
        <p:xfrm>
          <a:off x="7156451" y="921418"/>
          <a:ext cx="5778500" cy="5776423"/>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sp>
        <p:nvSpPr>
          <p:cNvPr id="10" name="TextBox 9">
            <a:extLst>
              <a:ext uri="{FF2B5EF4-FFF2-40B4-BE49-F238E27FC236}">
                <a16:creationId xmlns:a16="http://schemas.microsoft.com/office/drawing/2014/main" id="{16258A18-DD6A-424C-9A01-66C99B19A642}"/>
              </a:ext>
            </a:extLst>
          </p:cNvPr>
          <p:cNvSpPr txBox="1"/>
          <p:nvPr/>
        </p:nvSpPr>
        <p:spPr>
          <a:xfrm>
            <a:off x="2575080" y="6006805"/>
            <a:ext cx="2820231" cy="338554"/>
          </a:xfrm>
          <a:prstGeom prst="rect">
            <a:avLst/>
          </a:prstGeom>
          <a:noFill/>
        </p:spPr>
        <p:txBody>
          <a:bodyPr wrap="square" rtlCol="0">
            <a:spAutoFit/>
          </a:bodyPr>
          <a:lstStyle/>
          <a:p>
            <a:r>
              <a:rPr lang="en-US" sz="1600" dirty="0">
                <a:solidFill>
                  <a:schemeClr val="bg1"/>
                </a:solidFill>
              </a:rPr>
              <a:t>*Picture courtesy</a:t>
            </a:r>
            <a:r>
              <a:rPr lang="en-US" sz="1600">
                <a:solidFill>
                  <a:schemeClr val="bg1"/>
                </a:solidFill>
              </a:rPr>
              <a:t>: Wikipedia </a:t>
            </a:r>
            <a:endParaRPr lang="en-US" sz="1600" dirty="0">
              <a:solidFill>
                <a:schemeClr val="bg1"/>
              </a:solidFill>
            </a:endParaRPr>
          </a:p>
        </p:txBody>
      </p:sp>
      <p:graphicFrame>
        <p:nvGraphicFramePr>
          <p:cNvPr id="5" name="Diagram 4"/>
          <p:cNvGraphicFramePr/>
          <p:nvPr>
            <p:extLst>
              <p:ext uri="{D42A27DB-BD31-4B8C-83A1-F6EECF244321}">
                <p14:modId xmlns:p14="http://schemas.microsoft.com/office/powerpoint/2010/main" val="175827078"/>
              </p:ext>
            </p:extLst>
          </p:nvPr>
        </p:nvGraphicFramePr>
        <p:xfrm>
          <a:off x="4291218" y="3549205"/>
          <a:ext cx="3969327" cy="2723070"/>
        </p:xfrm>
        <a:graphic>
          <a:graphicData uri="http://schemas.openxmlformats.org/drawingml/2006/diagram">
            <dgm:relIds xmlns:dgm="http://schemas.openxmlformats.org/drawingml/2006/diagram" xmlns:r="http://schemas.openxmlformats.org/officeDocument/2006/relationships" r:dm="rId16" r:lo="rId17" r:qs="rId18" r:cs="rId19"/>
          </a:graphicData>
        </a:graphic>
      </p:graphicFrame>
      <p:pic>
        <p:nvPicPr>
          <p:cNvPr id="1028" name="Picture 4" descr="Autonomous underwater vehicle - Wikipedia"/>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271711" y="3549205"/>
            <a:ext cx="3788225" cy="2858632"/>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16258A18-DD6A-424C-9A01-66C99B19A642}"/>
              </a:ext>
            </a:extLst>
          </p:cNvPr>
          <p:cNvSpPr txBox="1"/>
          <p:nvPr/>
        </p:nvSpPr>
        <p:spPr>
          <a:xfrm>
            <a:off x="1504555" y="6100436"/>
            <a:ext cx="5108829" cy="338554"/>
          </a:xfrm>
          <a:prstGeom prst="rect">
            <a:avLst/>
          </a:prstGeom>
          <a:noFill/>
        </p:spPr>
        <p:txBody>
          <a:bodyPr wrap="square" rtlCol="0">
            <a:spAutoFit/>
          </a:bodyPr>
          <a:lstStyle/>
          <a:p>
            <a:r>
              <a:rPr lang="en-US" sz="1600" dirty="0">
                <a:solidFill>
                  <a:schemeClr val="bg1"/>
                </a:solidFill>
              </a:rPr>
              <a:t>*Picture courtesy</a:t>
            </a:r>
            <a:r>
              <a:rPr lang="en-US" sz="1600">
                <a:solidFill>
                  <a:schemeClr val="bg1"/>
                </a:solidFill>
              </a:rPr>
              <a:t>: Wikipedia </a:t>
            </a:r>
            <a:endParaRPr lang="en-IN" sz="1600" dirty="0">
              <a:solidFill>
                <a:schemeClr val="bg1"/>
              </a:solidFill>
            </a:endParaRPr>
          </a:p>
        </p:txBody>
      </p:sp>
      <p:pic>
        <p:nvPicPr>
          <p:cNvPr id="7" name="Audio 6">
            <a:hlinkClick r:id="" action="ppaction://media"/>
            <a:extLst>
              <a:ext uri="{FF2B5EF4-FFF2-40B4-BE49-F238E27FC236}">
                <a16:creationId xmlns:a16="http://schemas.microsoft.com/office/drawing/2014/main" id="{01247C90-A43F-1534-75BB-7F5575542386}"/>
              </a:ext>
            </a:extLst>
          </p:cNvPr>
          <p:cNvPicPr>
            <a:picLocks noChangeAspect="1"/>
          </p:cNvPicPr>
          <p:nvPr>
            <a:audioFile r:link="rId3"/>
            <p:extLst>
              <p:ext uri="{DAA4B4D4-6D71-4841-9C94-3DE7FCFB9230}">
                <p14:media xmlns:p14="http://schemas.microsoft.com/office/powerpoint/2010/main" r:embed="rId2"/>
              </p:ext>
            </p:extLst>
          </p:nvPr>
        </p:nvPicPr>
        <p:blipFill>
          <a:blip r:embed="rId22"/>
          <a:srcRect l="-262704" t="-125896" r="-262704" b="-125896"/>
          <a:stretch>
            <a:fillRect/>
          </a:stretch>
        </p:blipFill>
        <p:spPr>
          <a:xfrm>
            <a:off x="9144000" y="5143500"/>
            <a:ext cx="3048000" cy="1714500"/>
          </a:xfrm>
          <a:prstGeom prst="rect">
            <a:avLst/>
          </a:prstGeom>
        </p:spPr>
      </p:pic>
    </p:spTree>
    <p:custDataLst>
      <p:tags r:id="rId1"/>
    </p:custDataLst>
    <p:extLst>
      <p:ext uri="{BB962C8B-B14F-4D97-AF65-F5344CB8AC3E}">
        <p14:creationId xmlns:p14="http://schemas.microsoft.com/office/powerpoint/2010/main" val="210438452"/>
      </p:ext>
    </p:extLst>
  </p:cSld>
  <p:clrMapOvr>
    <a:masterClrMapping/>
  </p:clrMapOvr>
  <mc:AlternateContent xmlns:mc="http://schemas.openxmlformats.org/markup-compatibility/2006">
    <mc:Choice xmlns:p14="http://schemas.microsoft.com/office/powerpoint/2010/main" Requires="p14">
      <p:transition spd="slow" p14:dur="2000" advTm="28143"/>
    </mc:Choice>
    <mc:Fallback>
      <p:transition spd="slow" advTm="2814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extLst>
    <p:ext uri="{3A86A75C-4F4B-4683-9AE1-C65F6400EC91}">
      <p14:laserTraceLst xmlns:p14="http://schemas.microsoft.com/office/powerpoint/2010/main">
        <p14:tracePtLst>
          <p14:tracePt t="2993" x="5429250" y="484188"/>
          <p14:tracePt t="2997" x="5310188" y="544513"/>
          <p14:tracePt t="3011" x="5173663" y="628650"/>
          <p14:tracePt t="3012" x="5046663" y="730250"/>
          <p14:tracePt t="3028" x="4859338" y="917575"/>
          <p14:tracePt t="3045" x="4673600" y="1062038"/>
          <p14:tracePt t="3483" x="4613275" y="1062038"/>
          <p14:tracePt t="3488" x="4529138" y="1069975"/>
          <p14:tracePt t="3498" x="4418013" y="1079500"/>
          <p14:tracePt t="3512" x="4162425" y="1079500"/>
          <p14:tracePt t="3530" x="3933825" y="1087438"/>
          <p14:tracePt t="3545" x="3832225" y="1096963"/>
          <p14:tracePt t="3563" x="3652838" y="1122363"/>
          <p14:tracePt t="3579" x="3533775" y="1147763"/>
          <p14:tracePt t="3596" x="3441700" y="1173163"/>
          <p14:tracePt t="3598" x="3406775" y="1189038"/>
          <p14:tracePt t="3612" x="3338513" y="1198563"/>
          <p14:tracePt t="3628" x="3313113" y="1206500"/>
          <p14:tracePt t="3630" x="3305175" y="1223963"/>
          <p14:tracePt t="3647" x="3236913" y="1249363"/>
          <p14:tracePt t="3661" x="3194050" y="1274763"/>
          <p14:tracePt t="3682" x="3143250" y="1308100"/>
          <p14:tracePt t="3696" x="3100388" y="1333500"/>
          <p14:tracePt t="3714" x="3074988" y="1360488"/>
          <p14:tracePt t="3715" x="3067050" y="1360488"/>
          <p14:tracePt t="3728" x="3059113" y="1368425"/>
          <p14:tracePt t="3729" x="3049588" y="1376363"/>
          <p14:tracePt t="3745" x="3033713" y="1385888"/>
          <p14:tracePt t="3748" x="3024188" y="1385888"/>
          <p14:tracePt t="3763" x="3024188" y="1393825"/>
          <p14:tracePt t="3779" x="3016250" y="1401763"/>
          <p14:tracePt t="3782" x="3008313" y="1401763"/>
          <p14:tracePt t="3801" x="2998788" y="1401763"/>
          <p14:tracePt t="3811" x="2998788" y="1411288"/>
          <p14:tracePt t="3830" x="2982913" y="1419225"/>
          <p14:tracePt t="3863" x="2973388" y="1419225"/>
          <p14:tracePt t="3877" x="2965450" y="1419225"/>
          <p14:tracePt t="4989" x="2930525" y="1419225"/>
          <p14:tracePt t="4994" x="2889250" y="1419225"/>
          <p14:tracePt t="5005" x="2863850" y="1419225"/>
          <p14:tracePt t="5008" x="2828925" y="1419225"/>
          <p14:tracePt t="5023" x="2770188" y="1419225"/>
          <p14:tracePt t="5037" x="2709863" y="1427163"/>
          <p14:tracePt t="5057" x="2590800" y="1436688"/>
          <p14:tracePt t="5071" x="2506663" y="1452563"/>
          <p14:tracePt t="5091" x="2430463" y="1462088"/>
          <p14:tracePt t="5104" x="2413000" y="1462088"/>
          <p14:tracePt t="5105" x="2395538" y="1470025"/>
          <p14:tracePt t="5121" x="2370138" y="1470025"/>
          <p14:tracePt t="5123" x="2352675" y="1470025"/>
          <p14:tracePt t="5138" x="2344738" y="1470025"/>
          <p14:tracePt t="5140" x="2344738" y="1477963"/>
          <p14:tracePt t="5154" x="2319338" y="1477963"/>
          <p14:tracePt t="5173" x="2293938" y="1487488"/>
          <p14:tracePt t="5193" x="2276475" y="1487488"/>
          <p14:tracePt t="5207" x="2268538" y="1487488"/>
          <p14:tracePt t="5220" x="2260600" y="1495425"/>
          <p14:tracePt t="5222" x="2251075" y="1495425"/>
          <p14:tracePt t="5238" x="2235200" y="1504950"/>
          <p14:tracePt t="5239" x="2225675" y="1504950"/>
          <p14:tracePt t="5254" x="2225675" y="1512888"/>
          <p14:tracePt t="5256" x="2217738" y="1512888"/>
          <p14:tracePt t="5272" x="2200275" y="1512888"/>
          <p14:tracePt t="5274" x="2200275" y="1520825"/>
          <p14:tracePt t="5287" x="2192338" y="1520825"/>
          <p14:tracePt t="5289" x="2174875" y="1520825"/>
          <p14:tracePt t="5305" x="2166938" y="1530350"/>
          <p14:tracePt t="5308" x="2149475" y="1530350"/>
          <p14:tracePt t="5323" x="2132013" y="1538288"/>
          <p14:tracePt t="5337" x="2124075" y="1546225"/>
          <p14:tracePt t="5339" x="2116138" y="1546225"/>
          <p14:tracePt t="5357" x="2090738" y="1555750"/>
          <p14:tracePt t="5371" x="2081213" y="1555750"/>
          <p14:tracePt t="5388" x="2065338" y="1563688"/>
          <p14:tracePt t="5391" x="2055813" y="1563688"/>
          <p14:tracePt t="5404" x="2055813" y="1571625"/>
          <p14:tracePt t="5406" x="2047875" y="1571625"/>
          <p14:tracePt t="5421" x="2038350" y="1571625"/>
          <p14:tracePt t="5438" x="2022475" y="1581150"/>
          <p14:tracePt t="5455" x="2012950" y="1589088"/>
          <p14:tracePt t="5459" x="2005013" y="1597025"/>
          <p14:tracePt t="5471" x="1997075" y="1606550"/>
          <p14:tracePt t="5488" x="1987550" y="1606550"/>
          <p14:tracePt t="5505" x="1979613" y="1614488"/>
          <p14:tracePt t="6208" x="1962150" y="1622425"/>
          <p14:tracePt t="6214" x="1936750" y="1622425"/>
          <p14:tracePt t="6221" x="1903413" y="1631950"/>
          <p14:tracePt t="6247" x="1801813" y="1665288"/>
          <p14:tracePt t="6262" x="1758950" y="1682750"/>
          <p14:tracePt t="6280" x="1716088" y="1690688"/>
          <p14:tracePt t="6285" x="1708150" y="1690688"/>
          <p14:tracePt t="6297" x="1698625" y="1700213"/>
          <p14:tracePt t="6313" x="1682750" y="1700213"/>
          <p14:tracePt t="6331" x="1673225" y="1708150"/>
          <p14:tracePt t="6347" x="1665288" y="1708150"/>
          <p14:tracePt t="6364" x="1657350" y="1708150"/>
          <p14:tracePt t="7149" x="1673225" y="1708150"/>
          <p14:tracePt t="7154" x="1698625" y="1708150"/>
          <p14:tracePt t="7162" x="1724025" y="1708150"/>
          <p14:tracePt t="7186" x="1843088" y="1708150"/>
          <p14:tracePt t="7203" x="1971675" y="1725613"/>
          <p14:tracePt t="7220" x="2030413" y="1725613"/>
          <p14:tracePt t="7224" x="2055813" y="1725613"/>
          <p14:tracePt t="7236" x="2106613" y="1733550"/>
          <p14:tracePt t="7253" x="2166938" y="1733550"/>
          <p14:tracePt t="7271" x="2260600" y="1758950"/>
          <p14:tracePt t="7286" x="2395538" y="1819275"/>
          <p14:tracePt t="7305" x="2651125" y="1911350"/>
          <p14:tracePt t="7319" x="2760663" y="1963738"/>
          <p14:tracePt t="7336" x="2820988" y="1997075"/>
          <p14:tracePt t="7339" x="2838450" y="2005013"/>
          <p14:tracePt t="7354" x="2871788" y="2022475"/>
          <p14:tracePt t="7370" x="2897188" y="2030413"/>
          <p14:tracePt t="7388" x="2947988" y="2047875"/>
          <p14:tracePt t="7403" x="2998788" y="2065338"/>
          <p14:tracePt t="7421" x="3109913" y="2090738"/>
          <p14:tracePt t="7436" x="3178175" y="2098675"/>
          <p14:tracePt t="7455" x="3254375" y="2124075"/>
          <p14:tracePt t="7469" x="3297238" y="2133600"/>
          <p14:tracePt t="7486" x="3330575" y="2133600"/>
          <p14:tracePt t="7489" x="3348038" y="2133600"/>
          <p14:tracePt t="7503" x="3355975" y="2141538"/>
          <p14:tracePt t="7504" x="3381375" y="2141538"/>
          <p14:tracePt t="7520" x="3406775" y="2149475"/>
          <p14:tracePt t="7524" x="3424238" y="2149475"/>
          <p14:tracePt t="7537" x="3449638" y="2159000"/>
          <p14:tracePt t="7554" x="3467100" y="2159000"/>
          <p14:tracePt t="7572" x="3492500" y="2159000"/>
          <p14:tracePt t="7586" x="3500438" y="2159000"/>
          <p14:tracePt t="7603" x="3508375" y="2159000"/>
          <p14:tracePt t="7619" x="3517900" y="2159000"/>
          <p14:tracePt t="7620" x="3525838" y="2159000"/>
          <p14:tracePt t="7636" x="3533775" y="2159000"/>
          <p14:tracePt t="7652" x="3543300" y="2159000"/>
          <p14:tracePt t="8989" x="3670300" y="2159000"/>
          <p14:tracePt t="8994" x="3797300" y="2159000"/>
          <p14:tracePt t="9011" x="3984625" y="2159000"/>
          <p14:tracePt t="9029" x="4240213" y="2159000"/>
          <p14:tracePt t="9044" x="4425950" y="2159000"/>
          <p14:tracePt t="9062" x="4664075" y="2159000"/>
          <p14:tracePt t="9077" x="4783138" y="2159000"/>
          <p14:tracePt t="9078" x="4935538" y="2141538"/>
          <p14:tracePt t="9095" x="5267325" y="2141538"/>
          <p14:tracePt t="9097" x="5394325" y="2141538"/>
          <p14:tracePt t="9112" x="5624513" y="2159000"/>
          <p14:tracePt t="9127" x="5837238" y="2200275"/>
          <p14:tracePt t="9144" x="5930900" y="2235200"/>
          <p14:tracePt t="9160" x="5972175" y="2243138"/>
          <p14:tracePt t="9549" x="6015038" y="2243138"/>
          <p14:tracePt t="9553" x="6049963" y="2217738"/>
          <p14:tracePt t="9560" x="6100763" y="2200275"/>
          <p14:tracePt t="9588" x="6202363" y="2149475"/>
          <p14:tracePt t="9603" x="6270625" y="2124075"/>
          <p14:tracePt t="9621" x="6415088" y="2090738"/>
          <p14:tracePt t="9638" x="6508750" y="2073275"/>
          <p14:tracePt t="9653" x="6592888" y="2055813"/>
          <p14:tracePt t="9670" x="6678613" y="2039938"/>
          <p14:tracePt t="9686" x="6704013" y="2022475"/>
          <p14:tracePt t="9704" x="6745288" y="2014538"/>
          <p14:tracePt t="9719" x="6762750" y="2014538"/>
          <p14:tracePt t="9737" x="6788150" y="2005013"/>
          <p14:tracePt t="9753" x="6805613" y="1997075"/>
          <p14:tracePt t="15585" x="6719888" y="2022475"/>
          <p14:tracePt t="15590" x="6592888" y="2065338"/>
          <p14:tracePt t="15595" x="6491288" y="2133600"/>
          <p14:tracePt t="15624" x="5946775" y="2413000"/>
          <p14:tracePt t="15640" x="5692775" y="2498725"/>
          <p14:tracePt t="15656" x="5530850" y="2574925"/>
          <p14:tracePt t="15659" x="5437188" y="2608263"/>
          <p14:tracePt t="15672" x="5353050" y="2651125"/>
          <p14:tracePt t="15674" x="5241925" y="2686050"/>
          <p14:tracePt t="15690" x="5054600" y="2787650"/>
          <p14:tracePt t="15706" x="4894263" y="2897188"/>
          <p14:tracePt t="15707" x="4826000" y="2965450"/>
          <p14:tracePt t="15723" x="4656138" y="3101975"/>
          <p14:tracePt t="15727" x="4579938" y="3160713"/>
          <p14:tracePt t="15740" x="4486275" y="3221038"/>
          <p14:tracePt t="15741" x="4392613" y="3289300"/>
          <p14:tracePt t="15755" x="4265613" y="3416300"/>
          <p14:tracePt t="15773" x="4137025" y="3578225"/>
          <p14:tracePt t="15776" x="4086225" y="3654425"/>
          <p14:tracePt t="15789" x="4002088" y="3781425"/>
          <p14:tracePt t="15806" x="3933825" y="3857625"/>
          <p14:tracePt t="15808" x="3908425" y="3892550"/>
          <p14:tracePt t="15823" x="3865563" y="3935413"/>
          <p14:tracePt t="15824" x="3822700" y="3986213"/>
          <p14:tracePt t="15840" x="3738563" y="4121150"/>
          <p14:tracePt t="15842" x="3695700" y="4197350"/>
          <p14:tracePt t="15857" x="3602038" y="4341813"/>
          <p14:tracePt t="15874" x="3533775" y="4452938"/>
          <p14:tracePt t="15877" x="3508375" y="4495800"/>
          <p14:tracePt t="15891" x="3475038" y="4572000"/>
          <p14:tracePt t="15906" x="3424238" y="4683125"/>
          <p14:tracePt t="15924" x="3348038" y="4868863"/>
          <p14:tracePt t="15940" x="3305175" y="4954588"/>
          <p14:tracePt t="15958" x="3262313" y="5038725"/>
          <p14:tracePt t="15973" x="3244850" y="5056188"/>
          <p14:tracePt t="15989" x="3219450" y="5081588"/>
          <p14:tracePt t="16006" x="3211513" y="5099050"/>
          <p14:tracePt t="16008" x="3211513" y="5106988"/>
          <p14:tracePt t="16013" x="3203575" y="5116513"/>
          <p14:tracePt t="16023" x="3194050" y="5141913"/>
          <p14:tracePt t="16026" x="3186113" y="5157788"/>
          <p14:tracePt t="16040" x="3178175" y="5226050"/>
          <p14:tracePt t="16056" x="3178175" y="5302250"/>
          <p14:tracePt t="16074" x="3186113" y="5413375"/>
          <p14:tracePt t="16090" x="3211513" y="5456238"/>
          <p14:tracePt t="16109" x="3236913" y="5514975"/>
          <p14:tracePt t="16123" x="3262313" y="5532438"/>
          <p14:tracePt t="16139" x="3270250" y="5549900"/>
          <p14:tracePt t="16141" x="3287713" y="5557838"/>
          <p14:tracePt t="16157" x="3313113" y="5575300"/>
          <p14:tracePt t="16173" x="3338513" y="5583238"/>
          <p14:tracePt t="16175" x="3338513" y="5591175"/>
          <p14:tracePt t="16190" x="3355975" y="5600700"/>
          <p14:tracePt t="16191" x="3373438" y="5608638"/>
          <p14:tracePt t="16206" x="3389313" y="5616575"/>
          <p14:tracePt t="16223" x="3406775" y="5616575"/>
          <p14:tracePt t="18370" x="3482975" y="5481638"/>
          <p14:tracePt t="18376" x="3619500" y="5235575"/>
          <p14:tracePt t="18386" x="3738563" y="5030788"/>
          <p14:tracePt t="18404" x="4341813" y="4164013"/>
          <p14:tracePt t="18420" x="4818063" y="3568700"/>
          <p14:tracePt t="18436" x="5819775" y="2506663"/>
          <p14:tracePt t="18452" x="6465888" y="1860550"/>
          <p14:tracePt t="18469" x="7170738" y="1333500"/>
          <p14:tracePt t="18470" x="7408863" y="1163638"/>
          <p14:tracePt t="18486" x="7842250" y="874713"/>
          <p14:tracePt t="18503" x="8096250" y="688975"/>
          <p14:tracePt t="18505" x="8189913" y="595313"/>
          <p14:tracePt t="18519" x="8250238" y="534988"/>
          <p14:tracePt t="18520" x="8301038" y="484188"/>
          <p14:tracePt t="18536" x="8385175" y="382588"/>
          <p14:tracePt t="18914" x="8377238" y="365125"/>
          <p14:tracePt t="18920" x="8369300" y="339725"/>
          <p14:tracePt t="18936" x="8318500" y="288925"/>
          <p14:tracePt t="18952" x="8283575" y="255588"/>
          <p14:tracePt t="18955" x="8266113" y="238125"/>
          <p14:tracePt t="18968" x="8250238" y="212725"/>
          <p14:tracePt t="18986" x="8224838" y="177800"/>
          <p14:tracePt t="18989" x="8215313" y="177800"/>
        </p14:tracePtLst>
      </p14:laserTraceLst>
    </p:ext>
  </p:extLs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82DCC3-2C69-4BD5-3318-F7F01EB9D8A1}"/>
              </a:ext>
            </a:extLst>
          </p:cNvPr>
          <p:cNvSpPr>
            <a:spLocks noGrp="1"/>
          </p:cNvSpPr>
          <p:nvPr>
            <p:ph type="title"/>
          </p:nvPr>
        </p:nvSpPr>
        <p:spPr/>
        <p:txBody>
          <a:bodyPr/>
          <a:lstStyle/>
          <a:p>
            <a:r>
              <a:rPr lang="en-US" dirty="0"/>
              <a:t>Runtime Driver</a:t>
            </a:r>
            <a:endParaRPr lang="en-IN" dirty="0"/>
          </a:p>
        </p:txBody>
      </p:sp>
      <p:graphicFrame>
        <p:nvGraphicFramePr>
          <p:cNvPr id="7" name="Content Placeholder 6">
            <a:extLst>
              <a:ext uri="{FF2B5EF4-FFF2-40B4-BE49-F238E27FC236}">
                <a16:creationId xmlns:a16="http://schemas.microsoft.com/office/drawing/2014/main" id="{49EC0A94-4EC7-B1A4-F832-D66B52CA5EE7}"/>
              </a:ext>
            </a:extLst>
          </p:cNvPr>
          <p:cNvGraphicFramePr>
            <a:graphicFrameLocks noGrp="1"/>
          </p:cNvGraphicFramePr>
          <p:nvPr>
            <p:ph idx="1"/>
            <p:extLst>
              <p:ext uri="{D42A27DB-BD31-4B8C-83A1-F6EECF244321}">
                <p14:modId xmlns:p14="http://schemas.microsoft.com/office/powerpoint/2010/main" val="3434990240"/>
              </p:ext>
            </p:extLst>
          </p:nvPr>
        </p:nvGraphicFramePr>
        <p:xfrm>
          <a:off x="480753" y="1029875"/>
          <a:ext cx="6390736" cy="512805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10" name="Table 9">
            <a:extLst>
              <a:ext uri="{FF2B5EF4-FFF2-40B4-BE49-F238E27FC236}">
                <a16:creationId xmlns:a16="http://schemas.microsoft.com/office/drawing/2014/main" id="{349D2A23-1904-F582-D7B5-7000EA1CC6DA}"/>
              </a:ext>
            </a:extLst>
          </p:cNvPr>
          <p:cNvGraphicFramePr>
            <a:graphicFrameLocks noGrp="1"/>
          </p:cNvGraphicFramePr>
          <p:nvPr>
            <p:extLst>
              <p:ext uri="{D42A27DB-BD31-4B8C-83A1-F6EECF244321}">
                <p14:modId xmlns:p14="http://schemas.microsoft.com/office/powerpoint/2010/main" val="1621972418"/>
              </p:ext>
            </p:extLst>
          </p:nvPr>
        </p:nvGraphicFramePr>
        <p:xfrm>
          <a:off x="6978769" y="1115391"/>
          <a:ext cx="5065186" cy="1899917"/>
        </p:xfrm>
        <a:graphic>
          <a:graphicData uri="http://schemas.openxmlformats.org/drawingml/2006/table">
            <a:tbl>
              <a:tblPr firstRow="1" lastRow="1" bandRow="1">
                <a:tableStyleId>{3C2FFA5D-87B4-456A-9821-1D502468CF0F}</a:tableStyleId>
              </a:tblPr>
              <a:tblGrid>
                <a:gridCol w="1199073">
                  <a:extLst>
                    <a:ext uri="{9D8B030D-6E8A-4147-A177-3AD203B41FA5}">
                      <a16:colId xmlns:a16="http://schemas.microsoft.com/office/drawing/2014/main" val="1069888276"/>
                    </a:ext>
                  </a:extLst>
                </a:gridCol>
                <a:gridCol w="3866113">
                  <a:extLst>
                    <a:ext uri="{9D8B030D-6E8A-4147-A177-3AD203B41FA5}">
                      <a16:colId xmlns:a16="http://schemas.microsoft.com/office/drawing/2014/main" val="2993324050"/>
                    </a:ext>
                  </a:extLst>
                </a:gridCol>
              </a:tblGrid>
              <a:tr h="229452">
                <a:tc>
                  <a:txBody>
                    <a:bodyPr/>
                    <a:lstStyle/>
                    <a:p>
                      <a:pPr algn="ctr" fontAlgn="t"/>
                      <a:r>
                        <a:rPr lang="en-IN" sz="1400" dirty="0">
                          <a:solidFill>
                            <a:srgbClr val="FFFFFF"/>
                          </a:solidFill>
                          <a:effectLst/>
                        </a:rPr>
                        <a:t>Address</a:t>
                      </a:r>
                    </a:p>
                  </a:txBody>
                  <a:tcPr marL="60435" marR="60435" marT="60435" marB="60435"/>
                </a:tc>
                <a:tc>
                  <a:txBody>
                    <a:bodyPr/>
                    <a:lstStyle/>
                    <a:p>
                      <a:pPr algn="ctr" fontAlgn="t"/>
                      <a:r>
                        <a:rPr lang="en-IN" sz="1400" dirty="0">
                          <a:solidFill>
                            <a:srgbClr val="FFFFFF"/>
                          </a:solidFill>
                          <a:effectLst/>
                        </a:rPr>
                        <a:t>Description</a:t>
                      </a:r>
                    </a:p>
                  </a:txBody>
                  <a:tcPr marL="60435" marR="60435" marT="60435" marB="60435"/>
                </a:tc>
                <a:extLst>
                  <a:ext uri="{0D108BD9-81ED-4DB2-BD59-A6C34878D82A}">
                    <a16:rowId xmlns:a16="http://schemas.microsoft.com/office/drawing/2014/main" val="1092539925"/>
                  </a:ext>
                </a:extLst>
              </a:tr>
              <a:tr h="186519">
                <a:tc>
                  <a:txBody>
                    <a:bodyPr/>
                    <a:lstStyle/>
                    <a:p>
                      <a:pPr algn="ctr" fontAlgn="t">
                        <a:spcAft>
                          <a:spcPts val="400"/>
                        </a:spcAft>
                      </a:pPr>
                      <a:r>
                        <a:rPr lang="en-IN" sz="1400" dirty="0">
                          <a:effectLst/>
                        </a:rPr>
                        <a:t>0x00</a:t>
                      </a:r>
                    </a:p>
                  </a:txBody>
                  <a:tcPr marL="37772" marR="37772" marT="30218" marB="30218"/>
                </a:tc>
                <a:tc>
                  <a:txBody>
                    <a:bodyPr/>
                    <a:lstStyle/>
                    <a:p>
                      <a:pPr algn="l" fontAlgn="t">
                        <a:spcAft>
                          <a:spcPts val="400"/>
                        </a:spcAft>
                      </a:pPr>
                      <a:r>
                        <a:rPr lang="en-IN" sz="1400" dirty="0">
                          <a:effectLst/>
                        </a:rPr>
                        <a:t>Control signals (</a:t>
                      </a:r>
                      <a:r>
                        <a:rPr lang="en-IN" sz="1400" dirty="0" err="1">
                          <a:effectLst/>
                        </a:rPr>
                        <a:t>Start,Done,Idle,Rdy</a:t>
                      </a:r>
                      <a:r>
                        <a:rPr lang="en-IN" sz="1400" dirty="0">
                          <a:effectLst/>
                        </a:rPr>
                        <a:t>….)</a:t>
                      </a:r>
                    </a:p>
                  </a:txBody>
                  <a:tcPr marL="37772" marR="37772" marT="30218" marB="30218"/>
                </a:tc>
                <a:extLst>
                  <a:ext uri="{0D108BD9-81ED-4DB2-BD59-A6C34878D82A}">
                    <a16:rowId xmlns:a16="http://schemas.microsoft.com/office/drawing/2014/main" val="4140194403"/>
                  </a:ext>
                </a:extLst>
              </a:tr>
              <a:tr h="186519">
                <a:tc>
                  <a:txBody>
                    <a:bodyPr/>
                    <a:lstStyle/>
                    <a:p>
                      <a:pPr algn="ctr" fontAlgn="t">
                        <a:spcAft>
                          <a:spcPts val="400"/>
                        </a:spcAft>
                      </a:pPr>
                      <a:r>
                        <a:rPr lang="en-IN" sz="1400" dirty="0">
                          <a:effectLst/>
                        </a:rPr>
                        <a:t>0x04</a:t>
                      </a:r>
                    </a:p>
                  </a:txBody>
                  <a:tcPr marL="37772" marR="37772" marT="30218" marB="30218"/>
                </a:tc>
                <a:tc>
                  <a:txBody>
                    <a:bodyPr/>
                    <a:lstStyle/>
                    <a:p>
                      <a:pPr algn="l" fontAlgn="t">
                        <a:spcAft>
                          <a:spcPts val="400"/>
                        </a:spcAft>
                      </a:pPr>
                      <a:r>
                        <a:rPr lang="en-IN" sz="1400" dirty="0">
                          <a:effectLst/>
                        </a:rPr>
                        <a:t>Global Interrupt Enable Register</a:t>
                      </a:r>
                    </a:p>
                  </a:txBody>
                  <a:tcPr marL="37772" marR="37772" marT="30218" marB="30218"/>
                </a:tc>
                <a:extLst>
                  <a:ext uri="{0D108BD9-81ED-4DB2-BD59-A6C34878D82A}">
                    <a16:rowId xmlns:a16="http://schemas.microsoft.com/office/drawing/2014/main" val="2539446728"/>
                  </a:ext>
                </a:extLst>
              </a:tr>
              <a:tr h="339365">
                <a:tc>
                  <a:txBody>
                    <a:bodyPr/>
                    <a:lstStyle/>
                    <a:p>
                      <a:pPr algn="ctr" fontAlgn="t">
                        <a:spcAft>
                          <a:spcPts val="400"/>
                        </a:spcAft>
                      </a:pPr>
                      <a:r>
                        <a:rPr lang="en-IN" sz="1400">
                          <a:effectLst/>
                        </a:rPr>
                        <a:t>0x08</a:t>
                      </a:r>
                    </a:p>
                  </a:txBody>
                  <a:tcPr marL="37772" marR="37772" marT="30218" marB="30218"/>
                </a:tc>
                <a:tc>
                  <a:txBody>
                    <a:bodyPr/>
                    <a:lstStyle/>
                    <a:p>
                      <a:pPr algn="l" fontAlgn="t">
                        <a:spcAft>
                          <a:spcPts val="400"/>
                        </a:spcAft>
                      </a:pPr>
                      <a:r>
                        <a:rPr lang="en-US" sz="1400" dirty="0">
                          <a:effectLst/>
                        </a:rPr>
                        <a:t>IP Interrupt Enable Register (Read/Write)</a:t>
                      </a:r>
                    </a:p>
                  </a:txBody>
                  <a:tcPr marL="37772" marR="37772" marT="30218" marB="30218"/>
                </a:tc>
                <a:extLst>
                  <a:ext uri="{0D108BD9-81ED-4DB2-BD59-A6C34878D82A}">
                    <a16:rowId xmlns:a16="http://schemas.microsoft.com/office/drawing/2014/main" val="42888207"/>
                  </a:ext>
                </a:extLst>
              </a:tr>
              <a:tr h="339365">
                <a:tc>
                  <a:txBody>
                    <a:bodyPr/>
                    <a:lstStyle/>
                    <a:p>
                      <a:pPr algn="ctr" fontAlgn="t">
                        <a:spcAft>
                          <a:spcPts val="400"/>
                        </a:spcAft>
                      </a:pPr>
                      <a:r>
                        <a:rPr lang="en-IN" sz="1400">
                          <a:effectLst/>
                        </a:rPr>
                        <a:t>0x0c</a:t>
                      </a:r>
                    </a:p>
                  </a:txBody>
                  <a:tcPr marL="37772" marR="37772" marT="30218" marB="30218"/>
                </a:tc>
                <a:tc>
                  <a:txBody>
                    <a:bodyPr/>
                    <a:lstStyle/>
                    <a:p>
                      <a:pPr algn="l" fontAlgn="t">
                        <a:spcAft>
                          <a:spcPts val="400"/>
                        </a:spcAft>
                      </a:pPr>
                      <a:r>
                        <a:rPr lang="en-US" sz="1400" dirty="0">
                          <a:effectLst/>
                        </a:rPr>
                        <a:t>IP Interrupt Status Register (Read/TOW)</a:t>
                      </a:r>
                    </a:p>
                  </a:txBody>
                  <a:tcPr marL="37772" marR="37772" marT="30218" marB="30218"/>
                </a:tc>
                <a:extLst>
                  <a:ext uri="{0D108BD9-81ED-4DB2-BD59-A6C34878D82A}">
                    <a16:rowId xmlns:a16="http://schemas.microsoft.com/office/drawing/2014/main" val="3617722155"/>
                  </a:ext>
                </a:extLst>
              </a:tr>
              <a:tr h="339365">
                <a:tc>
                  <a:txBody>
                    <a:bodyPr/>
                    <a:lstStyle/>
                    <a:p>
                      <a:pPr algn="ctr" fontAlgn="t">
                        <a:spcAft>
                          <a:spcPts val="400"/>
                        </a:spcAft>
                      </a:pPr>
                      <a:r>
                        <a:rPr lang="en-IN" sz="1400">
                          <a:effectLst/>
                        </a:rPr>
                        <a:t>0x10</a:t>
                      </a:r>
                    </a:p>
                  </a:txBody>
                  <a:tcPr marL="37772" marR="37772" marT="30218" marB="30218"/>
                </a:tc>
                <a:tc>
                  <a:txBody>
                    <a:bodyPr/>
                    <a:lstStyle/>
                    <a:p>
                      <a:pPr algn="l" fontAlgn="t">
                        <a:spcAft>
                          <a:spcPts val="400"/>
                        </a:spcAft>
                      </a:pPr>
                      <a:r>
                        <a:rPr lang="en-US" sz="1400" dirty="0">
                          <a:effectLst/>
                        </a:rPr>
                        <a:t>Custom control registers(mentioned earlier)</a:t>
                      </a:r>
                    </a:p>
                  </a:txBody>
                  <a:tcPr marL="37772" marR="37772" marT="30218" marB="30218">
                    <a:noFill/>
                  </a:tcPr>
                </a:tc>
                <a:extLst>
                  <a:ext uri="{0D108BD9-81ED-4DB2-BD59-A6C34878D82A}">
                    <a16:rowId xmlns:a16="http://schemas.microsoft.com/office/drawing/2014/main" val="627257249"/>
                  </a:ext>
                </a:extLst>
              </a:tr>
            </a:tbl>
          </a:graphicData>
        </a:graphic>
      </p:graphicFrame>
      <p:sp>
        <p:nvSpPr>
          <p:cNvPr id="12" name="TextBox 11">
            <a:extLst>
              <a:ext uri="{FF2B5EF4-FFF2-40B4-BE49-F238E27FC236}">
                <a16:creationId xmlns:a16="http://schemas.microsoft.com/office/drawing/2014/main" id="{6F1A7BE6-CAD0-9B55-2F08-822E6974BE07}"/>
              </a:ext>
            </a:extLst>
          </p:cNvPr>
          <p:cNvSpPr txBox="1"/>
          <p:nvPr/>
        </p:nvSpPr>
        <p:spPr>
          <a:xfrm>
            <a:off x="7232631" y="3094642"/>
            <a:ext cx="4557461"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a:t>Register Map of RTL Modules</a:t>
            </a:r>
            <a:endParaRPr lang="en-IN" dirty="0"/>
          </a:p>
        </p:txBody>
      </p:sp>
      <p:sp>
        <p:nvSpPr>
          <p:cNvPr id="3" name="TextBox 2">
            <a:extLst>
              <a:ext uri="{FF2B5EF4-FFF2-40B4-BE49-F238E27FC236}">
                <a16:creationId xmlns:a16="http://schemas.microsoft.com/office/drawing/2014/main" id="{8C58D1AD-8A80-857F-CD9B-AD660AE3D76B}"/>
              </a:ext>
            </a:extLst>
          </p:cNvPr>
          <p:cNvSpPr txBox="1"/>
          <p:nvPr/>
        </p:nvSpPr>
        <p:spPr>
          <a:xfrm>
            <a:off x="0" y="6501468"/>
            <a:ext cx="4261449" cy="400110"/>
          </a:xfrm>
          <a:prstGeom prst="rect">
            <a:avLst/>
          </a:prstGeom>
          <a:noFill/>
        </p:spPr>
        <p:txBody>
          <a:bodyPr wrap="square" rtlCol="0">
            <a:spAutoFit/>
          </a:bodyPr>
          <a:lstStyle/>
          <a:p>
            <a:r>
              <a:rPr lang="en-US" sz="2000" dirty="0">
                <a:solidFill>
                  <a:schemeClr val="bg1"/>
                </a:solidFill>
              </a:rPr>
              <a:t>Proposed System Architecture</a:t>
            </a:r>
            <a:endParaRPr lang="en-IN" sz="2000" dirty="0">
              <a:solidFill>
                <a:schemeClr val="bg1"/>
              </a:solidFill>
            </a:endParaRPr>
          </a:p>
        </p:txBody>
      </p:sp>
      <mc:AlternateContent xmlns:mc="http://schemas.openxmlformats.org/markup-compatibility/2006" xmlns:pslz="http://schemas.microsoft.com/office/powerpoint/2016/slidezoom">
        <mc:Choice Requires="pslz">
          <p:graphicFrame>
            <p:nvGraphicFramePr>
              <p:cNvPr id="5" name="Slide Zoom 4">
                <a:extLst>
                  <a:ext uri="{FF2B5EF4-FFF2-40B4-BE49-F238E27FC236}">
                    <a16:creationId xmlns:a16="http://schemas.microsoft.com/office/drawing/2014/main" id="{5368ADCF-0EB1-87B6-A169-3D4BB3278DCA}"/>
                  </a:ext>
                </a:extLst>
              </p:cNvPr>
              <p:cNvGraphicFramePr>
                <a:graphicFrameLocks noChangeAspect="1"/>
              </p:cNvGraphicFramePr>
              <p:nvPr>
                <p:extLst>
                  <p:ext uri="{D42A27DB-BD31-4B8C-83A1-F6EECF244321}">
                    <p14:modId xmlns:p14="http://schemas.microsoft.com/office/powerpoint/2010/main" val="346365044"/>
                  </p:ext>
                </p:extLst>
              </p:nvPr>
            </p:nvGraphicFramePr>
            <p:xfrm>
              <a:off x="7232630" y="3748028"/>
              <a:ext cx="4557461" cy="2563572"/>
            </p:xfrm>
            <a:graphic>
              <a:graphicData uri="http://schemas.microsoft.com/office/powerpoint/2016/slidezoom">
                <pslz:sldZm>
                  <pslz:sldZmObj sldId="448" cId="3723320307">
                    <pslz:zmPr id="{DB44FD7C-3C38-4483-90CB-7B55BC665D30}" returnToParent="0" transitionDur="1000">
                      <p166:blipFill xmlns:p166="http://schemas.microsoft.com/office/powerpoint/2016/6/main">
                        <a:blip r:embed="rId8"/>
                        <a:stretch>
                          <a:fillRect/>
                        </a:stretch>
                      </p166:blipFill>
                      <p166:spPr xmlns:p166="http://schemas.microsoft.com/office/powerpoint/2016/6/main">
                        <a:xfrm>
                          <a:off x="0" y="0"/>
                          <a:ext cx="4557461" cy="2563572"/>
                        </a:xfrm>
                        <a:prstGeom prst="rect">
                          <a:avLst/>
                        </a:prstGeom>
                        <a:ln w="3175">
                          <a:solidFill>
                            <a:prstClr val="ltGray"/>
                          </a:solidFill>
                        </a:ln>
                      </p166:spPr>
                    </pslz:zmPr>
                  </pslz:sldZmObj>
                </pslz:sldZm>
              </a:graphicData>
            </a:graphic>
          </p:graphicFrame>
        </mc:Choice>
        <mc:Fallback xmlns="">
          <p:pic>
            <p:nvPicPr>
              <p:cNvPr id="5" name="Slide Zoom 4">
                <a:hlinkClick r:id="rId9" action="ppaction://hlinksldjump"/>
                <a:extLst>
                  <a:ext uri="{FF2B5EF4-FFF2-40B4-BE49-F238E27FC236}">
                    <a16:creationId xmlns:a16="http://schemas.microsoft.com/office/drawing/2014/main" id="{5368ADCF-0EB1-87B6-A169-3D4BB3278DCA}"/>
                  </a:ext>
                </a:extLst>
              </p:cNvPr>
              <p:cNvPicPr>
                <a:picLocks noGrp="1" noRot="1" noChangeAspect="1" noMove="1" noResize="1" noEditPoints="1" noAdjustHandles="1" noChangeArrowheads="1" noChangeShapeType="1"/>
              </p:cNvPicPr>
              <p:nvPr/>
            </p:nvPicPr>
            <p:blipFill>
              <a:blip r:embed="rId10"/>
              <a:stretch>
                <a:fillRect/>
              </a:stretch>
            </p:blipFill>
            <p:spPr>
              <a:xfrm>
                <a:off x="7232630" y="3748028"/>
                <a:ext cx="4557461" cy="2563572"/>
              </a:xfrm>
              <a:prstGeom prst="rect">
                <a:avLst/>
              </a:prstGeom>
              <a:ln w="3175">
                <a:solidFill>
                  <a:prstClr val="ltGray"/>
                </a:solidFill>
              </a:ln>
            </p:spPr>
          </p:pic>
        </mc:Fallback>
      </mc:AlternateContent>
    </p:spTree>
    <p:extLst>
      <p:ext uri="{BB962C8B-B14F-4D97-AF65-F5344CB8AC3E}">
        <p14:creationId xmlns:p14="http://schemas.microsoft.com/office/powerpoint/2010/main" val="38351166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E98823-5068-4B97-8446-8B23DD216685}"/>
              </a:ext>
            </a:extLst>
          </p:cNvPr>
          <p:cNvSpPr>
            <a:spLocks noGrp="1"/>
          </p:cNvSpPr>
          <p:nvPr>
            <p:ph type="title"/>
          </p:nvPr>
        </p:nvSpPr>
        <p:spPr/>
        <p:txBody>
          <a:bodyPr/>
          <a:lstStyle/>
          <a:p>
            <a:r>
              <a:rPr lang="en-US" dirty="0"/>
              <a:t>Outline of Presentation</a:t>
            </a:r>
          </a:p>
        </p:txBody>
      </p:sp>
      <p:sp>
        <p:nvSpPr>
          <p:cNvPr id="4" name="TextBox 3">
            <a:extLst>
              <a:ext uri="{FF2B5EF4-FFF2-40B4-BE49-F238E27FC236}">
                <a16:creationId xmlns:a16="http://schemas.microsoft.com/office/drawing/2014/main" id="{9AE29B61-1C87-4580-8A25-8EE04F314D77}"/>
              </a:ext>
            </a:extLst>
          </p:cNvPr>
          <p:cNvSpPr txBox="1"/>
          <p:nvPr/>
        </p:nvSpPr>
        <p:spPr>
          <a:xfrm>
            <a:off x="0" y="6501468"/>
            <a:ext cx="2499919" cy="400110"/>
          </a:xfrm>
          <a:prstGeom prst="rect">
            <a:avLst/>
          </a:prstGeom>
          <a:noFill/>
        </p:spPr>
        <p:txBody>
          <a:bodyPr wrap="square" rtlCol="0">
            <a:spAutoFit/>
          </a:bodyPr>
          <a:lstStyle/>
          <a:p>
            <a:r>
              <a:rPr lang="en-US" sz="2000" dirty="0">
                <a:solidFill>
                  <a:schemeClr val="bg1"/>
                </a:solidFill>
              </a:rPr>
              <a:t>Outline</a:t>
            </a:r>
            <a:endParaRPr lang="en-IN" sz="2000" dirty="0">
              <a:solidFill>
                <a:schemeClr val="bg1"/>
              </a:solidFill>
            </a:endParaRPr>
          </a:p>
        </p:txBody>
      </p:sp>
      <p:graphicFrame>
        <p:nvGraphicFramePr>
          <p:cNvPr id="9" name="Diagram 8">
            <a:extLst>
              <a:ext uri="{FF2B5EF4-FFF2-40B4-BE49-F238E27FC236}">
                <a16:creationId xmlns:a16="http://schemas.microsoft.com/office/drawing/2014/main" id="{259F6FF6-12F3-47F9-B32F-7D6DE20287B9}"/>
              </a:ext>
            </a:extLst>
          </p:cNvPr>
          <p:cNvGraphicFramePr/>
          <p:nvPr>
            <p:extLst>
              <p:ext uri="{D42A27DB-BD31-4B8C-83A1-F6EECF244321}">
                <p14:modId xmlns:p14="http://schemas.microsoft.com/office/powerpoint/2010/main" val="3152043635"/>
              </p:ext>
            </p:extLst>
          </p:nvPr>
        </p:nvGraphicFramePr>
        <p:xfrm>
          <a:off x="752437" y="967096"/>
          <a:ext cx="6576141" cy="541866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5" name="Rectangle 4">
            <a:extLst>
              <a:ext uri="{FF2B5EF4-FFF2-40B4-BE49-F238E27FC236}">
                <a16:creationId xmlns:a16="http://schemas.microsoft.com/office/drawing/2014/main" id="{865F827C-5B8F-C85A-7816-20207893C98E}"/>
              </a:ext>
            </a:extLst>
          </p:cNvPr>
          <p:cNvSpPr/>
          <p:nvPr/>
        </p:nvSpPr>
        <p:spPr>
          <a:xfrm>
            <a:off x="5201728" y="6512365"/>
            <a:ext cx="1536882" cy="266925"/>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mc:AlternateContent xmlns:mc="http://schemas.openxmlformats.org/markup-compatibility/2006" xmlns:pslz="http://schemas.microsoft.com/office/powerpoint/2016/slidezoom">
        <mc:Choice Requires="pslz">
          <p:graphicFrame>
            <p:nvGraphicFramePr>
              <p:cNvPr id="8" name="Slide Zoom 7">
                <a:extLst>
                  <a:ext uri="{FF2B5EF4-FFF2-40B4-BE49-F238E27FC236}">
                    <a16:creationId xmlns:a16="http://schemas.microsoft.com/office/drawing/2014/main" id="{4434266A-AE9F-7356-89BF-5C3E42D68785}"/>
                  </a:ext>
                </a:extLst>
              </p:cNvPr>
              <p:cNvGraphicFramePr>
                <a:graphicFrameLocks noChangeAspect="1"/>
              </p:cNvGraphicFramePr>
              <p:nvPr/>
            </p:nvGraphicFramePr>
            <p:xfrm>
              <a:off x="7440937" y="1722076"/>
              <a:ext cx="700218" cy="350875"/>
            </p:xfrm>
            <a:graphic>
              <a:graphicData uri="http://schemas.microsoft.com/office/powerpoint/2016/slidezoom">
                <pslz:sldZm>
                  <pslz:sldZmObj sldId="446" cId="258289201">
                    <pslz:zmPr id="{1F60077F-0169-422C-BED0-D7CB3BDB7988}" returnToParent="0" transitionDur="1000">
                      <p166:blipFill xmlns:p166="http://schemas.microsoft.com/office/powerpoint/2016/6/main">
                        <a:blip r:embed="rId9"/>
                        <a:stretch>
                          <a:fillRect/>
                        </a:stretch>
                      </p166:blipFill>
                      <p166:spPr xmlns:p166="http://schemas.microsoft.com/office/powerpoint/2016/6/main">
                        <a:xfrm>
                          <a:off x="0" y="0"/>
                          <a:ext cx="700218" cy="350875"/>
                        </a:xfrm>
                        <a:prstGeom prst="rect">
                          <a:avLst/>
                        </a:prstGeom>
                        <a:ln w="3175">
                          <a:solidFill>
                            <a:prstClr val="ltGray"/>
                          </a:solidFill>
                        </a:ln>
                      </p166:spPr>
                    </pslz:zmPr>
                  </pslz:sldZmObj>
                </pslz:sldZm>
              </a:graphicData>
            </a:graphic>
          </p:graphicFrame>
        </mc:Choice>
        <mc:Fallback xmlns="">
          <p:pic>
            <p:nvPicPr>
              <p:cNvPr id="8" name="Slide Zoom 7">
                <a:hlinkClick r:id="rId10" action="ppaction://hlinksldjump"/>
                <a:extLst>
                  <a:ext uri="{FF2B5EF4-FFF2-40B4-BE49-F238E27FC236}">
                    <a16:creationId xmlns:a16="http://schemas.microsoft.com/office/drawing/2014/main" id="{4434266A-AE9F-7356-89BF-5C3E42D68785}"/>
                  </a:ext>
                </a:extLst>
              </p:cNvPr>
              <p:cNvPicPr>
                <a:picLocks noGrp="1" noRot="1" noChangeAspect="1" noMove="1" noResize="1" noEditPoints="1" noAdjustHandles="1" noChangeArrowheads="1" noChangeShapeType="1"/>
              </p:cNvPicPr>
              <p:nvPr/>
            </p:nvPicPr>
            <p:blipFill>
              <a:blip r:embed="rId11"/>
              <a:stretch>
                <a:fillRect/>
              </a:stretch>
            </p:blipFill>
            <p:spPr>
              <a:xfrm>
                <a:off x="7440937" y="1722076"/>
                <a:ext cx="700218" cy="350875"/>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13" name="Slide Zoom 12">
                <a:extLst>
                  <a:ext uri="{FF2B5EF4-FFF2-40B4-BE49-F238E27FC236}">
                    <a16:creationId xmlns:a16="http://schemas.microsoft.com/office/drawing/2014/main" id="{1E1737B3-7C1E-06E7-73F3-38B62B7E87F0}"/>
                  </a:ext>
                </a:extLst>
              </p:cNvPr>
              <p:cNvGraphicFramePr>
                <a:graphicFrameLocks noChangeAspect="1"/>
              </p:cNvGraphicFramePr>
              <p:nvPr/>
            </p:nvGraphicFramePr>
            <p:xfrm>
              <a:off x="7440936" y="1131529"/>
              <a:ext cx="700219" cy="393873"/>
            </p:xfrm>
            <a:graphic>
              <a:graphicData uri="http://schemas.microsoft.com/office/powerpoint/2016/slidezoom">
                <pslz:sldZm>
                  <pslz:sldZmObj sldId="345" cId="210438452">
                    <pslz:zmPr id="{70DCC449-0D1C-4799-B47F-6582580AEF74}" returnToParent="0" transitionDur="1000">
                      <p166:blipFill xmlns:p166="http://schemas.microsoft.com/office/powerpoint/2016/6/main">
                        <a:blip r:embed="rId12"/>
                        <a:stretch>
                          <a:fillRect/>
                        </a:stretch>
                      </p166:blipFill>
                      <p166:spPr xmlns:p166="http://schemas.microsoft.com/office/powerpoint/2016/6/main">
                        <a:xfrm>
                          <a:off x="0" y="0"/>
                          <a:ext cx="700219" cy="393873"/>
                        </a:xfrm>
                        <a:prstGeom prst="rect">
                          <a:avLst/>
                        </a:prstGeom>
                        <a:ln w="3175">
                          <a:solidFill>
                            <a:prstClr val="ltGray"/>
                          </a:solidFill>
                        </a:ln>
                      </p166:spPr>
                    </pslz:zmPr>
                  </pslz:sldZmObj>
                </pslz:sldZm>
              </a:graphicData>
            </a:graphic>
          </p:graphicFrame>
        </mc:Choice>
        <mc:Fallback xmlns="">
          <p:pic>
            <p:nvPicPr>
              <p:cNvPr id="13" name="Slide Zoom 12">
                <a:hlinkClick r:id="rId13" action="ppaction://hlinksldjump"/>
                <a:extLst>
                  <a:ext uri="{FF2B5EF4-FFF2-40B4-BE49-F238E27FC236}">
                    <a16:creationId xmlns:a16="http://schemas.microsoft.com/office/drawing/2014/main" id="{1E1737B3-7C1E-06E7-73F3-38B62B7E87F0}"/>
                  </a:ext>
                </a:extLst>
              </p:cNvPr>
              <p:cNvPicPr>
                <a:picLocks noGrp="1" noRot="1" noChangeAspect="1" noMove="1" noResize="1" noEditPoints="1" noAdjustHandles="1" noChangeArrowheads="1" noChangeShapeType="1"/>
              </p:cNvPicPr>
              <p:nvPr/>
            </p:nvPicPr>
            <p:blipFill>
              <a:blip r:embed="rId14"/>
              <a:stretch>
                <a:fillRect/>
              </a:stretch>
            </p:blipFill>
            <p:spPr>
              <a:xfrm>
                <a:off x="7440936" y="1131529"/>
                <a:ext cx="700219" cy="393873"/>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15" name="Slide Zoom 14">
                <a:extLst>
                  <a:ext uri="{FF2B5EF4-FFF2-40B4-BE49-F238E27FC236}">
                    <a16:creationId xmlns:a16="http://schemas.microsoft.com/office/drawing/2014/main" id="{C7903ED6-522B-8EA0-BEA9-86E6713920B4}"/>
                  </a:ext>
                </a:extLst>
              </p:cNvPr>
              <p:cNvGraphicFramePr>
                <a:graphicFrameLocks noChangeAspect="1"/>
              </p:cNvGraphicFramePr>
              <p:nvPr/>
            </p:nvGraphicFramePr>
            <p:xfrm>
              <a:off x="7434984" y="3433166"/>
              <a:ext cx="706825" cy="397589"/>
            </p:xfrm>
            <a:graphic>
              <a:graphicData uri="http://schemas.microsoft.com/office/powerpoint/2016/slidezoom">
                <pslz:sldZm>
                  <pslz:sldZmObj sldId="448" cId="3723320307">
                    <pslz:zmPr id="{7FD61D60-AF1D-4F7F-B2D3-CDEE9096EFA8}" returnToParent="0" transitionDur="1000">
                      <p166:blipFill xmlns:p166="http://schemas.microsoft.com/office/powerpoint/2016/6/main">
                        <a:blip r:embed="rId15"/>
                        <a:stretch>
                          <a:fillRect/>
                        </a:stretch>
                      </p166:blipFill>
                      <p166:spPr xmlns:p166="http://schemas.microsoft.com/office/powerpoint/2016/6/main">
                        <a:xfrm>
                          <a:off x="0" y="0"/>
                          <a:ext cx="706825" cy="397589"/>
                        </a:xfrm>
                        <a:prstGeom prst="rect">
                          <a:avLst/>
                        </a:prstGeom>
                        <a:ln w="3175">
                          <a:solidFill>
                            <a:prstClr val="ltGray"/>
                          </a:solidFill>
                        </a:ln>
                      </p166:spPr>
                    </pslz:zmPr>
                  </pslz:sldZmObj>
                </pslz:sldZm>
              </a:graphicData>
            </a:graphic>
          </p:graphicFrame>
        </mc:Choice>
        <mc:Fallback xmlns="">
          <p:pic>
            <p:nvPicPr>
              <p:cNvPr id="15" name="Slide Zoom 14">
                <a:hlinkClick r:id="rId16" action="ppaction://hlinksldjump"/>
                <a:extLst>
                  <a:ext uri="{FF2B5EF4-FFF2-40B4-BE49-F238E27FC236}">
                    <a16:creationId xmlns:a16="http://schemas.microsoft.com/office/drawing/2014/main" id="{C7903ED6-522B-8EA0-BEA9-86E6713920B4}"/>
                  </a:ext>
                </a:extLst>
              </p:cNvPr>
              <p:cNvPicPr>
                <a:picLocks noGrp="1" noRot="1" noChangeAspect="1" noMove="1" noResize="1" noEditPoints="1" noAdjustHandles="1" noChangeArrowheads="1" noChangeShapeType="1"/>
              </p:cNvPicPr>
              <p:nvPr/>
            </p:nvPicPr>
            <p:blipFill>
              <a:blip r:embed="rId17"/>
              <a:stretch>
                <a:fillRect/>
              </a:stretch>
            </p:blipFill>
            <p:spPr>
              <a:xfrm>
                <a:off x="7434984" y="3433166"/>
                <a:ext cx="706825" cy="397589"/>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17" name="Slide Zoom 16">
                <a:extLst>
                  <a:ext uri="{FF2B5EF4-FFF2-40B4-BE49-F238E27FC236}">
                    <a16:creationId xmlns:a16="http://schemas.microsoft.com/office/drawing/2014/main" id="{998C2830-2FE3-ED95-60DE-58E02C2CC80F}"/>
                  </a:ext>
                </a:extLst>
              </p:cNvPr>
              <p:cNvGraphicFramePr>
                <a:graphicFrameLocks noChangeAspect="1"/>
              </p:cNvGraphicFramePr>
              <p:nvPr/>
            </p:nvGraphicFramePr>
            <p:xfrm>
              <a:off x="7440938" y="4462142"/>
              <a:ext cx="660658" cy="450132"/>
            </p:xfrm>
            <a:graphic>
              <a:graphicData uri="http://schemas.microsoft.com/office/powerpoint/2016/slidezoom">
                <pslz:sldZm>
                  <pslz:sldZmObj sldId="462" cId="4242288509">
                    <pslz:zmPr id="{92E14D55-FE94-47E0-A49B-86490F96E5E6}" returnToParent="0" transitionDur="1000">
                      <p166:blipFill xmlns:p166="http://schemas.microsoft.com/office/powerpoint/2016/6/main">
                        <a:blip r:embed="rId18"/>
                        <a:stretch>
                          <a:fillRect/>
                        </a:stretch>
                      </p166:blipFill>
                      <p166:spPr xmlns:p166="http://schemas.microsoft.com/office/powerpoint/2016/6/main">
                        <a:xfrm>
                          <a:off x="0" y="0"/>
                          <a:ext cx="660658" cy="450132"/>
                        </a:xfrm>
                        <a:prstGeom prst="rect">
                          <a:avLst/>
                        </a:prstGeom>
                        <a:ln w="3175">
                          <a:solidFill>
                            <a:prstClr val="ltGray"/>
                          </a:solidFill>
                        </a:ln>
                      </p166:spPr>
                    </pslz:zmPr>
                  </pslz:sldZmObj>
                </pslz:sldZm>
              </a:graphicData>
            </a:graphic>
          </p:graphicFrame>
        </mc:Choice>
        <mc:Fallback xmlns="">
          <p:pic>
            <p:nvPicPr>
              <p:cNvPr id="17" name="Slide Zoom 16">
                <a:hlinkClick r:id="rId19" action="ppaction://hlinksldjump"/>
                <a:extLst>
                  <a:ext uri="{FF2B5EF4-FFF2-40B4-BE49-F238E27FC236}">
                    <a16:creationId xmlns:a16="http://schemas.microsoft.com/office/drawing/2014/main" id="{998C2830-2FE3-ED95-60DE-58E02C2CC80F}"/>
                  </a:ext>
                </a:extLst>
              </p:cNvPr>
              <p:cNvPicPr>
                <a:picLocks noGrp="1" noRot="1" noChangeAspect="1" noMove="1" noResize="1" noEditPoints="1" noAdjustHandles="1" noChangeArrowheads="1" noChangeShapeType="1"/>
              </p:cNvPicPr>
              <p:nvPr/>
            </p:nvPicPr>
            <p:blipFill>
              <a:blip r:embed="rId20"/>
              <a:stretch>
                <a:fillRect/>
              </a:stretch>
            </p:blipFill>
            <p:spPr>
              <a:xfrm>
                <a:off x="7440938" y="4462142"/>
                <a:ext cx="660658" cy="450132"/>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19" name="Slide Zoom 18">
                <a:extLst>
                  <a:ext uri="{FF2B5EF4-FFF2-40B4-BE49-F238E27FC236}">
                    <a16:creationId xmlns:a16="http://schemas.microsoft.com/office/drawing/2014/main" id="{65681463-CF10-15AF-BFCC-C14455532AB5}"/>
                  </a:ext>
                </a:extLst>
              </p:cNvPr>
              <p:cNvGraphicFramePr>
                <a:graphicFrameLocks noChangeAspect="1"/>
              </p:cNvGraphicFramePr>
              <p:nvPr/>
            </p:nvGraphicFramePr>
            <p:xfrm>
              <a:off x="7440937" y="5792704"/>
              <a:ext cx="660658" cy="431641"/>
            </p:xfrm>
            <a:graphic>
              <a:graphicData uri="http://schemas.microsoft.com/office/powerpoint/2016/slidezoom">
                <pslz:sldZm>
                  <pslz:sldZmObj sldId="475" cId="2218645681">
                    <pslz:zmPr id="{7C415A64-FB89-419F-A08F-79B9DE3FB7E6}" returnToParent="0" transitionDur="1000">
                      <p166:blipFill xmlns:p166="http://schemas.microsoft.com/office/powerpoint/2016/6/main">
                        <a:blip r:embed="rId21"/>
                        <a:stretch>
                          <a:fillRect/>
                        </a:stretch>
                      </p166:blipFill>
                      <p166:spPr xmlns:p166="http://schemas.microsoft.com/office/powerpoint/2016/6/main">
                        <a:xfrm>
                          <a:off x="0" y="0"/>
                          <a:ext cx="660658" cy="431641"/>
                        </a:xfrm>
                        <a:prstGeom prst="rect">
                          <a:avLst/>
                        </a:prstGeom>
                        <a:ln w="3175">
                          <a:solidFill>
                            <a:prstClr val="ltGray"/>
                          </a:solidFill>
                        </a:ln>
                      </p166:spPr>
                    </pslz:zmPr>
                  </pslz:sldZmObj>
                </pslz:sldZm>
              </a:graphicData>
            </a:graphic>
          </p:graphicFrame>
        </mc:Choice>
        <mc:Fallback xmlns="">
          <p:pic>
            <p:nvPicPr>
              <p:cNvPr id="19" name="Slide Zoom 18">
                <a:hlinkClick r:id="rId22" action="ppaction://hlinksldjump"/>
                <a:extLst>
                  <a:ext uri="{FF2B5EF4-FFF2-40B4-BE49-F238E27FC236}">
                    <a16:creationId xmlns:a16="http://schemas.microsoft.com/office/drawing/2014/main" id="{65681463-CF10-15AF-BFCC-C14455532AB5}"/>
                  </a:ext>
                </a:extLst>
              </p:cNvPr>
              <p:cNvPicPr>
                <a:picLocks noGrp="1" noRot="1" noChangeAspect="1" noMove="1" noResize="1" noEditPoints="1" noAdjustHandles="1" noChangeArrowheads="1" noChangeShapeType="1"/>
              </p:cNvPicPr>
              <p:nvPr/>
            </p:nvPicPr>
            <p:blipFill>
              <a:blip r:embed="rId23"/>
              <a:stretch>
                <a:fillRect/>
              </a:stretch>
            </p:blipFill>
            <p:spPr>
              <a:xfrm>
                <a:off x="7440937" y="5792704"/>
                <a:ext cx="660658" cy="431641"/>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6" name="Slide Zoom 5">
                <a:extLst>
                  <a:ext uri="{FF2B5EF4-FFF2-40B4-BE49-F238E27FC236}">
                    <a16:creationId xmlns:a16="http://schemas.microsoft.com/office/drawing/2014/main" id="{AEBB7C4B-18F0-382B-CD99-CE26E3E9D3D4}"/>
                  </a:ext>
                </a:extLst>
              </p:cNvPr>
              <p:cNvGraphicFramePr>
                <a:graphicFrameLocks noChangeAspect="1"/>
              </p:cNvGraphicFramePr>
              <p:nvPr/>
            </p:nvGraphicFramePr>
            <p:xfrm>
              <a:off x="7440936" y="2269161"/>
              <a:ext cx="700217" cy="364924"/>
            </p:xfrm>
            <a:graphic>
              <a:graphicData uri="http://schemas.microsoft.com/office/powerpoint/2016/slidezoom">
                <pslz:sldZm>
                  <pslz:sldZmObj sldId="474" cId="3749408329">
                    <pslz:zmPr id="{E022909C-3CC1-4224-8EB8-C0A7318486A2}" returnToParent="0" transitionDur="1000">
                      <p166:blipFill xmlns:p166="http://schemas.microsoft.com/office/powerpoint/2016/6/main">
                        <a:blip r:embed="rId24"/>
                        <a:stretch>
                          <a:fillRect/>
                        </a:stretch>
                      </p166:blipFill>
                      <p166:spPr xmlns:p166="http://schemas.microsoft.com/office/powerpoint/2016/6/main">
                        <a:xfrm>
                          <a:off x="0" y="0"/>
                          <a:ext cx="700217" cy="364924"/>
                        </a:xfrm>
                        <a:prstGeom prst="rect">
                          <a:avLst/>
                        </a:prstGeom>
                        <a:ln w="3175">
                          <a:solidFill>
                            <a:prstClr val="ltGray"/>
                          </a:solidFill>
                        </a:ln>
                      </p166:spPr>
                    </pslz:zmPr>
                  </pslz:sldZmObj>
                </pslz:sldZm>
              </a:graphicData>
            </a:graphic>
          </p:graphicFrame>
        </mc:Choice>
        <mc:Fallback xmlns="">
          <p:pic>
            <p:nvPicPr>
              <p:cNvPr id="6" name="Slide Zoom 5">
                <a:hlinkClick r:id="rId25" action="ppaction://hlinksldjump"/>
                <a:extLst>
                  <a:ext uri="{FF2B5EF4-FFF2-40B4-BE49-F238E27FC236}">
                    <a16:creationId xmlns:a16="http://schemas.microsoft.com/office/drawing/2014/main" id="{AEBB7C4B-18F0-382B-CD99-CE26E3E9D3D4}"/>
                  </a:ext>
                </a:extLst>
              </p:cNvPr>
              <p:cNvPicPr>
                <a:picLocks noGrp="1" noRot="1" noChangeAspect="1" noMove="1" noResize="1" noEditPoints="1" noAdjustHandles="1" noChangeArrowheads="1" noChangeShapeType="1"/>
              </p:cNvPicPr>
              <p:nvPr/>
            </p:nvPicPr>
            <p:blipFill>
              <a:blip r:embed="rId26"/>
              <a:stretch>
                <a:fillRect/>
              </a:stretch>
            </p:blipFill>
            <p:spPr>
              <a:xfrm>
                <a:off x="7440936" y="2269161"/>
                <a:ext cx="700217" cy="364924"/>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10" name="Slide Zoom 9">
                <a:extLst>
                  <a:ext uri="{FF2B5EF4-FFF2-40B4-BE49-F238E27FC236}">
                    <a16:creationId xmlns:a16="http://schemas.microsoft.com/office/drawing/2014/main" id="{4A5F949F-4892-EB93-0E06-5296B008CEA2}"/>
                  </a:ext>
                </a:extLst>
              </p:cNvPr>
              <p:cNvGraphicFramePr>
                <a:graphicFrameLocks noChangeAspect="1"/>
              </p:cNvGraphicFramePr>
              <p:nvPr/>
            </p:nvGraphicFramePr>
            <p:xfrm>
              <a:off x="7429032" y="2838904"/>
              <a:ext cx="706825" cy="397589"/>
            </p:xfrm>
            <a:graphic>
              <a:graphicData uri="http://schemas.microsoft.com/office/powerpoint/2016/slidezoom">
                <pslz:sldZm>
                  <pslz:sldZmObj sldId="359" cId="916185307">
                    <pslz:zmPr id="{A069A280-3CFB-401B-BFAB-7A3CDAA17539}" returnToParent="0" transitionDur="1000">
                      <p166:blipFill xmlns:p166="http://schemas.microsoft.com/office/powerpoint/2016/6/main">
                        <a:blip r:embed="rId27"/>
                        <a:stretch>
                          <a:fillRect/>
                        </a:stretch>
                      </p166:blipFill>
                      <p166:spPr xmlns:p166="http://schemas.microsoft.com/office/powerpoint/2016/6/main">
                        <a:xfrm>
                          <a:off x="0" y="0"/>
                          <a:ext cx="706825" cy="397589"/>
                        </a:xfrm>
                        <a:prstGeom prst="rect">
                          <a:avLst/>
                        </a:prstGeom>
                        <a:ln w="3175">
                          <a:solidFill>
                            <a:prstClr val="ltGray"/>
                          </a:solidFill>
                        </a:ln>
                      </p166:spPr>
                    </pslz:zmPr>
                  </pslz:sldZmObj>
                </pslz:sldZm>
              </a:graphicData>
            </a:graphic>
          </p:graphicFrame>
        </mc:Choice>
        <mc:Fallback xmlns="">
          <p:pic>
            <p:nvPicPr>
              <p:cNvPr id="10" name="Slide Zoom 9">
                <a:hlinkClick r:id="rId28" action="ppaction://hlinksldjump"/>
                <a:extLst>
                  <a:ext uri="{FF2B5EF4-FFF2-40B4-BE49-F238E27FC236}">
                    <a16:creationId xmlns:a16="http://schemas.microsoft.com/office/drawing/2014/main" id="{4A5F949F-4892-EB93-0E06-5296B008CEA2}"/>
                  </a:ext>
                </a:extLst>
              </p:cNvPr>
              <p:cNvPicPr>
                <a:picLocks noGrp="1" noRot="1" noChangeAspect="1" noMove="1" noResize="1" noEditPoints="1" noAdjustHandles="1" noChangeArrowheads="1" noChangeShapeType="1"/>
              </p:cNvPicPr>
              <p:nvPr/>
            </p:nvPicPr>
            <p:blipFill>
              <a:blip r:embed="rId29"/>
              <a:stretch>
                <a:fillRect/>
              </a:stretch>
            </p:blipFill>
            <p:spPr>
              <a:xfrm>
                <a:off x="7429032" y="2838904"/>
                <a:ext cx="706825" cy="397589"/>
              </a:xfrm>
              <a:prstGeom prst="rect">
                <a:avLst/>
              </a:prstGeom>
              <a:ln w="3175">
                <a:solidFill>
                  <a:prstClr val="ltGray"/>
                </a:solidFill>
              </a:ln>
            </p:spPr>
          </p:pic>
        </mc:Fallback>
      </mc:AlternateContent>
      <p:sp>
        <p:nvSpPr>
          <p:cNvPr id="3" name="Rectangle 2">
            <a:extLst>
              <a:ext uri="{FF2B5EF4-FFF2-40B4-BE49-F238E27FC236}">
                <a16:creationId xmlns:a16="http://schemas.microsoft.com/office/drawing/2014/main" id="{22B78619-B61A-4BE9-DB98-4C06A1FCC687}"/>
              </a:ext>
            </a:extLst>
          </p:cNvPr>
          <p:cNvSpPr/>
          <p:nvPr/>
        </p:nvSpPr>
        <p:spPr>
          <a:xfrm>
            <a:off x="640080" y="4369921"/>
            <a:ext cx="6688498" cy="619152"/>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ustDataLst>
      <p:tags r:id="rId1"/>
    </p:custDataLst>
    <p:extLst>
      <p:ext uri="{BB962C8B-B14F-4D97-AF65-F5344CB8AC3E}">
        <p14:creationId xmlns:p14="http://schemas.microsoft.com/office/powerpoint/2010/main" val="274659510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7E3441-8E97-D09A-7E58-C6C28DA6C2F9}"/>
              </a:ext>
            </a:extLst>
          </p:cNvPr>
          <p:cNvSpPr>
            <a:spLocks noGrp="1"/>
          </p:cNvSpPr>
          <p:nvPr>
            <p:ph type="title"/>
          </p:nvPr>
        </p:nvSpPr>
        <p:spPr>
          <a:xfrm>
            <a:off x="480753" y="97578"/>
            <a:ext cx="11563202" cy="753813"/>
          </a:xfrm>
        </p:spPr>
        <p:txBody>
          <a:bodyPr/>
          <a:lstStyle/>
          <a:p>
            <a:r>
              <a:rPr lang="en-IN" dirty="0"/>
              <a:t>Experimental Setup</a:t>
            </a:r>
          </a:p>
        </p:txBody>
      </p:sp>
      <mc:AlternateContent xmlns:mc="http://schemas.openxmlformats.org/markup-compatibility/2006" xmlns:a14="http://schemas.microsoft.com/office/drawing/2010/main">
        <mc:Choice Requires="a14">
          <p:graphicFrame>
            <p:nvGraphicFramePr>
              <p:cNvPr id="6" name="Content Placeholder 3">
                <a:extLst>
                  <a:ext uri="{FF2B5EF4-FFF2-40B4-BE49-F238E27FC236}">
                    <a16:creationId xmlns:a16="http://schemas.microsoft.com/office/drawing/2014/main" id="{5558CD3F-B52E-6032-5DD9-1E33F036035A}"/>
                  </a:ext>
                </a:extLst>
              </p:cNvPr>
              <p:cNvGraphicFramePr>
                <a:graphicFrameLocks noGrp="1"/>
              </p:cNvGraphicFramePr>
              <p:nvPr>
                <p:ph idx="1"/>
                <p:extLst>
                  <p:ext uri="{D42A27DB-BD31-4B8C-83A1-F6EECF244321}">
                    <p14:modId xmlns:p14="http://schemas.microsoft.com/office/powerpoint/2010/main" val="4073228010"/>
                  </p:ext>
                </p:extLst>
              </p:nvPr>
            </p:nvGraphicFramePr>
            <p:xfrm>
              <a:off x="480753" y="1038371"/>
              <a:ext cx="6302819" cy="54769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Choice>
        <mc:Fallback xmlns="">
          <p:graphicFrame>
            <p:nvGraphicFramePr>
              <p:cNvPr id="6" name="Content Placeholder 3">
                <a:extLst>
                  <a:ext uri="{FF2B5EF4-FFF2-40B4-BE49-F238E27FC236}">
                    <a16:creationId xmlns:a16="http://schemas.microsoft.com/office/drawing/2014/main" id="{5558CD3F-B52E-6032-5DD9-1E33F036035A}"/>
                  </a:ext>
                </a:extLst>
              </p:cNvPr>
              <p:cNvGraphicFramePr>
                <a:graphicFrameLocks noGrp="1"/>
              </p:cNvGraphicFramePr>
              <p:nvPr>
                <p:ph idx="1"/>
                <p:extLst>
                  <p:ext uri="{D42A27DB-BD31-4B8C-83A1-F6EECF244321}">
                    <p14:modId xmlns:p14="http://schemas.microsoft.com/office/powerpoint/2010/main" val="4073228010"/>
                  </p:ext>
                </p:extLst>
              </p:nvPr>
            </p:nvGraphicFramePr>
            <p:xfrm>
              <a:off x="480753" y="1038371"/>
              <a:ext cx="6302819" cy="547690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mc:Fallback>
      </mc:AlternateContent>
      <p:sp>
        <p:nvSpPr>
          <p:cNvPr id="4" name="TextBox 3">
            <a:extLst>
              <a:ext uri="{FF2B5EF4-FFF2-40B4-BE49-F238E27FC236}">
                <a16:creationId xmlns:a16="http://schemas.microsoft.com/office/drawing/2014/main" id="{C97CE442-BE84-9585-5AED-F4F7F2EA7A98}"/>
              </a:ext>
            </a:extLst>
          </p:cNvPr>
          <p:cNvSpPr txBox="1"/>
          <p:nvPr/>
        </p:nvSpPr>
        <p:spPr>
          <a:xfrm>
            <a:off x="0" y="6501468"/>
            <a:ext cx="4261449" cy="400110"/>
          </a:xfrm>
          <a:prstGeom prst="rect">
            <a:avLst/>
          </a:prstGeom>
          <a:noFill/>
        </p:spPr>
        <p:txBody>
          <a:bodyPr wrap="square" rtlCol="0">
            <a:spAutoFit/>
          </a:bodyPr>
          <a:lstStyle/>
          <a:p>
            <a:r>
              <a:rPr lang="en-US" sz="2000" dirty="0">
                <a:solidFill>
                  <a:schemeClr val="bg1"/>
                </a:solidFill>
              </a:rPr>
              <a:t>Experiments &amp; Results</a:t>
            </a:r>
            <a:endParaRPr lang="en-IN" sz="2000" dirty="0">
              <a:solidFill>
                <a:schemeClr val="bg1"/>
              </a:solidFill>
            </a:endParaRPr>
          </a:p>
        </p:txBody>
      </p:sp>
      <p:graphicFrame>
        <p:nvGraphicFramePr>
          <p:cNvPr id="3" name="Chart 2">
            <a:extLst>
              <a:ext uri="{FF2B5EF4-FFF2-40B4-BE49-F238E27FC236}">
                <a16:creationId xmlns:a16="http://schemas.microsoft.com/office/drawing/2014/main" id="{368C7500-C6D3-E944-0BCE-A6209F521A0F}"/>
              </a:ext>
            </a:extLst>
          </p:cNvPr>
          <p:cNvGraphicFramePr>
            <a:graphicFrameLocks/>
          </p:cNvGraphicFramePr>
          <p:nvPr>
            <p:extLst>
              <p:ext uri="{D42A27DB-BD31-4B8C-83A1-F6EECF244321}">
                <p14:modId xmlns:p14="http://schemas.microsoft.com/office/powerpoint/2010/main" val="3978946041"/>
              </p:ext>
            </p:extLst>
          </p:nvPr>
        </p:nvGraphicFramePr>
        <p:xfrm>
          <a:off x="6932428" y="1945758"/>
          <a:ext cx="5259572" cy="3498111"/>
        </p:xfrm>
        <a:graphic>
          <a:graphicData uri="http://schemas.openxmlformats.org/drawingml/2006/chart">
            <c:chart xmlns:c="http://schemas.openxmlformats.org/drawingml/2006/chart" xmlns:r="http://schemas.openxmlformats.org/officeDocument/2006/relationships" r:id="rId12"/>
          </a:graphicData>
        </a:graphic>
      </p:graphicFrame>
    </p:spTree>
    <p:extLst>
      <p:ext uri="{BB962C8B-B14F-4D97-AF65-F5344CB8AC3E}">
        <p14:creationId xmlns:p14="http://schemas.microsoft.com/office/powerpoint/2010/main" val="424228850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01AAE-7916-3E04-3A0F-8227F09A9B85}"/>
              </a:ext>
            </a:extLst>
          </p:cNvPr>
          <p:cNvSpPr>
            <a:spLocks noGrp="1"/>
          </p:cNvSpPr>
          <p:nvPr>
            <p:ph type="title"/>
          </p:nvPr>
        </p:nvSpPr>
        <p:spPr/>
        <p:txBody>
          <a:bodyPr/>
          <a:lstStyle/>
          <a:p>
            <a:r>
              <a:rPr lang="en-IN" dirty="0"/>
              <a:t>Layer-Wise Comparison of RMUL's</a:t>
            </a:r>
            <a:r>
              <a:rPr lang="en-IN" baseline="0" dirty="0"/>
              <a:t> for VGG16</a:t>
            </a:r>
            <a:br>
              <a:rPr lang="en-IN" dirty="0"/>
            </a:br>
            <a:endParaRPr lang="en-IN" dirty="0"/>
          </a:p>
        </p:txBody>
      </p:sp>
      <p:sp>
        <p:nvSpPr>
          <p:cNvPr id="4" name="Slide Number Placeholder 3">
            <a:extLst>
              <a:ext uri="{FF2B5EF4-FFF2-40B4-BE49-F238E27FC236}">
                <a16:creationId xmlns:a16="http://schemas.microsoft.com/office/drawing/2014/main" id="{61273472-26C2-40F8-9DF5-A5EF2DFB05EA}"/>
              </a:ext>
            </a:extLst>
          </p:cNvPr>
          <p:cNvSpPr>
            <a:spLocks noGrp="1"/>
          </p:cNvSpPr>
          <p:nvPr>
            <p:ph type="sldNum" sz="quarter" idx="12"/>
          </p:nvPr>
        </p:nvSpPr>
        <p:spPr>
          <a:xfrm>
            <a:off x="9300755" y="6332717"/>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556F367-05C6-4A5E-8661-ACB7092E7F8B}" type="slidenum">
              <a:rPr lang="en-US" smtClean="0"/>
              <a:pPr/>
              <a:t>33</a:t>
            </a:fld>
            <a:endParaRPr lang="en-US" dirty="0"/>
          </a:p>
        </p:txBody>
      </p:sp>
      <p:graphicFrame>
        <p:nvGraphicFramePr>
          <p:cNvPr id="3" name="Chart 2">
            <a:extLst>
              <a:ext uri="{FF2B5EF4-FFF2-40B4-BE49-F238E27FC236}">
                <a16:creationId xmlns:a16="http://schemas.microsoft.com/office/drawing/2014/main" id="{F77BA17E-19A6-15AD-7F79-EDB326B4B5A6}"/>
              </a:ext>
            </a:extLst>
          </p:cNvPr>
          <p:cNvGraphicFramePr>
            <a:graphicFrameLocks/>
          </p:cNvGraphicFramePr>
          <p:nvPr>
            <p:extLst>
              <p:ext uri="{D42A27DB-BD31-4B8C-83A1-F6EECF244321}">
                <p14:modId xmlns:p14="http://schemas.microsoft.com/office/powerpoint/2010/main" val="433553214"/>
              </p:ext>
            </p:extLst>
          </p:nvPr>
        </p:nvGraphicFramePr>
        <p:xfrm>
          <a:off x="480753" y="851391"/>
          <a:ext cx="11058542" cy="5057703"/>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Box 5">
            <a:extLst>
              <a:ext uri="{FF2B5EF4-FFF2-40B4-BE49-F238E27FC236}">
                <a16:creationId xmlns:a16="http://schemas.microsoft.com/office/drawing/2014/main" id="{77AE668C-444B-C4D4-BC84-53126F1A79AC}"/>
              </a:ext>
            </a:extLst>
          </p:cNvPr>
          <p:cNvSpPr txBox="1"/>
          <p:nvPr/>
        </p:nvSpPr>
        <p:spPr>
          <a:xfrm>
            <a:off x="148045" y="5983872"/>
            <a:ext cx="11895910" cy="461665"/>
          </a:xfrm>
          <a:prstGeom prst="rect">
            <a:avLst/>
          </a:prstGeom>
          <a:gradFill flip="none" rotWithShape="1">
            <a:gsLst>
              <a:gs pos="0">
                <a:srgbClr val="7030A0">
                  <a:tint val="66000"/>
                  <a:satMod val="160000"/>
                </a:srgbClr>
              </a:gs>
              <a:gs pos="50000">
                <a:srgbClr val="7030A0">
                  <a:tint val="44500"/>
                  <a:satMod val="160000"/>
                </a:srgbClr>
              </a:gs>
              <a:gs pos="100000">
                <a:srgbClr val="7030A0">
                  <a:tint val="23500"/>
                  <a:satMod val="160000"/>
                </a:srgbClr>
              </a:gs>
            </a:gsLst>
            <a:lin ang="8100000" scaled="1"/>
            <a:tileRect/>
          </a:gradFill>
          <a:ln>
            <a:solidFill>
              <a:srgbClr val="C00000"/>
            </a:solidFill>
          </a:ln>
        </p:spPr>
        <p:txBody>
          <a:bodyPr wrap="square" rtlCol="0">
            <a:spAutoFit/>
          </a:bodyPr>
          <a:lstStyle/>
          <a:p>
            <a:pPr lvl="0" algn="ctr"/>
            <a:r>
              <a:rPr lang="en-US" sz="2400" b="1" dirty="0"/>
              <a:t>Improvement ranges from 1.93x-5.19x and gets better when IC or OC is higher</a:t>
            </a:r>
            <a:endParaRPr lang="en-IN" sz="2400" b="1" dirty="0"/>
          </a:p>
        </p:txBody>
      </p:sp>
      <p:sp>
        <p:nvSpPr>
          <p:cNvPr id="5" name="TextBox 4">
            <a:extLst>
              <a:ext uri="{FF2B5EF4-FFF2-40B4-BE49-F238E27FC236}">
                <a16:creationId xmlns:a16="http://schemas.microsoft.com/office/drawing/2014/main" id="{315A2EE8-11D5-4011-C3F3-294E312D88EA}"/>
              </a:ext>
            </a:extLst>
          </p:cNvPr>
          <p:cNvSpPr txBox="1"/>
          <p:nvPr/>
        </p:nvSpPr>
        <p:spPr>
          <a:xfrm>
            <a:off x="0" y="6501468"/>
            <a:ext cx="4261449" cy="400110"/>
          </a:xfrm>
          <a:prstGeom prst="rect">
            <a:avLst/>
          </a:prstGeom>
          <a:noFill/>
        </p:spPr>
        <p:txBody>
          <a:bodyPr wrap="square" rtlCol="0">
            <a:spAutoFit/>
          </a:bodyPr>
          <a:lstStyle/>
          <a:p>
            <a:r>
              <a:rPr lang="en-US" sz="2000" dirty="0">
                <a:solidFill>
                  <a:schemeClr val="bg1"/>
                </a:solidFill>
              </a:rPr>
              <a:t>Experiments &amp; Results</a:t>
            </a:r>
            <a:endParaRPr lang="en-IN" sz="2000" dirty="0">
              <a:solidFill>
                <a:schemeClr val="bg1"/>
              </a:solidFill>
            </a:endParaRPr>
          </a:p>
        </p:txBody>
      </p:sp>
    </p:spTree>
    <p:extLst>
      <p:ext uri="{BB962C8B-B14F-4D97-AF65-F5344CB8AC3E}">
        <p14:creationId xmlns:p14="http://schemas.microsoft.com/office/powerpoint/2010/main" val="29784184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par>
                          <p:cTn id="7" fill="hold">
                            <p:stCondLst>
                              <p:cond delay="0"/>
                            </p:stCondLst>
                            <p:childTnLst>
                              <p:par>
                                <p:cTn id="8" presetID="26" presetClass="emph" presetSubtype="0" fill="hold" grpId="1" nodeType="afterEffect">
                                  <p:stCondLst>
                                    <p:cond delay="0"/>
                                  </p:stCondLst>
                                  <p:childTnLst>
                                    <p:animEffect transition="out" filter="fade">
                                      <p:cBhvr>
                                        <p:cTn id="9" dur="500" tmFilter="0, 0; .2, .5; .8, .5; 1, 0"/>
                                        <p:tgtEl>
                                          <p:spTgt spid="6"/>
                                        </p:tgtEl>
                                      </p:cBhvr>
                                    </p:animEffect>
                                    <p:animScale>
                                      <p:cBhvr>
                                        <p:cTn id="10" dur="250" autoRev="1" fill="hold"/>
                                        <p:tgtEl>
                                          <p:spTgt spid="6"/>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DC087-B16C-9A75-D5F4-E5A1BE424FBA}"/>
              </a:ext>
            </a:extLst>
          </p:cNvPr>
          <p:cNvSpPr>
            <a:spLocks noGrp="1"/>
          </p:cNvSpPr>
          <p:nvPr>
            <p:ph type="title"/>
          </p:nvPr>
        </p:nvSpPr>
        <p:spPr/>
        <p:txBody>
          <a:bodyPr/>
          <a:lstStyle/>
          <a:p>
            <a:r>
              <a:rPr lang="en-IN" dirty="0"/>
              <a:t>Reuse Factors with Complex Tensors</a:t>
            </a:r>
          </a:p>
        </p:txBody>
      </p:sp>
      <p:graphicFrame>
        <p:nvGraphicFramePr>
          <p:cNvPr id="5" name="Chart 4">
            <a:extLst>
              <a:ext uri="{FF2B5EF4-FFF2-40B4-BE49-F238E27FC236}">
                <a16:creationId xmlns:a16="http://schemas.microsoft.com/office/drawing/2014/main" id="{3E07C001-9FEE-4E5C-C2C5-F07550AB23F0}"/>
              </a:ext>
            </a:extLst>
          </p:cNvPr>
          <p:cNvGraphicFramePr>
            <a:graphicFrameLocks/>
          </p:cNvGraphicFramePr>
          <p:nvPr>
            <p:extLst>
              <p:ext uri="{D42A27DB-BD31-4B8C-83A1-F6EECF244321}">
                <p14:modId xmlns:p14="http://schemas.microsoft.com/office/powerpoint/2010/main" val="3457226345"/>
              </p:ext>
            </p:extLst>
          </p:nvPr>
        </p:nvGraphicFramePr>
        <p:xfrm>
          <a:off x="335280" y="926329"/>
          <a:ext cx="7729728" cy="4594861"/>
        </p:xfrm>
        <a:graphic>
          <a:graphicData uri="http://schemas.openxmlformats.org/drawingml/2006/chart">
            <c:chart xmlns:c="http://schemas.openxmlformats.org/drawingml/2006/chart" xmlns:r="http://schemas.openxmlformats.org/officeDocument/2006/relationships" r:id="rId2"/>
          </a:graphicData>
        </a:graphic>
      </p:graphicFrame>
      <p:sp>
        <p:nvSpPr>
          <p:cNvPr id="6" name="TextBox 5">
            <a:extLst>
              <a:ext uri="{FF2B5EF4-FFF2-40B4-BE49-F238E27FC236}">
                <a16:creationId xmlns:a16="http://schemas.microsoft.com/office/drawing/2014/main" id="{5FDAF7CA-7A0E-8E2D-2B7E-685E04F69DEA}"/>
              </a:ext>
            </a:extLst>
          </p:cNvPr>
          <p:cNvSpPr txBox="1"/>
          <p:nvPr/>
        </p:nvSpPr>
        <p:spPr>
          <a:xfrm>
            <a:off x="335280" y="5596128"/>
            <a:ext cx="11708675" cy="830997"/>
          </a:xfrm>
          <a:prstGeom prst="rect">
            <a:avLst/>
          </a:prstGeom>
          <a:gradFill flip="none" rotWithShape="1">
            <a:gsLst>
              <a:gs pos="0">
                <a:srgbClr val="7030A0">
                  <a:tint val="66000"/>
                  <a:satMod val="160000"/>
                </a:srgbClr>
              </a:gs>
              <a:gs pos="50000">
                <a:srgbClr val="7030A0">
                  <a:tint val="44500"/>
                  <a:satMod val="160000"/>
                </a:srgbClr>
              </a:gs>
              <a:gs pos="100000">
                <a:srgbClr val="7030A0">
                  <a:tint val="23500"/>
                  <a:satMod val="160000"/>
                </a:srgbClr>
              </a:gs>
            </a:gsLst>
            <a:lin ang="8100000" scaled="1"/>
            <a:tileRect/>
          </a:gradFill>
          <a:ln>
            <a:solidFill>
              <a:srgbClr val="C00000"/>
            </a:solidFill>
          </a:ln>
        </p:spPr>
        <p:txBody>
          <a:bodyPr wrap="square" rtlCol="0">
            <a:spAutoFit/>
          </a:bodyPr>
          <a:lstStyle/>
          <a:p>
            <a:pPr lvl="0"/>
            <a:r>
              <a:rPr lang="en-US" sz="2400" dirty="0"/>
              <a:t>100% reuse on operands having highest reuse opportunities, tiling affects only the reuse opportunities of least used operands</a:t>
            </a:r>
            <a:endParaRPr lang="en-IN" sz="2400" dirty="0"/>
          </a:p>
        </p:txBody>
      </p:sp>
      <p:graphicFrame>
        <p:nvGraphicFramePr>
          <p:cNvPr id="7" name="Table 6">
            <a:extLst>
              <a:ext uri="{FF2B5EF4-FFF2-40B4-BE49-F238E27FC236}">
                <a16:creationId xmlns:a16="http://schemas.microsoft.com/office/drawing/2014/main" id="{E3C191DD-8618-1462-A6C9-033A8B0C9DEE}"/>
              </a:ext>
            </a:extLst>
          </p:cNvPr>
          <p:cNvGraphicFramePr>
            <a:graphicFrameLocks noGrp="1"/>
          </p:cNvGraphicFramePr>
          <p:nvPr/>
        </p:nvGraphicFramePr>
        <p:xfrm>
          <a:off x="7776757" y="1222762"/>
          <a:ext cx="4267198" cy="3678420"/>
        </p:xfrm>
        <a:graphic>
          <a:graphicData uri="http://schemas.openxmlformats.org/drawingml/2006/table">
            <a:tbl>
              <a:tblPr firstRow="1" firstCol="1" bandRow="1" bandCol="1">
                <a:tableStyleId>{7DF18680-E054-41AD-8BC1-D1AEF772440D}</a:tableStyleId>
              </a:tblPr>
              <a:tblGrid>
                <a:gridCol w="735724">
                  <a:extLst>
                    <a:ext uri="{9D8B030D-6E8A-4147-A177-3AD203B41FA5}">
                      <a16:colId xmlns:a16="http://schemas.microsoft.com/office/drawing/2014/main" val="3702529541"/>
                    </a:ext>
                  </a:extLst>
                </a:gridCol>
                <a:gridCol w="588579">
                  <a:extLst>
                    <a:ext uri="{9D8B030D-6E8A-4147-A177-3AD203B41FA5}">
                      <a16:colId xmlns:a16="http://schemas.microsoft.com/office/drawing/2014/main" val="1906862255"/>
                    </a:ext>
                  </a:extLst>
                </a:gridCol>
                <a:gridCol w="588579">
                  <a:extLst>
                    <a:ext uri="{9D8B030D-6E8A-4147-A177-3AD203B41FA5}">
                      <a16:colId xmlns:a16="http://schemas.microsoft.com/office/drawing/2014/main" val="993265693"/>
                    </a:ext>
                  </a:extLst>
                </a:gridCol>
                <a:gridCol w="588579">
                  <a:extLst>
                    <a:ext uri="{9D8B030D-6E8A-4147-A177-3AD203B41FA5}">
                      <a16:colId xmlns:a16="http://schemas.microsoft.com/office/drawing/2014/main" val="3168297338"/>
                    </a:ext>
                  </a:extLst>
                </a:gridCol>
                <a:gridCol w="588579">
                  <a:extLst>
                    <a:ext uri="{9D8B030D-6E8A-4147-A177-3AD203B41FA5}">
                      <a16:colId xmlns:a16="http://schemas.microsoft.com/office/drawing/2014/main" val="1317532923"/>
                    </a:ext>
                  </a:extLst>
                </a:gridCol>
                <a:gridCol w="588579">
                  <a:extLst>
                    <a:ext uri="{9D8B030D-6E8A-4147-A177-3AD203B41FA5}">
                      <a16:colId xmlns:a16="http://schemas.microsoft.com/office/drawing/2014/main" val="1958612779"/>
                    </a:ext>
                  </a:extLst>
                </a:gridCol>
                <a:gridCol w="588579">
                  <a:extLst>
                    <a:ext uri="{9D8B030D-6E8A-4147-A177-3AD203B41FA5}">
                      <a16:colId xmlns:a16="http://schemas.microsoft.com/office/drawing/2014/main" val="649556237"/>
                    </a:ext>
                  </a:extLst>
                </a:gridCol>
              </a:tblGrid>
              <a:tr h="245228">
                <a:tc>
                  <a:txBody>
                    <a:bodyPr/>
                    <a:lstStyle/>
                    <a:p>
                      <a:pPr algn="l" fontAlgn="ctr"/>
                      <a:endParaRPr lang="en-IN" sz="1100" b="0" i="0" u="none" strike="noStrike">
                        <a:solidFill>
                          <a:srgbClr val="000000"/>
                        </a:solidFill>
                        <a:effectLst/>
                        <a:latin typeface="Calibri" panose="020F0502020204030204" pitchFamily="34" charset="0"/>
                      </a:endParaRPr>
                    </a:p>
                  </a:txBody>
                  <a:tcPr marL="7620" marR="7620" marT="7620" marB="0" anchor="ctr"/>
                </a:tc>
                <a:tc gridSpan="2">
                  <a:txBody>
                    <a:bodyPr/>
                    <a:lstStyle/>
                    <a:p>
                      <a:pPr algn="ctr" fontAlgn="ctr"/>
                      <a:r>
                        <a:rPr lang="en-IN" sz="1100" u="none" strike="noStrike">
                          <a:effectLst/>
                        </a:rPr>
                        <a:t>IFMAP</a:t>
                      </a:r>
                      <a:endParaRPr lang="en-IN" sz="1100" b="0" i="0" u="none" strike="noStrike">
                        <a:solidFill>
                          <a:srgbClr val="000000"/>
                        </a:solidFill>
                        <a:effectLst/>
                        <a:latin typeface="Calibri" panose="020F0502020204030204" pitchFamily="34" charset="0"/>
                      </a:endParaRPr>
                    </a:p>
                  </a:txBody>
                  <a:tcPr marL="7620" marR="7620" marT="7620" marB="0" anchor="ctr"/>
                </a:tc>
                <a:tc hMerge="1">
                  <a:txBody>
                    <a:bodyPr/>
                    <a:lstStyle/>
                    <a:p>
                      <a:endParaRPr lang="en-IN"/>
                    </a:p>
                  </a:txBody>
                  <a:tcPr/>
                </a:tc>
                <a:tc gridSpan="2">
                  <a:txBody>
                    <a:bodyPr/>
                    <a:lstStyle/>
                    <a:p>
                      <a:pPr algn="ctr" fontAlgn="ctr"/>
                      <a:r>
                        <a:rPr lang="en-IN" sz="1100" u="none" strike="noStrike">
                          <a:effectLst/>
                        </a:rPr>
                        <a:t>WT</a:t>
                      </a:r>
                      <a:endParaRPr lang="en-IN" sz="1100" b="0" i="0" u="none" strike="noStrike">
                        <a:solidFill>
                          <a:srgbClr val="000000"/>
                        </a:solidFill>
                        <a:effectLst/>
                        <a:latin typeface="Calibri" panose="020F0502020204030204" pitchFamily="34" charset="0"/>
                      </a:endParaRPr>
                    </a:p>
                  </a:txBody>
                  <a:tcPr marL="7620" marR="7620" marT="7620" marB="0" anchor="ctr"/>
                </a:tc>
                <a:tc hMerge="1">
                  <a:txBody>
                    <a:bodyPr/>
                    <a:lstStyle/>
                    <a:p>
                      <a:endParaRPr lang="en-IN"/>
                    </a:p>
                  </a:txBody>
                  <a:tcPr/>
                </a:tc>
                <a:tc gridSpan="2">
                  <a:txBody>
                    <a:bodyPr/>
                    <a:lstStyle/>
                    <a:p>
                      <a:pPr algn="ctr" fontAlgn="ctr"/>
                      <a:r>
                        <a:rPr lang="en-IN" sz="1100" u="none" strike="noStrike">
                          <a:effectLst/>
                        </a:rPr>
                        <a:t>PSUM</a:t>
                      </a:r>
                      <a:endParaRPr lang="en-IN" sz="1100" b="0" i="0" u="none" strike="noStrike">
                        <a:solidFill>
                          <a:srgbClr val="000000"/>
                        </a:solidFill>
                        <a:effectLst/>
                        <a:latin typeface="Calibri" panose="020F0502020204030204" pitchFamily="34" charset="0"/>
                      </a:endParaRPr>
                    </a:p>
                  </a:txBody>
                  <a:tcPr marL="7620" marR="7620" marT="7620" marB="0" anchor="ctr"/>
                </a:tc>
                <a:tc hMerge="1">
                  <a:txBody>
                    <a:bodyPr/>
                    <a:lstStyle/>
                    <a:p>
                      <a:endParaRPr lang="en-IN"/>
                    </a:p>
                  </a:txBody>
                  <a:tcPr/>
                </a:tc>
                <a:extLst>
                  <a:ext uri="{0D108BD9-81ED-4DB2-BD59-A6C34878D82A}">
                    <a16:rowId xmlns:a16="http://schemas.microsoft.com/office/drawing/2014/main" val="2081825146"/>
                  </a:ext>
                </a:extLst>
              </a:tr>
              <a:tr h="245228">
                <a:tc>
                  <a:txBody>
                    <a:bodyPr/>
                    <a:lstStyle/>
                    <a:p>
                      <a:pPr algn="l" fontAlgn="ctr"/>
                      <a:r>
                        <a:rPr lang="en-IN" sz="1100" u="none" strike="noStrike">
                          <a:effectLst/>
                        </a:rPr>
                        <a:t>Layer Name</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l" fontAlgn="ctr"/>
                      <a:r>
                        <a:rPr lang="en-IN" sz="1100" u="none" strike="noStrike">
                          <a:effectLst/>
                        </a:rPr>
                        <a:t>Avg.</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l" fontAlgn="ctr"/>
                      <a:r>
                        <a:rPr lang="en-IN" sz="1100" u="none" strike="noStrike" dirty="0">
                          <a:effectLst/>
                        </a:rPr>
                        <a:t>Max.</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l" fontAlgn="ctr"/>
                      <a:r>
                        <a:rPr lang="en-IN" sz="1100" u="none" strike="noStrike">
                          <a:effectLst/>
                        </a:rPr>
                        <a:t>Avg.</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l" fontAlgn="ctr"/>
                      <a:r>
                        <a:rPr lang="en-IN" sz="1100" u="none" strike="noStrike" dirty="0">
                          <a:effectLst/>
                        </a:rPr>
                        <a:t>Max.</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l" fontAlgn="ctr"/>
                      <a:r>
                        <a:rPr lang="en-IN" sz="1100" u="none" strike="noStrike" dirty="0">
                          <a:effectLst/>
                        </a:rPr>
                        <a:t>Avg.</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l" fontAlgn="ctr"/>
                      <a:r>
                        <a:rPr lang="en-IN" sz="1100" u="none" strike="noStrike">
                          <a:effectLst/>
                        </a:rPr>
                        <a:t>Max.</a:t>
                      </a:r>
                      <a:endParaRPr lang="en-IN" sz="11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1188476998"/>
                  </a:ext>
                </a:extLst>
              </a:tr>
              <a:tr h="245228">
                <a:tc>
                  <a:txBody>
                    <a:bodyPr/>
                    <a:lstStyle/>
                    <a:p>
                      <a:pPr algn="l" fontAlgn="ctr"/>
                      <a:r>
                        <a:rPr lang="en-IN" sz="1100" u="none" strike="noStrike">
                          <a:effectLst/>
                        </a:rPr>
                        <a:t>conv_1</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r" fontAlgn="ctr"/>
                      <a:r>
                        <a:rPr lang="en-IN" sz="1100" u="none" strike="noStrike">
                          <a:effectLst/>
                        </a:rPr>
                        <a:t>32</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r" fontAlgn="ctr"/>
                      <a:r>
                        <a:rPr lang="en-IN" sz="1100" u="none" strike="noStrike">
                          <a:effectLst/>
                        </a:rPr>
                        <a:t>32</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r" fontAlgn="ctr"/>
                      <a:r>
                        <a:rPr lang="en-IN" sz="1100" u="none" strike="noStrike">
                          <a:effectLst/>
                        </a:rPr>
                        <a:t>2048</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r" fontAlgn="ctr"/>
                      <a:r>
                        <a:rPr lang="en-IN" sz="1100" u="none" strike="noStrike">
                          <a:effectLst/>
                        </a:rPr>
                        <a:t>2048</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r" fontAlgn="ctr"/>
                      <a:r>
                        <a:rPr lang="en-IN" sz="1100" u="none" strike="noStrike" dirty="0">
                          <a:effectLst/>
                        </a:rPr>
                        <a:t>3</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r" fontAlgn="ctr"/>
                      <a:r>
                        <a:rPr lang="en-IN" sz="1100" u="none" strike="noStrike">
                          <a:effectLst/>
                        </a:rPr>
                        <a:t>3</a:t>
                      </a:r>
                      <a:endParaRPr lang="en-IN" sz="11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3061523316"/>
                  </a:ext>
                </a:extLst>
              </a:tr>
              <a:tr h="245228">
                <a:tc>
                  <a:txBody>
                    <a:bodyPr/>
                    <a:lstStyle/>
                    <a:p>
                      <a:pPr algn="l" fontAlgn="ctr"/>
                      <a:r>
                        <a:rPr lang="en-IN" sz="1100" u="none" strike="noStrike">
                          <a:effectLst/>
                        </a:rPr>
                        <a:t>conv_2</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r" fontAlgn="ctr"/>
                      <a:r>
                        <a:rPr lang="en-IN" sz="1100" u="none" strike="noStrike">
                          <a:effectLst/>
                        </a:rPr>
                        <a:t>32</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r" fontAlgn="ctr"/>
                      <a:r>
                        <a:rPr lang="en-IN" sz="1100" u="none" strike="noStrike">
                          <a:effectLst/>
                        </a:rPr>
                        <a:t>32</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r" fontAlgn="ctr"/>
                      <a:r>
                        <a:rPr lang="en-IN" sz="1100" u="none" strike="noStrike">
                          <a:effectLst/>
                        </a:rPr>
                        <a:t>2048</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r" fontAlgn="ctr"/>
                      <a:r>
                        <a:rPr lang="en-IN" sz="1100" u="none" strike="noStrike">
                          <a:effectLst/>
                        </a:rPr>
                        <a:t>2048</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r" fontAlgn="ctr"/>
                      <a:r>
                        <a:rPr lang="en-IN" sz="1100" u="none" strike="noStrike" dirty="0">
                          <a:effectLst/>
                        </a:rPr>
                        <a:t>64</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r" fontAlgn="ctr"/>
                      <a:r>
                        <a:rPr lang="en-IN" sz="1100" u="none" strike="noStrike">
                          <a:effectLst/>
                        </a:rPr>
                        <a:t>64</a:t>
                      </a:r>
                      <a:endParaRPr lang="en-IN" sz="11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3252212869"/>
                  </a:ext>
                </a:extLst>
              </a:tr>
              <a:tr h="245228">
                <a:tc>
                  <a:txBody>
                    <a:bodyPr/>
                    <a:lstStyle/>
                    <a:p>
                      <a:pPr algn="l" fontAlgn="ctr"/>
                      <a:r>
                        <a:rPr lang="en-IN" sz="1100" u="none" strike="noStrike">
                          <a:effectLst/>
                        </a:rPr>
                        <a:t>conv_3</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r" fontAlgn="ctr"/>
                      <a:r>
                        <a:rPr lang="en-IN" sz="1100" u="none" strike="noStrike">
                          <a:effectLst/>
                        </a:rPr>
                        <a:t>32</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r" fontAlgn="ctr"/>
                      <a:r>
                        <a:rPr lang="en-IN" sz="1100" u="none" strike="noStrike">
                          <a:effectLst/>
                        </a:rPr>
                        <a:t>64</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r" fontAlgn="ctr"/>
                      <a:r>
                        <a:rPr lang="en-IN" sz="1100" u="none" strike="noStrike">
                          <a:effectLst/>
                        </a:rPr>
                        <a:t>512</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r" fontAlgn="ctr"/>
                      <a:r>
                        <a:rPr lang="en-IN" sz="1100" u="none" strike="noStrike">
                          <a:effectLst/>
                        </a:rPr>
                        <a:t>512</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r" fontAlgn="ctr"/>
                      <a:r>
                        <a:rPr lang="en-IN" sz="1100" u="none" strike="noStrike" dirty="0">
                          <a:effectLst/>
                        </a:rPr>
                        <a:t>64</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r" fontAlgn="ctr"/>
                      <a:r>
                        <a:rPr lang="en-IN" sz="1100" u="none" strike="noStrike">
                          <a:effectLst/>
                        </a:rPr>
                        <a:t>64</a:t>
                      </a:r>
                      <a:endParaRPr lang="en-IN" sz="11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700702183"/>
                  </a:ext>
                </a:extLst>
              </a:tr>
              <a:tr h="245228">
                <a:tc>
                  <a:txBody>
                    <a:bodyPr/>
                    <a:lstStyle/>
                    <a:p>
                      <a:pPr algn="l" fontAlgn="ctr"/>
                      <a:r>
                        <a:rPr lang="en-IN" sz="1100" u="none" strike="noStrike">
                          <a:effectLst/>
                        </a:rPr>
                        <a:t>conv_4</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r" fontAlgn="ctr"/>
                      <a:r>
                        <a:rPr lang="en-IN" sz="1100" u="none" strike="noStrike">
                          <a:effectLst/>
                        </a:rPr>
                        <a:t>21.33333</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r" fontAlgn="ctr"/>
                      <a:r>
                        <a:rPr lang="en-IN" sz="1100" u="none" strike="noStrike">
                          <a:effectLst/>
                        </a:rPr>
                        <a:t>64</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r" fontAlgn="ctr"/>
                      <a:r>
                        <a:rPr lang="en-IN" sz="1100" u="none" strike="noStrike">
                          <a:effectLst/>
                        </a:rPr>
                        <a:t>512</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r" fontAlgn="ctr"/>
                      <a:r>
                        <a:rPr lang="en-IN" sz="1100" u="none" strike="noStrike">
                          <a:effectLst/>
                        </a:rPr>
                        <a:t>512</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r" fontAlgn="ctr"/>
                      <a:r>
                        <a:rPr lang="en-IN" sz="1100" u="none" strike="noStrike" dirty="0">
                          <a:effectLst/>
                        </a:rPr>
                        <a:t>128</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r" fontAlgn="ctr"/>
                      <a:r>
                        <a:rPr lang="en-IN" sz="1100" u="none" strike="noStrike">
                          <a:effectLst/>
                        </a:rPr>
                        <a:t>128</a:t>
                      </a:r>
                      <a:endParaRPr lang="en-IN" sz="11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2577307213"/>
                  </a:ext>
                </a:extLst>
              </a:tr>
              <a:tr h="245228">
                <a:tc>
                  <a:txBody>
                    <a:bodyPr/>
                    <a:lstStyle/>
                    <a:p>
                      <a:pPr algn="l" fontAlgn="ctr"/>
                      <a:r>
                        <a:rPr lang="en-IN" sz="1100" u="none" strike="noStrike">
                          <a:effectLst/>
                        </a:rPr>
                        <a:t>conv_5</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r" fontAlgn="ctr"/>
                      <a:r>
                        <a:rPr lang="en-IN" sz="1100" u="none" strike="noStrike">
                          <a:effectLst/>
                        </a:rPr>
                        <a:t>21.33333</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r" fontAlgn="ctr"/>
                      <a:r>
                        <a:rPr lang="en-IN" sz="1100" u="none" strike="noStrike">
                          <a:effectLst/>
                        </a:rPr>
                        <a:t>128</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r" fontAlgn="ctr"/>
                      <a:r>
                        <a:rPr lang="en-IN" sz="1100" u="none" strike="noStrike">
                          <a:effectLst/>
                        </a:rPr>
                        <a:t>128</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r" fontAlgn="ctr"/>
                      <a:r>
                        <a:rPr lang="en-IN" sz="1100" u="none" strike="noStrike">
                          <a:effectLst/>
                        </a:rPr>
                        <a:t>128</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r" fontAlgn="ctr"/>
                      <a:r>
                        <a:rPr lang="en-IN" sz="1100" u="none" strike="noStrike" dirty="0">
                          <a:effectLst/>
                        </a:rPr>
                        <a:t>128</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r" fontAlgn="ctr"/>
                      <a:r>
                        <a:rPr lang="en-IN" sz="1100" u="none" strike="noStrike">
                          <a:effectLst/>
                        </a:rPr>
                        <a:t>128</a:t>
                      </a:r>
                      <a:endParaRPr lang="en-IN" sz="11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2820555060"/>
                  </a:ext>
                </a:extLst>
              </a:tr>
              <a:tr h="245228">
                <a:tc>
                  <a:txBody>
                    <a:bodyPr/>
                    <a:lstStyle/>
                    <a:p>
                      <a:pPr algn="l" fontAlgn="ctr"/>
                      <a:r>
                        <a:rPr lang="en-IN" sz="1100" u="none" strike="noStrike">
                          <a:effectLst/>
                        </a:rPr>
                        <a:t>conv_6</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r" fontAlgn="ctr"/>
                      <a:r>
                        <a:rPr lang="en-IN" sz="1100" u="none" strike="noStrike">
                          <a:effectLst/>
                        </a:rPr>
                        <a:t>128</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r" fontAlgn="ctr"/>
                      <a:r>
                        <a:rPr lang="en-IN" sz="1100" u="none" strike="noStrike">
                          <a:effectLst/>
                        </a:rPr>
                        <a:t>128</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r" fontAlgn="ctr"/>
                      <a:r>
                        <a:rPr lang="en-IN" sz="1100" u="none" strike="noStrike" dirty="0">
                          <a:effectLst/>
                        </a:rPr>
                        <a:t>21.33333</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r" fontAlgn="ctr"/>
                      <a:r>
                        <a:rPr lang="en-IN" sz="1100" u="none" strike="noStrike">
                          <a:effectLst/>
                        </a:rPr>
                        <a:t>128</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r" fontAlgn="ctr"/>
                      <a:r>
                        <a:rPr lang="en-IN" sz="1100" u="none" strike="noStrike" dirty="0">
                          <a:effectLst/>
                        </a:rPr>
                        <a:t>256</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r" fontAlgn="ctr"/>
                      <a:r>
                        <a:rPr lang="en-IN" sz="1100" u="none" strike="noStrike">
                          <a:effectLst/>
                        </a:rPr>
                        <a:t>256</a:t>
                      </a:r>
                      <a:endParaRPr lang="en-IN" sz="11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606640643"/>
                  </a:ext>
                </a:extLst>
              </a:tr>
              <a:tr h="245228">
                <a:tc>
                  <a:txBody>
                    <a:bodyPr/>
                    <a:lstStyle/>
                    <a:p>
                      <a:pPr algn="l" fontAlgn="ctr"/>
                      <a:r>
                        <a:rPr lang="en-IN" sz="1100" u="none" strike="noStrike">
                          <a:effectLst/>
                        </a:rPr>
                        <a:t>conv_7</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r" fontAlgn="ctr"/>
                      <a:r>
                        <a:rPr lang="en-IN" sz="1100" u="none" strike="noStrike">
                          <a:effectLst/>
                        </a:rPr>
                        <a:t>128</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r" fontAlgn="ctr"/>
                      <a:r>
                        <a:rPr lang="en-IN" sz="1100" u="none" strike="noStrike" dirty="0">
                          <a:effectLst/>
                        </a:rPr>
                        <a:t>128</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r" fontAlgn="ctr"/>
                      <a:r>
                        <a:rPr lang="en-IN" sz="1100" u="none" strike="noStrike">
                          <a:effectLst/>
                        </a:rPr>
                        <a:t>21.33333</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r" fontAlgn="ctr"/>
                      <a:r>
                        <a:rPr lang="en-IN" sz="1100" u="none" strike="noStrike">
                          <a:effectLst/>
                        </a:rPr>
                        <a:t>128</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r" fontAlgn="ctr"/>
                      <a:r>
                        <a:rPr lang="en-IN" sz="1100" u="none" strike="noStrike" dirty="0">
                          <a:effectLst/>
                        </a:rPr>
                        <a:t>256</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r" fontAlgn="ctr"/>
                      <a:r>
                        <a:rPr lang="en-IN" sz="1100" u="none" strike="noStrike">
                          <a:effectLst/>
                        </a:rPr>
                        <a:t>256</a:t>
                      </a:r>
                      <a:endParaRPr lang="en-IN" sz="11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88083518"/>
                  </a:ext>
                </a:extLst>
              </a:tr>
              <a:tr h="245228">
                <a:tc>
                  <a:txBody>
                    <a:bodyPr/>
                    <a:lstStyle/>
                    <a:p>
                      <a:pPr algn="l" fontAlgn="ctr"/>
                      <a:r>
                        <a:rPr lang="en-IN" sz="1100" u="none" strike="noStrike">
                          <a:effectLst/>
                        </a:rPr>
                        <a:t>conv_8</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r" fontAlgn="ctr"/>
                      <a:r>
                        <a:rPr lang="en-IN" sz="1100" u="none" strike="noStrike">
                          <a:effectLst/>
                        </a:rPr>
                        <a:t>256</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r" fontAlgn="ctr"/>
                      <a:r>
                        <a:rPr lang="en-IN" sz="1100" u="none" strike="noStrike">
                          <a:effectLst/>
                        </a:rPr>
                        <a:t>256</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r" fontAlgn="ctr"/>
                      <a:r>
                        <a:rPr lang="en-IN" sz="1100" u="none" strike="noStrike">
                          <a:effectLst/>
                        </a:rPr>
                        <a:t>10.66667</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r" fontAlgn="ctr"/>
                      <a:r>
                        <a:rPr lang="en-IN" sz="1100" u="none" strike="noStrike">
                          <a:effectLst/>
                        </a:rPr>
                        <a:t>32</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r" fontAlgn="ctr"/>
                      <a:r>
                        <a:rPr lang="en-IN" sz="1100" u="none" strike="noStrike" dirty="0">
                          <a:effectLst/>
                        </a:rPr>
                        <a:t>256</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r" fontAlgn="ctr"/>
                      <a:r>
                        <a:rPr lang="en-IN" sz="1100" u="none" strike="noStrike">
                          <a:effectLst/>
                        </a:rPr>
                        <a:t>256</a:t>
                      </a:r>
                      <a:endParaRPr lang="en-IN" sz="11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3300753324"/>
                  </a:ext>
                </a:extLst>
              </a:tr>
              <a:tr h="245228">
                <a:tc>
                  <a:txBody>
                    <a:bodyPr/>
                    <a:lstStyle/>
                    <a:p>
                      <a:pPr algn="l" fontAlgn="ctr"/>
                      <a:r>
                        <a:rPr lang="en-IN" sz="1100" u="none" strike="noStrike">
                          <a:effectLst/>
                        </a:rPr>
                        <a:t>conv_9</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r" fontAlgn="ctr"/>
                      <a:r>
                        <a:rPr lang="en-IN" sz="1100" u="none" strike="noStrike">
                          <a:effectLst/>
                        </a:rPr>
                        <a:t>256</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r" fontAlgn="ctr"/>
                      <a:r>
                        <a:rPr lang="en-IN" sz="1100" u="none" strike="noStrike">
                          <a:effectLst/>
                        </a:rPr>
                        <a:t>256</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r" fontAlgn="ctr"/>
                      <a:r>
                        <a:rPr lang="en-IN" sz="1100" u="none" strike="noStrike">
                          <a:effectLst/>
                        </a:rPr>
                        <a:t>10.66667</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r" fontAlgn="ctr"/>
                      <a:r>
                        <a:rPr lang="en-IN" sz="1100" u="none" strike="noStrike">
                          <a:effectLst/>
                        </a:rPr>
                        <a:t>32</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r" fontAlgn="ctr"/>
                      <a:r>
                        <a:rPr lang="en-IN" sz="1100" u="none" strike="noStrike" dirty="0">
                          <a:effectLst/>
                        </a:rPr>
                        <a:t>512</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r" fontAlgn="ctr"/>
                      <a:r>
                        <a:rPr lang="en-IN" sz="1100" u="none" strike="noStrike">
                          <a:effectLst/>
                        </a:rPr>
                        <a:t>512</a:t>
                      </a:r>
                      <a:endParaRPr lang="en-IN" sz="11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2027206267"/>
                  </a:ext>
                </a:extLst>
              </a:tr>
              <a:tr h="245228">
                <a:tc>
                  <a:txBody>
                    <a:bodyPr/>
                    <a:lstStyle/>
                    <a:p>
                      <a:pPr algn="l" fontAlgn="ctr"/>
                      <a:r>
                        <a:rPr lang="en-IN" sz="1100" u="none" strike="noStrike">
                          <a:effectLst/>
                        </a:rPr>
                        <a:t>conv_10</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r" fontAlgn="ctr"/>
                      <a:r>
                        <a:rPr lang="en-IN" sz="1100" u="none" strike="noStrike">
                          <a:effectLst/>
                        </a:rPr>
                        <a:t>256</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r" fontAlgn="ctr"/>
                      <a:r>
                        <a:rPr lang="en-IN" sz="1100" u="none" strike="noStrike">
                          <a:effectLst/>
                        </a:rPr>
                        <a:t>256</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r" fontAlgn="ctr"/>
                      <a:r>
                        <a:rPr lang="en-IN" sz="1100" u="none" strike="noStrike">
                          <a:effectLst/>
                        </a:rPr>
                        <a:t>10.66667</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r" fontAlgn="ctr"/>
                      <a:r>
                        <a:rPr lang="en-IN" sz="1100" u="none" strike="noStrike">
                          <a:effectLst/>
                        </a:rPr>
                        <a:t>32</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r" fontAlgn="ctr"/>
                      <a:r>
                        <a:rPr lang="en-IN" sz="1100" u="none" strike="noStrike" dirty="0">
                          <a:effectLst/>
                        </a:rPr>
                        <a:t>512</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r" fontAlgn="ctr"/>
                      <a:r>
                        <a:rPr lang="en-IN" sz="1100" u="none" strike="noStrike">
                          <a:effectLst/>
                        </a:rPr>
                        <a:t>512</a:t>
                      </a:r>
                      <a:endParaRPr lang="en-IN" sz="11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1928980852"/>
                  </a:ext>
                </a:extLst>
              </a:tr>
              <a:tr h="245228">
                <a:tc>
                  <a:txBody>
                    <a:bodyPr/>
                    <a:lstStyle/>
                    <a:p>
                      <a:pPr algn="l" fontAlgn="ctr"/>
                      <a:r>
                        <a:rPr lang="en-IN" sz="1100" u="none" strike="noStrike">
                          <a:effectLst/>
                        </a:rPr>
                        <a:t>conv_11</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r" fontAlgn="ctr"/>
                      <a:r>
                        <a:rPr lang="en-IN" sz="1100" u="none" strike="noStrike">
                          <a:effectLst/>
                        </a:rPr>
                        <a:t>256</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r" fontAlgn="ctr"/>
                      <a:r>
                        <a:rPr lang="en-IN" sz="1100" u="none" strike="noStrike">
                          <a:effectLst/>
                        </a:rPr>
                        <a:t>256</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r" fontAlgn="ctr"/>
                      <a:r>
                        <a:rPr lang="en-IN" sz="1100" u="none" strike="noStrike">
                          <a:effectLst/>
                        </a:rPr>
                        <a:t>8</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r" fontAlgn="ctr"/>
                      <a:r>
                        <a:rPr lang="en-IN" sz="1100" u="none" strike="noStrike">
                          <a:effectLst/>
                        </a:rPr>
                        <a:t>8</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r" fontAlgn="ctr"/>
                      <a:r>
                        <a:rPr lang="en-IN" sz="1100" u="none" strike="noStrike" dirty="0">
                          <a:effectLst/>
                        </a:rPr>
                        <a:t>512</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r" fontAlgn="ctr"/>
                      <a:r>
                        <a:rPr lang="en-IN" sz="1100" u="none" strike="noStrike">
                          <a:effectLst/>
                        </a:rPr>
                        <a:t>512</a:t>
                      </a:r>
                      <a:endParaRPr lang="en-IN" sz="11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163545463"/>
                  </a:ext>
                </a:extLst>
              </a:tr>
              <a:tr h="245228">
                <a:tc>
                  <a:txBody>
                    <a:bodyPr/>
                    <a:lstStyle/>
                    <a:p>
                      <a:pPr algn="l" fontAlgn="ctr"/>
                      <a:r>
                        <a:rPr lang="en-IN" sz="1100" u="none" strike="noStrike">
                          <a:effectLst/>
                        </a:rPr>
                        <a:t>conv_12</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r" fontAlgn="ctr"/>
                      <a:r>
                        <a:rPr lang="en-IN" sz="1100" u="none" strike="noStrike">
                          <a:effectLst/>
                        </a:rPr>
                        <a:t>256</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r" fontAlgn="ctr"/>
                      <a:r>
                        <a:rPr lang="en-IN" sz="1100" u="none" strike="noStrike" dirty="0">
                          <a:effectLst/>
                        </a:rPr>
                        <a:t>256</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r" fontAlgn="ctr"/>
                      <a:r>
                        <a:rPr lang="en-IN" sz="1100" u="none" strike="noStrike">
                          <a:effectLst/>
                        </a:rPr>
                        <a:t>8</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r" fontAlgn="ctr"/>
                      <a:r>
                        <a:rPr lang="en-IN" sz="1100" u="none" strike="noStrike">
                          <a:effectLst/>
                        </a:rPr>
                        <a:t>8</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r" fontAlgn="ctr"/>
                      <a:r>
                        <a:rPr lang="en-IN" sz="1100" u="none" strike="noStrike">
                          <a:effectLst/>
                        </a:rPr>
                        <a:t>512</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r" fontAlgn="ctr"/>
                      <a:r>
                        <a:rPr lang="en-IN" sz="1100" u="none" strike="noStrike">
                          <a:effectLst/>
                        </a:rPr>
                        <a:t>512</a:t>
                      </a:r>
                      <a:endParaRPr lang="en-IN" sz="11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3995506001"/>
                  </a:ext>
                </a:extLst>
              </a:tr>
              <a:tr h="245228">
                <a:tc>
                  <a:txBody>
                    <a:bodyPr/>
                    <a:lstStyle/>
                    <a:p>
                      <a:pPr algn="l" fontAlgn="ctr"/>
                      <a:r>
                        <a:rPr lang="en-IN" sz="1100" u="none" strike="noStrike">
                          <a:effectLst/>
                        </a:rPr>
                        <a:t>conv_13</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r" fontAlgn="ctr"/>
                      <a:r>
                        <a:rPr lang="en-IN" sz="1100" u="none" strike="noStrike">
                          <a:effectLst/>
                        </a:rPr>
                        <a:t>256</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r" fontAlgn="ctr"/>
                      <a:r>
                        <a:rPr lang="en-IN" sz="1100" u="none" strike="noStrike">
                          <a:effectLst/>
                        </a:rPr>
                        <a:t>256</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r" fontAlgn="ctr"/>
                      <a:r>
                        <a:rPr lang="en-IN" sz="1100" u="none" strike="noStrike" dirty="0">
                          <a:effectLst/>
                        </a:rPr>
                        <a:t>8</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r" fontAlgn="ctr"/>
                      <a:r>
                        <a:rPr lang="en-IN" sz="1100" u="none" strike="noStrike">
                          <a:effectLst/>
                        </a:rPr>
                        <a:t>8</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r" fontAlgn="ctr"/>
                      <a:r>
                        <a:rPr lang="en-IN" sz="1100" u="none" strike="noStrike" dirty="0">
                          <a:effectLst/>
                        </a:rPr>
                        <a:t>512</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r" fontAlgn="ctr"/>
                      <a:r>
                        <a:rPr lang="en-IN" sz="1100" u="none" strike="noStrike" dirty="0">
                          <a:effectLst/>
                        </a:rPr>
                        <a:t>512</a:t>
                      </a:r>
                      <a:endParaRPr lang="en-IN" sz="1100" b="0"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3421279783"/>
                  </a:ext>
                </a:extLst>
              </a:tr>
            </a:tbl>
          </a:graphicData>
        </a:graphic>
      </p:graphicFrame>
      <p:sp>
        <p:nvSpPr>
          <p:cNvPr id="8" name="TextBox 7">
            <a:extLst>
              <a:ext uri="{FF2B5EF4-FFF2-40B4-BE49-F238E27FC236}">
                <a16:creationId xmlns:a16="http://schemas.microsoft.com/office/drawing/2014/main" id="{9DDE52C4-51FE-3F07-2E63-C47667A3EE26}"/>
              </a:ext>
            </a:extLst>
          </p:cNvPr>
          <p:cNvSpPr txBox="1"/>
          <p:nvPr/>
        </p:nvSpPr>
        <p:spPr>
          <a:xfrm>
            <a:off x="7815711" y="5012949"/>
            <a:ext cx="4189289"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a:t>VGG16 Reuse factors for various operands</a:t>
            </a:r>
            <a:endParaRPr lang="en-IN" dirty="0"/>
          </a:p>
        </p:txBody>
      </p:sp>
      <p:sp>
        <p:nvSpPr>
          <p:cNvPr id="4" name="TextBox 3">
            <a:extLst>
              <a:ext uri="{FF2B5EF4-FFF2-40B4-BE49-F238E27FC236}">
                <a16:creationId xmlns:a16="http://schemas.microsoft.com/office/drawing/2014/main" id="{E63090B9-4F6F-1103-2586-0335B60A845D}"/>
              </a:ext>
            </a:extLst>
          </p:cNvPr>
          <p:cNvSpPr txBox="1"/>
          <p:nvPr/>
        </p:nvSpPr>
        <p:spPr>
          <a:xfrm>
            <a:off x="0" y="6501468"/>
            <a:ext cx="4261449" cy="400110"/>
          </a:xfrm>
          <a:prstGeom prst="rect">
            <a:avLst/>
          </a:prstGeom>
          <a:noFill/>
        </p:spPr>
        <p:txBody>
          <a:bodyPr wrap="square" rtlCol="0">
            <a:spAutoFit/>
          </a:bodyPr>
          <a:lstStyle/>
          <a:p>
            <a:r>
              <a:rPr lang="en-US" sz="2000" dirty="0">
                <a:solidFill>
                  <a:schemeClr val="bg1"/>
                </a:solidFill>
              </a:rPr>
              <a:t>Experiments &amp; Results</a:t>
            </a:r>
            <a:endParaRPr lang="en-IN" sz="2000" dirty="0">
              <a:solidFill>
                <a:schemeClr val="bg1"/>
              </a:solidFill>
            </a:endParaRPr>
          </a:p>
        </p:txBody>
      </p:sp>
    </p:spTree>
    <p:extLst>
      <p:ext uri="{BB962C8B-B14F-4D97-AF65-F5344CB8AC3E}">
        <p14:creationId xmlns:p14="http://schemas.microsoft.com/office/powerpoint/2010/main" val="3290844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par>
                          <p:cTn id="7" fill="hold">
                            <p:stCondLst>
                              <p:cond delay="0"/>
                            </p:stCondLst>
                            <p:childTnLst>
                              <p:par>
                                <p:cTn id="8" presetID="26" presetClass="emph" presetSubtype="0" fill="hold" grpId="1" nodeType="afterEffect">
                                  <p:stCondLst>
                                    <p:cond delay="0"/>
                                  </p:stCondLst>
                                  <p:childTnLst>
                                    <p:animEffect transition="out" filter="fade">
                                      <p:cBhvr>
                                        <p:cTn id="9" dur="500" tmFilter="0, 0; .2, .5; .8, .5; 1, 0"/>
                                        <p:tgtEl>
                                          <p:spTgt spid="6"/>
                                        </p:tgtEl>
                                      </p:cBhvr>
                                    </p:animEffect>
                                    <p:animScale>
                                      <p:cBhvr>
                                        <p:cTn id="10" dur="250" autoRev="1" fill="hold"/>
                                        <p:tgtEl>
                                          <p:spTgt spid="6"/>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64878-9952-F45A-9F59-ACE6DFA37124}"/>
              </a:ext>
            </a:extLst>
          </p:cNvPr>
          <p:cNvSpPr>
            <a:spLocks noGrp="1"/>
          </p:cNvSpPr>
          <p:nvPr>
            <p:ph type="title"/>
          </p:nvPr>
        </p:nvSpPr>
        <p:spPr/>
        <p:txBody>
          <a:bodyPr/>
          <a:lstStyle/>
          <a:p>
            <a:r>
              <a:rPr lang="en-IN" sz="4000" dirty="0"/>
              <a:t>Benchmark against SOTA FFT Accel.</a:t>
            </a:r>
            <a:br>
              <a:rPr lang="en-IN" sz="4000" dirty="0"/>
            </a:br>
            <a:endParaRPr lang="en-IN" sz="4000" dirty="0"/>
          </a:p>
        </p:txBody>
      </p:sp>
      <p:sp>
        <p:nvSpPr>
          <p:cNvPr id="11" name="TextBox 10">
            <a:extLst>
              <a:ext uri="{FF2B5EF4-FFF2-40B4-BE49-F238E27FC236}">
                <a16:creationId xmlns:a16="http://schemas.microsoft.com/office/drawing/2014/main" id="{0BFD4C90-AF83-8B9E-7B74-668D01967D35}"/>
              </a:ext>
            </a:extLst>
          </p:cNvPr>
          <p:cNvSpPr txBox="1"/>
          <p:nvPr/>
        </p:nvSpPr>
        <p:spPr>
          <a:xfrm>
            <a:off x="1262981" y="5191000"/>
            <a:ext cx="9862252" cy="830997"/>
          </a:xfrm>
          <a:prstGeom prst="rect">
            <a:avLst/>
          </a:prstGeom>
          <a:gradFill flip="none" rotWithShape="1">
            <a:gsLst>
              <a:gs pos="0">
                <a:srgbClr val="7030A0">
                  <a:tint val="66000"/>
                  <a:satMod val="160000"/>
                </a:srgbClr>
              </a:gs>
              <a:gs pos="50000">
                <a:srgbClr val="7030A0">
                  <a:tint val="44500"/>
                  <a:satMod val="160000"/>
                </a:srgbClr>
              </a:gs>
              <a:gs pos="100000">
                <a:srgbClr val="7030A0">
                  <a:tint val="23500"/>
                  <a:satMod val="160000"/>
                </a:srgbClr>
              </a:gs>
            </a:gsLst>
            <a:lin ang="8100000" scaled="1"/>
            <a:tileRect/>
          </a:gradFill>
          <a:ln>
            <a:solidFill>
              <a:srgbClr val="C00000"/>
            </a:solidFill>
          </a:ln>
        </p:spPr>
        <p:txBody>
          <a:bodyPr wrap="square" rtlCol="0">
            <a:spAutoFit/>
          </a:bodyPr>
          <a:lstStyle/>
          <a:p>
            <a:pPr lvl="0" algn="ctr"/>
            <a:r>
              <a:rPr lang="en-US" sz="2400" dirty="0"/>
              <a:t>Avg. speedup of 3.31x over </a:t>
            </a:r>
            <a:r>
              <a:rPr lang="en-US" sz="2400" dirty="0" err="1"/>
              <a:t>Yixin</a:t>
            </a:r>
            <a:endParaRPr lang="en-US" sz="2400" dirty="0"/>
          </a:p>
          <a:p>
            <a:pPr lvl="0" algn="ctr"/>
            <a:r>
              <a:rPr lang="en-US" sz="2400" dirty="0"/>
              <a:t>EDP Improvement </a:t>
            </a:r>
            <a:r>
              <a:rPr lang="en-US" sz="2400" dirty="0" err="1"/>
              <a:t>upto</a:t>
            </a:r>
            <a:r>
              <a:rPr lang="en-US" sz="2400" dirty="0"/>
              <a:t> 25.14x over </a:t>
            </a:r>
            <a:r>
              <a:rPr lang="en-US" sz="2400" dirty="0" err="1"/>
              <a:t>Yixin</a:t>
            </a:r>
            <a:r>
              <a:rPr lang="en-US" sz="2400" dirty="0"/>
              <a:t>  </a:t>
            </a:r>
            <a:endParaRPr lang="en-IN" sz="2400" dirty="0"/>
          </a:p>
        </p:txBody>
      </p:sp>
      <p:sp>
        <p:nvSpPr>
          <p:cNvPr id="5" name="TextBox 4">
            <a:extLst>
              <a:ext uri="{FF2B5EF4-FFF2-40B4-BE49-F238E27FC236}">
                <a16:creationId xmlns:a16="http://schemas.microsoft.com/office/drawing/2014/main" id="{3FB7AA46-1202-4D37-7490-23CFFE65725F}"/>
              </a:ext>
            </a:extLst>
          </p:cNvPr>
          <p:cNvSpPr txBox="1"/>
          <p:nvPr/>
        </p:nvSpPr>
        <p:spPr>
          <a:xfrm>
            <a:off x="0" y="6501468"/>
            <a:ext cx="4261449" cy="400110"/>
          </a:xfrm>
          <a:prstGeom prst="rect">
            <a:avLst/>
          </a:prstGeom>
          <a:noFill/>
        </p:spPr>
        <p:txBody>
          <a:bodyPr wrap="square" rtlCol="0">
            <a:spAutoFit/>
          </a:bodyPr>
          <a:lstStyle/>
          <a:p>
            <a:r>
              <a:rPr lang="en-US" sz="2000" dirty="0">
                <a:solidFill>
                  <a:schemeClr val="bg1"/>
                </a:solidFill>
              </a:rPr>
              <a:t>Experiments &amp; Results</a:t>
            </a:r>
            <a:endParaRPr lang="en-IN" sz="2000" dirty="0">
              <a:solidFill>
                <a:schemeClr val="bg1"/>
              </a:solidFill>
            </a:endParaRPr>
          </a:p>
        </p:txBody>
      </p:sp>
      <p:graphicFrame>
        <p:nvGraphicFramePr>
          <p:cNvPr id="4" name="Table 3">
            <a:extLst>
              <a:ext uri="{FF2B5EF4-FFF2-40B4-BE49-F238E27FC236}">
                <a16:creationId xmlns:a16="http://schemas.microsoft.com/office/drawing/2014/main" id="{C91845F8-4E15-3C05-6DAF-150BB7E40EFC}"/>
              </a:ext>
            </a:extLst>
          </p:cNvPr>
          <p:cNvGraphicFramePr>
            <a:graphicFrameLocks noGrp="1"/>
          </p:cNvGraphicFramePr>
          <p:nvPr>
            <p:extLst>
              <p:ext uri="{D42A27DB-BD31-4B8C-83A1-F6EECF244321}">
                <p14:modId xmlns:p14="http://schemas.microsoft.com/office/powerpoint/2010/main" val="3083540830"/>
              </p:ext>
            </p:extLst>
          </p:nvPr>
        </p:nvGraphicFramePr>
        <p:xfrm>
          <a:off x="2222205" y="1541852"/>
          <a:ext cx="7442791" cy="3009900"/>
        </p:xfrm>
        <a:graphic>
          <a:graphicData uri="http://schemas.openxmlformats.org/drawingml/2006/table">
            <a:tbl>
              <a:tblPr firstRow="1">
                <a:tableStyleId>{BC89EF96-8CEA-46FF-86C4-4CE0E7609802}</a:tableStyleId>
              </a:tblPr>
              <a:tblGrid>
                <a:gridCol w="1371943">
                  <a:extLst>
                    <a:ext uri="{9D8B030D-6E8A-4147-A177-3AD203B41FA5}">
                      <a16:colId xmlns:a16="http://schemas.microsoft.com/office/drawing/2014/main" val="4053675089"/>
                    </a:ext>
                  </a:extLst>
                </a:gridCol>
                <a:gridCol w="1680630">
                  <a:extLst>
                    <a:ext uri="{9D8B030D-6E8A-4147-A177-3AD203B41FA5}">
                      <a16:colId xmlns:a16="http://schemas.microsoft.com/office/drawing/2014/main" val="3774123800"/>
                    </a:ext>
                  </a:extLst>
                </a:gridCol>
                <a:gridCol w="1423391">
                  <a:extLst>
                    <a:ext uri="{9D8B030D-6E8A-4147-A177-3AD203B41FA5}">
                      <a16:colId xmlns:a16="http://schemas.microsoft.com/office/drawing/2014/main" val="2118291337"/>
                    </a:ext>
                  </a:extLst>
                </a:gridCol>
                <a:gridCol w="1543436">
                  <a:extLst>
                    <a:ext uri="{9D8B030D-6E8A-4147-A177-3AD203B41FA5}">
                      <a16:colId xmlns:a16="http://schemas.microsoft.com/office/drawing/2014/main" val="2409946694"/>
                    </a:ext>
                  </a:extLst>
                </a:gridCol>
                <a:gridCol w="1423391">
                  <a:extLst>
                    <a:ext uri="{9D8B030D-6E8A-4147-A177-3AD203B41FA5}">
                      <a16:colId xmlns:a16="http://schemas.microsoft.com/office/drawing/2014/main" val="3061132342"/>
                    </a:ext>
                  </a:extLst>
                </a:gridCol>
              </a:tblGrid>
              <a:tr h="182880">
                <a:tc rowSpan="2">
                  <a:txBody>
                    <a:bodyPr/>
                    <a:lstStyle/>
                    <a:p>
                      <a:pPr algn="ctr" fontAlgn="b"/>
                      <a:endParaRPr lang="en-IN" sz="1600" b="1" i="0" u="none" strike="noStrike">
                        <a:solidFill>
                          <a:srgbClr val="000000"/>
                        </a:solidFill>
                        <a:effectLst/>
                        <a:latin typeface="Calibri" panose="020F0502020204030204" pitchFamily="34" charset="0"/>
                      </a:endParaRPr>
                    </a:p>
                  </a:txBody>
                  <a:tcPr marL="7620" marR="7620" marT="7620" marB="0" anchor="b"/>
                </a:tc>
                <a:tc gridSpan="2">
                  <a:txBody>
                    <a:bodyPr/>
                    <a:lstStyle/>
                    <a:p>
                      <a:pPr algn="ctr" fontAlgn="b"/>
                      <a:r>
                        <a:rPr lang="en-IN" sz="1600" b="1" u="none" strike="noStrike" dirty="0" err="1">
                          <a:solidFill>
                            <a:schemeClr val="tx1"/>
                          </a:solidFill>
                          <a:effectLst/>
                        </a:rPr>
                        <a:t>Yixin</a:t>
                      </a:r>
                      <a:r>
                        <a:rPr lang="en-IN" sz="1600" b="1" u="none" strike="noStrike" dirty="0">
                          <a:solidFill>
                            <a:schemeClr val="tx1"/>
                          </a:solidFill>
                          <a:effectLst/>
                        </a:rPr>
                        <a:t> [8]</a:t>
                      </a:r>
                      <a:endParaRPr lang="en-IN" sz="1600" b="1" i="0" u="none" strike="noStrike" dirty="0">
                        <a:solidFill>
                          <a:schemeClr val="tx1"/>
                        </a:solidFill>
                        <a:effectLst/>
                        <a:latin typeface="Calibri" panose="020F0502020204030204" pitchFamily="34" charset="0"/>
                      </a:endParaRPr>
                    </a:p>
                  </a:txBody>
                  <a:tcPr marL="7620" marR="7620" marT="7620" marB="0" anchor="b">
                    <a:solidFill>
                      <a:schemeClr val="accent1"/>
                    </a:solidFill>
                  </a:tcPr>
                </a:tc>
                <a:tc hMerge="1">
                  <a:txBody>
                    <a:bodyPr/>
                    <a:lstStyle/>
                    <a:p>
                      <a:endParaRPr lang="en-IN"/>
                    </a:p>
                  </a:txBody>
                  <a:tcPr/>
                </a:tc>
                <a:tc gridSpan="2">
                  <a:txBody>
                    <a:bodyPr/>
                    <a:lstStyle/>
                    <a:p>
                      <a:pPr algn="ctr" fontAlgn="b"/>
                      <a:r>
                        <a:rPr lang="en-IN" sz="1600" b="1" u="none" strike="noStrike" dirty="0">
                          <a:solidFill>
                            <a:schemeClr val="tx1"/>
                          </a:solidFill>
                          <a:effectLst/>
                        </a:rPr>
                        <a:t>Proposed </a:t>
                      </a:r>
                      <a:endParaRPr lang="en-IN" sz="1600" b="1" i="0" u="none" strike="noStrike" dirty="0">
                        <a:solidFill>
                          <a:schemeClr val="tx1"/>
                        </a:solidFill>
                        <a:effectLst/>
                        <a:latin typeface="Calibri" panose="020F0502020204030204" pitchFamily="34" charset="0"/>
                      </a:endParaRPr>
                    </a:p>
                  </a:txBody>
                  <a:tcPr marL="7620" marR="7620" marT="7620" marB="0" anchor="b">
                    <a:solidFill>
                      <a:schemeClr val="accent1"/>
                    </a:solidFill>
                  </a:tcPr>
                </a:tc>
                <a:tc hMerge="1">
                  <a:txBody>
                    <a:bodyPr/>
                    <a:lstStyle/>
                    <a:p>
                      <a:endParaRPr lang="en-IN"/>
                    </a:p>
                  </a:txBody>
                  <a:tcPr/>
                </a:tc>
                <a:extLst>
                  <a:ext uri="{0D108BD9-81ED-4DB2-BD59-A6C34878D82A}">
                    <a16:rowId xmlns:a16="http://schemas.microsoft.com/office/drawing/2014/main" val="3854772346"/>
                  </a:ext>
                </a:extLst>
              </a:tr>
              <a:tr h="182880">
                <a:tc vMerge="1">
                  <a:txBody>
                    <a:bodyPr/>
                    <a:lstStyle/>
                    <a:p>
                      <a:endParaRPr lang="en-IN"/>
                    </a:p>
                  </a:txBody>
                  <a:tcPr/>
                </a:tc>
                <a:tc>
                  <a:txBody>
                    <a:bodyPr/>
                    <a:lstStyle/>
                    <a:p>
                      <a:pPr algn="ctr" fontAlgn="b"/>
                      <a:r>
                        <a:rPr lang="en-IN" sz="1600" b="1" u="none" strike="noStrike">
                          <a:effectLst/>
                        </a:rPr>
                        <a:t>VGG-16</a:t>
                      </a:r>
                      <a:endParaRPr lang="en-IN" sz="1600" b="1"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IN" sz="1600" b="1" u="none" strike="noStrike">
                          <a:effectLst/>
                        </a:rPr>
                        <a:t>Alexnet</a:t>
                      </a:r>
                      <a:endParaRPr lang="en-IN" sz="1600" b="1"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IN" sz="1600" b="1" u="none" strike="noStrike">
                          <a:effectLst/>
                        </a:rPr>
                        <a:t>VGG-16</a:t>
                      </a:r>
                      <a:endParaRPr lang="en-IN" sz="1600" b="1"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IN" sz="1600" b="1" u="none" strike="noStrike">
                          <a:effectLst/>
                        </a:rPr>
                        <a:t>Alexnet</a:t>
                      </a:r>
                      <a:endParaRPr lang="en-IN" sz="1600" b="1"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245673659"/>
                  </a:ext>
                </a:extLst>
              </a:tr>
              <a:tr h="182880">
                <a:tc>
                  <a:txBody>
                    <a:bodyPr/>
                    <a:lstStyle/>
                    <a:p>
                      <a:pPr algn="ctr" fontAlgn="b"/>
                      <a:endParaRPr lang="en-IN" sz="1600" b="1" i="0" u="none" strike="noStrike">
                        <a:solidFill>
                          <a:srgbClr val="000000"/>
                        </a:solidFill>
                        <a:effectLst/>
                        <a:latin typeface="Calibri" panose="020F0502020204030204" pitchFamily="34" charset="0"/>
                      </a:endParaRPr>
                    </a:p>
                  </a:txBody>
                  <a:tcPr marL="7620" marR="7620" marT="7620" marB="0" anchor="b"/>
                </a:tc>
                <a:tc gridSpan="4">
                  <a:txBody>
                    <a:bodyPr/>
                    <a:lstStyle/>
                    <a:p>
                      <a:pPr algn="ctr" fontAlgn="b"/>
                      <a:r>
                        <a:rPr lang="en-US" sz="1600" b="1" u="none" strike="noStrike">
                          <a:effectLst/>
                        </a:rPr>
                        <a:t>Activity Count Based Energy Estimate   (GLB+SPAD+NOC+MACS)</a:t>
                      </a:r>
                      <a:endParaRPr lang="en-US" sz="1600" b="1" i="0" u="none" strike="noStrike">
                        <a:solidFill>
                          <a:srgbClr val="000000"/>
                        </a:solidFill>
                        <a:effectLst/>
                        <a:latin typeface="Calibri" panose="020F0502020204030204" pitchFamily="34" charset="0"/>
                      </a:endParaRPr>
                    </a:p>
                  </a:txBody>
                  <a:tcPr marL="7620" marR="7620" marT="7620" marB="0" anchor="b"/>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4092546109"/>
                  </a:ext>
                </a:extLst>
              </a:tr>
              <a:tr h="182880">
                <a:tc>
                  <a:txBody>
                    <a:bodyPr/>
                    <a:lstStyle/>
                    <a:p>
                      <a:pPr algn="ctr" fontAlgn="b"/>
                      <a:r>
                        <a:rPr lang="en-IN" sz="1600" b="1" u="none" strike="noStrike">
                          <a:effectLst/>
                        </a:rPr>
                        <a:t>nano Joules</a:t>
                      </a:r>
                      <a:endParaRPr lang="en-IN" sz="1600" b="1"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IN" sz="1600" b="1" u="none" strike="noStrike">
                          <a:effectLst/>
                        </a:rPr>
                        <a:t>1.20E+08</a:t>
                      </a:r>
                      <a:endParaRPr lang="en-IN" sz="1600" b="1"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IN" sz="1600" b="1" u="none" strike="noStrike" dirty="0">
                          <a:effectLst/>
                        </a:rPr>
                        <a:t>1.31E+07</a:t>
                      </a:r>
                      <a:endParaRPr lang="en-IN" sz="1600" b="1"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IN" sz="1600" b="1" u="none" strike="noStrike">
                          <a:effectLst/>
                        </a:rPr>
                        <a:t>2.37E+07</a:t>
                      </a:r>
                      <a:endParaRPr lang="en-IN" sz="1600" b="1"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IN" sz="1600" b="1" u="none" strike="noStrike">
                          <a:effectLst/>
                        </a:rPr>
                        <a:t>4.80E+06</a:t>
                      </a:r>
                      <a:endParaRPr lang="en-IN" sz="1600" b="1"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4153545023"/>
                  </a:ext>
                </a:extLst>
              </a:tr>
              <a:tr h="182880">
                <a:tc>
                  <a:txBody>
                    <a:bodyPr/>
                    <a:lstStyle/>
                    <a:p>
                      <a:pPr algn="ctr" fontAlgn="b"/>
                      <a:r>
                        <a:rPr lang="en-IN" sz="1600" b="1" u="none" strike="noStrike" dirty="0">
                          <a:effectLst/>
                        </a:rPr>
                        <a:t>Energy Gain</a:t>
                      </a:r>
                      <a:endParaRPr lang="en-IN" sz="1600" b="1"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IN" sz="1600" b="1" u="none" strike="noStrike">
                          <a:effectLst/>
                        </a:rPr>
                        <a:t>5.05</a:t>
                      </a:r>
                      <a:endParaRPr lang="en-IN" sz="1600" b="1"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IN" sz="1600" b="1" u="none" strike="noStrike">
                          <a:effectLst/>
                        </a:rPr>
                        <a:t>2.72</a:t>
                      </a:r>
                      <a:endParaRPr lang="en-IN" sz="1600" b="1"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IN" sz="1600" b="1" u="none" strike="noStrike">
                          <a:effectLst/>
                        </a:rPr>
                        <a:t>-</a:t>
                      </a:r>
                      <a:endParaRPr lang="en-IN" sz="1600" b="1"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IN" sz="1600" b="1" u="none" strike="noStrike">
                          <a:effectLst/>
                        </a:rPr>
                        <a:t>-</a:t>
                      </a:r>
                      <a:endParaRPr lang="en-IN" sz="1600" b="1"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124449425"/>
                  </a:ext>
                </a:extLst>
              </a:tr>
              <a:tr h="182880">
                <a:tc>
                  <a:txBody>
                    <a:bodyPr/>
                    <a:lstStyle/>
                    <a:p>
                      <a:pPr algn="ctr" fontAlgn="b"/>
                      <a:endParaRPr lang="en-IN" sz="1600" b="1" i="0" u="none" strike="noStrike" dirty="0">
                        <a:solidFill>
                          <a:srgbClr val="000000"/>
                        </a:solidFill>
                        <a:effectLst/>
                        <a:latin typeface="Calibri" panose="020F0502020204030204" pitchFamily="34" charset="0"/>
                      </a:endParaRPr>
                    </a:p>
                  </a:txBody>
                  <a:tcPr marL="7620" marR="7620" marT="7620" marB="0" anchor="b"/>
                </a:tc>
                <a:tc gridSpan="4">
                  <a:txBody>
                    <a:bodyPr/>
                    <a:lstStyle/>
                    <a:p>
                      <a:pPr algn="ctr" fontAlgn="b"/>
                      <a:r>
                        <a:rPr lang="en-IN" sz="1600" b="1" u="none" strike="noStrike">
                          <a:effectLst/>
                        </a:rPr>
                        <a:t>Performance</a:t>
                      </a:r>
                      <a:endParaRPr lang="en-IN" sz="1600" b="1" i="0" u="none" strike="noStrike">
                        <a:solidFill>
                          <a:srgbClr val="000000"/>
                        </a:solidFill>
                        <a:effectLst/>
                        <a:latin typeface="Calibri" panose="020F0502020204030204" pitchFamily="34" charset="0"/>
                      </a:endParaRPr>
                    </a:p>
                  </a:txBody>
                  <a:tcPr marL="7620" marR="7620" marT="7620" marB="0" anchor="b"/>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3139109433"/>
                  </a:ext>
                </a:extLst>
              </a:tr>
              <a:tr h="182880">
                <a:tc>
                  <a:txBody>
                    <a:bodyPr/>
                    <a:lstStyle/>
                    <a:p>
                      <a:pPr algn="ctr" fontAlgn="b"/>
                      <a:r>
                        <a:rPr lang="en-IN" sz="1600" b="1" u="none" strike="noStrike" dirty="0">
                          <a:effectLst/>
                        </a:rPr>
                        <a:t>Initiation   Interval (Cycles)</a:t>
                      </a:r>
                      <a:endParaRPr lang="en-IN" sz="1600" b="1"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IN" sz="1600" b="1" u="none" strike="noStrike">
                          <a:effectLst/>
                        </a:rPr>
                        <a:t>1.39E+09</a:t>
                      </a:r>
                      <a:endParaRPr lang="en-IN" sz="1600" b="1"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IN" sz="1600" b="1" u="none" strike="noStrike">
                          <a:effectLst/>
                        </a:rPr>
                        <a:t>3.12E+07</a:t>
                      </a:r>
                      <a:endParaRPr lang="en-IN" sz="1600" b="1"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IN" sz="1600" b="1" u="none" strike="noStrike">
                          <a:effectLst/>
                        </a:rPr>
                        <a:t>2.80E+08</a:t>
                      </a:r>
                      <a:endParaRPr lang="en-IN" sz="1600" b="1"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IN" sz="1600" b="1" u="none" strike="noStrike">
                          <a:effectLst/>
                        </a:rPr>
                        <a:t>1.90E+07</a:t>
                      </a:r>
                      <a:endParaRPr lang="en-IN" sz="1600" b="1"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678778191"/>
                  </a:ext>
                </a:extLst>
              </a:tr>
              <a:tr h="182880">
                <a:tc>
                  <a:txBody>
                    <a:bodyPr/>
                    <a:lstStyle/>
                    <a:p>
                      <a:pPr algn="ctr" fontAlgn="b"/>
                      <a:r>
                        <a:rPr lang="en-IN" sz="1600" b="1" u="none" strike="noStrike" dirty="0">
                          <a:effectLst/>
                        </a:rPr>
                        <a:t>Perf. Gain</a:t>
                      </a:r>
                      <a:endParaRPr lang="en-IN" sz="1600" b="1"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IN" sz="1600" b="1" u="none" strike="noStrike">
                          <a:effectLst/>
                        </a:rPr>
                        <a:t>4.98</a:t>
                      </a:r>
                      <a:endParaRPr lang="en-IN" sz="1600" b="1"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IN" sz="1600" b="1" u="none" strike="noStrike">
                          <a:effectLst/>
                        </a:rPr>
                        <a:t>1.64</a:t>
                      </a:r>
                      <a:endParaRPr lang="en-IN" sz="1600" b="1"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IN" sz="1600" b="1" u="none" strike="noStrike">
                          <a:effectLst/>
                        </a:rPr>
                        <a:t>-</a:t>
                      </a:r>
                      <a:endParaRPr lang="en-IN" sz="1600" b="1"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IN" sz="1600" b="1" u="none" strike="noStrike" dirty="0">
                          <a:effectLst/>
                        </a:rPr>
                        <a:t>-</a:t>
                      </a:r>
                      <a:endParaRPr lang="en-IN" sz="1600" b="1"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4225204649"/>
                  </a:ext>
                </a:extLst>
              </a:tr>
              <a:tr h="182880">
                <a:tc>
                  <a:txBody>
                    <a:bodyPr/>
                    <a:lstStyle/>
                    <a:p>
                      <a:pPr algn="ctr" fontAlgn="b"/>
                      <a:endParaRPr lang="en-IN" sz="1600" b="1" i="0" u="none" strike="noStrike">
                        <a:solidFill>
                          <a:srgbClr val="000000"/>
                        </a:solidFill>
                        <a:effectLst/>
                        <a:latin typeface="Calibri" panose="020F0502020204030204" pitchFamily="34" charset="0"/>
                      </a:endParaRPr>
                    </a:p>
                  </a:txBody>
                  <a:tcPr marL="7620" marR="7620" marT="7620" marB="0" anchor="b"/>
                </a:tc>
                <a:tc gridSpan="4">
                  <a:txBody>
                    <a:bodyPr/>
                    <a:lstStyle/>
                    <a:p>
                      <a:pPr algn="ctr" fontAlgn="b"/>
                      <a:r>
                        <a:rPr lang="en-IN" sz="1600" b="1" u="none" strike="noStrike">
                          <a:effectLst/>
                        </a:rPr>
                        <a:t>Energy-Delay Product</a:t>
                      </a:r>
                      <a:endParaRPr lang="en-IN" sz="1600" b="1" i="0" u="none" strike="noStrike">
                        <a:solidFill>
                          <a:srgbClr val="000000"/>
                        </a:solidFill>
                        <a:effectLst/>
                        <a:latin typeface="Calibri" panose="020F0502020204030204" pitchFamily="34" charset="0"/>
                      </a:endParaRPr>
                    </a:p>
                  </a:txBody>
                  <a:tcPr marL="7620" marR="7620" marT="7620" marB="0" anchor="b"/>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170411462"/>
                  </a:ext>
                </a:extLst>
              </a:tr>
              <a:tr h="182880">
                <a:tc>
                  <a:txBody>
                    <a:bodyPr/>
                    <a:lstStyle/>
                    <a:p>
                      <a:pPr algn="ctr" fontAlgn="b"/>
                      <a:r>
                        <a:rPr lang="en-IN" sz="1600" b="1" u="none" strike="noStrike" dirty="0">
                          <a:effectLst/>
                        </a:rPr>
                        <a:t> Joule*Sec</a:t>
                      </a:r>
                      <a:endParaRPr lang="en-IN" sz="1600" b="1"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IN" sz="1600" b="1" u="none" strike="noStrike">
                          <a:effectLst/>
                        </a:rPr>
                        <a:t>8.34E-01</a:t>
                      </a:r>
                      <a:endParaRPr lang="en-IN" sz="1600" b="1"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IN" sz="1600" b="1" u="none" strike="noStrike">
                          <a:effectLst/>
                        </a:rPr>
                        <a:t>2.04E-03</a:t>
                      </a:r>
                      <a:endParaRPr lang="en-IN" sz="1600" b="1"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IN" sz="1600" b="1" u="none" strike="noStrike">
                          <a:effectLst/>
                        </a:rPr>
                        <a:t>3.32E-02</a:t>
                      </a:r>
                      <a:endParaRPr lang="en-IN" sz="1600" b="1"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IN" sz="1600" b="1" u="none" strike="noStrike">
                          <a:effectLst/>
                        </a:rPr>
                        <a:t>4.56E-04</a:t>
                      </a:r>
                      <a:endParaRPr lang="en-IN" sz="1600" b="1"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496069491"/>
                  </a:ext>
                </a:extLst>
              </a:tr>
              <a:tr h="182880">
                <a:tc>
                  <a:txBody>
                    <a:bodyPr/>
                    <a:lstStyle/>
                    <a:p>
                      <a:pPr algn="ctr" fontAlgn="b"/>
                      <a:r>
                        <a:rPr lang="en-IN" sz="1600" b="1" u="none" strike="noStrike" dirty="0">
                          <a:effectLst/>
                        </a:rPr>
                        <a:t>EDP Gain</a:t>
                      </a:r>
                      <a:endParaRPr lang="en-IN" sz="1600" b="1"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IN" sz="1600" b="1" u="none" strike="noStrike" dirty="0">
                          <a:effectLst/>
                        </a:rPr>
                        <a:t>25.14</a:t>
                      </a:r>
                      <a:endParaRPr lang="en-IN" sz="1600" b="1"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IN" sz="1600" b="1" u="none" strike="noStrike">
                          <a:effectLst/>
                        </a:rPr>
                        <a:t>4.47</a:t>
                      </a:r>
                      <a:endParaRPr lang="en-IN" sz="1600" b="1"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IN" sz="1600" b="1" u="none" strike="noStrike">
                          <a:effectLst/>
                        </a:rPr>
                        <a:t>-</a:t>
                      </a:r>
                      <a:endParaRPr lang="en-IN" sz="1600" b="1"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IN" sz="1600" b="1" u="none" strike="noStrike" dirty="0">
                          <a:effectLst/>
                        </a:rPr>
                        <a:t>-</a:t>
                      </a:r>
                      <a:endParaRPr lang="en-IN" sz="1600" b="1"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039951539"/>
                  </a:ext>
                </a:extLst>
              </a:tr>
            </a:tbl>
          </a:graphicData>
        </a:graphic>
      </p:graphicFrame>
    </p:spTree>
    <p:extLst>
      <p:ext uri="{BB962C8B-B14F-4D97-AF65-F5344CB8AC3E}">
        <p14:creationId xmlns:p14="http://schemas.microsoft.com/office/powerpoint/2010/main" val="10862964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par>
                          <p:cTn id="7" fill="hold">
                            <p:stCondLst>
                              <p:cond delay="0"/>
                            </p:stCondLst>
                            <p:childTnLst>
                              <p:par>
                                <p:cTn id="8" presetID="26" presetClass="emph" presetSubtype="0" fill="hold" grpId="1" nodeType="afterEffect">
                                  <p:stCondLst>
                                    <p:cond delay="0"/>
                                  </p:stCondLst>
                                  <p:childTnLst>
                                    <p:animEffect transition="out" filter="fade">
                                      <p:cBhvr>
                                        <p:cTn id="9" dur="500" tmFilter="0, 0; .2, .5; .8, .5; 1, 0"/>
                                        <p:tgtEl>
                                          <p:spTgt spid="11"/>
                                        </p:tgtEl>
                                      </p:cBhvr>
                                    </p:animEffect>
                                    <p:animScale>
                                      <p:cBhvr>
                                        <p:cTn id="10" dur="250" autoRev="1" fill="hold"/>
                                        <p:tgtEl>
                                          <p:spTgt spid="11"/>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FE3EE7-FDC0-AB20-0347-0E95AA3B5378}"/>
              </a:ext>
            </a:extLst>
          </p:cNvPr>
          <p:cNvSpPr>
            <a:spLocks noGrp="1"/>
          </p:cNvSpPr>
          <p:nvPr>
            <p:ph type="title"/>
          </p:nvPr>
        </p:nvSpPr>
        <p:spPr/>
        <p:txBody>
          <a:bodyPr/>
          <a:lstStyle/>
          <a:p>
            <a:r>
              <a:rPr lang="en-IN" sz="4000" dirty="0"/>
              <a:t>Benchmark against SOTA Spatial Accel.</a:t>
            </a:r>
          </a:p>
        </p:txBody>
      </p:sp>
      <p:sp>
        <p:nvSpPr>
          <p:cNvPr id="6" name="TextBox 5">
            <a:extLst>
              <a:ext uri="{FF2B5EF4-FFF2-40B4-BE49-F238E27FC236}">
                <a16:creationId xmlns:a16="http://schemas.microsoft.com/office/drawing/2014/main" id="{0522DADE-9ED8-B80E-3B0E-99A5CF0A2D77}"/>
              </a:ext>
            </a:extLst>
          </p:cNvPr>
          <p:cNvSpPr txBox="1"/>
          <p:nvPr/>
        </p:nvSpPr>
        <p:spPr>
          <a:xfrm>
            <a:off x="608343" y="5528345"/>
            <a:ext cx="11259008" cy="461665"/>
          </a:xfrm>
          <a:prstGeom prst="rect">
            <a:avLst/>
          </a:prstGeom>
          <a:gradFill flip="none" rotWithShape="1">
            <a:gsLst>
              <a:gs pos="0">
                <a:srgbClr val="7030A0">
                  <a:tint val="66000"/>
                  <a:satMod val="160000"/>
                </a:srgbClr>
              </a:gs>
              <a:gs pos="50000">
                <a:srgbClr val="7030A0">
                  <a:tint val="44500"/>
                  <a:satMod val="160000"/>
                </a:srgbClr>
              </a:gs>
              <a:gs pos="100000">
                <a:srgbClr val="7030A0">
                  <a:tint val="23500"/>
                  <a:satMod val="160000"/>
                </a:srgbClr>
              </a:gs>
            </a:gsLst>
            <a:lin ang="8100000" scaled="1"/>
            <a:tileRect/>
          </a:gradFill>
          <a:ln>
            <a:solidFill>
              <a:srgbClr val="C00000"/>
            </a:solidFill>
          </a:ln>
        </p:spPr>
        <p:txBody>
          <a:bodyPr wrap="square" rtlCol="0">
            <a:spAutoFit/>
          </a:bodyPr>
          <a:lstStyle/>
          <a:p>
            <a:pPr lvl="0" algn="ctr"/>
            <a:r>
              <a:rPr lang="en-US" sz="2400" dirty="0"/>
              <a:t>EDP improvement of 8.82 over </a:t>
            </a:r>
            <a:r>
              <a:rPr lang="en-US" sz="2400" dirty="0" err="1"/>
              <a:t>Eyeriss</a:t>
            </a:r>
            <a:r>
              <a:rPr lang="en-US" sz="2400" dirty="0"/>
              <a:t> and 7.87 over </a:t>
            </a:r>
            <a:r>
              <a:rPr lang="en-US" sz="2400" dirty="0" err="1"/>
              <a:t>Flexflow</a:t>
            </a:r>
            <a:endParaRPr lang="en-IN" sz="2400" dirty="0"/>
          </a:p>
        </p:txBody>
      </p:sp>
      <p:graphicFrame>
        <p:nvGraphicFramePr>
          <p:cNvPr id="4" name="Table 3">
            <a:extLst>
              <a:ext uri="{FF2B5EF4-FFF2-40B4-BE49-F238E27FC236}">
                <a16:creationId xmlns:a16="http://schemas.microsoft.com/office/drawing/2014/main" id="{AC71944B-9BF2-90C4-074D-DFDBCB7D2EC6}"/>
              </a:ext>
            </a:extLst>
          </p:cNvPr>
          <p:cNvGraphicFramePr>
            <a:graphicFrameLocks noGrp="1"/>
          </p:cNvGraphicFramePr>
          <p:nvPr>
            <p:extLst>
              <p:ext uri="{D42A27DB-BD31-4B8C-83A1-F6EECF244321}">
                <p14:modId xmlns:p14="http://schemas.microsoft.com/office/powerpoint/2010/main" val="1367228505"/>
              </p:ext>
            </p:extLst>
          </p:nvPr>
        </p:nvGraphicFramePr>
        <p:xfrm>
          <a:off x="608342" y="1371600"/>
          <a:ext cx="11259008" cy="3826922"/>
        </p:xfrm>
        <a:graphic>
          <a:graphicData uri="http://schemas.openxmlformats.org/drawingml/2006/table">
            <a:tbl>
              <a:tblPr firstRow="1" bandRow="1">
                <a:tableStyleId>{BDBED569-4797-4DF1-A0F4-6AAB3CD982D8}</a:tableStyleId>
              </a:tblPr>
              <a:tblGrid>
                <a:gridCol w="703688">
                  <a:extLst>
                    <a:ext uri="{9D8B030D-6E8A-4147-A177-3AD203B41FA5}">
                      <a16:colId xmlns:a16="http://schemas.microsoft.com/office/drawing/2014/main" val="3956349637"/>
                    </a:ext>
                  </a:extLst>
                </a:gridCol>
                <a:gridCol w="703688">
                  <a:extLst>
                    <a:ext uri="{9D8B030D-6E8A-4147-A177-3AD203B41FA5}">
                      <a16:colId xmlns:a16="http://schemas.microsoft.com/office/drawing/2014/main" val="4257444202"/>
                    </a:ext>
                  </a:extLst>
                </a:gridCol>
                <a:gridCol w="703688">
                  <a:extLst>
                    <a:ext uri="{9D8B030D-6E8A-4147-A177-3AD203B41FA5}">
                      <a16:colId xmlns:a16="http://schemas.microsoft.com/office/drawing/2014/main" val="372089565"/>
                    </a:ext>
                  </a:extLst>
                </a:gridCol>
                <a:gridCol w="703688">
                  <a:extLst>
                    <a:ext uri="{9D8B030D-6E8A-4147-A177-3AD203B41FA5}">
                      <a16:colId xmlns:a16="http://schemas.microsoft.com/office/drawing/2014/main" val="1803971528"/>
                    </a:ext>
                  </a:extLst>
                </a:gridCol>
                <a:gridCol w="703688">
                  <a:extLst>
                    <a:ext uri="{9D8B030D-6E8A-4147-A177-3AD203B41FA5}">
                      <a16:colId xmlns:a16="http://schemas.microsoft.com/office/drawing/2014/main" val="700812863"/>
                    </a:ext>
                  </a:extLst>
                </a:gridCol>
                <a:gridCol w="703688">
                  <a:extLst>
                    <a:ext uri="{9D8B030D-6E8A-4147-A177-3AD203B41FA5}">
                      <a16:colId xmlns:a16="http://schemas.microsoft.com/office/drawing/2014/main" val="2419889862"/>
                    </a:ext>
                  </a:extLst>
                </a:gridCol>
                <a:gridCol w="703688">
                  <a:extLst>
                    <a:ext uri="{9D8B030D-6E8A-4147-A177-3AD203B41FA5}">
                      <a16:colId xmlns:a16="http://schemas.microsoft.com/office/drawing/2014/main" val="1094983177"/>
                    </a:ext>
                  </a:extLst>
                </a:gridCol>
                <a:gridCol w="703688">
                  <a:extLst>
                    <a:ext uri="{9D8B030D-6E8A-4147-A177-3AD203B41FA5}">
                      <a16:colId xmlns:a16="http://schemas.microsoft.com/office/drawing/2014/main" val="2382897348"/>
                    </a:ext>
                  </a:extLst>
                </a:gridCol>
                <a:gridCol w="703688">
                  <a:extLst>
                    <a:ext uri="{9D8B030D-6E8A-4147-A177-3AD203B41FA5}">
                      <a16:colId xmlns:a16="http://schemas.microsoft.com/office/drawing/2014/main" val="3574523210"/>
                    </a:ext>
                  </a:extLst>
                </a:gridCol>
                <a:gridCol w="703688">
                  <a:extLst>
                    <a:ext uri="{9D8B030D-6E8A-4147-A177-3AD203B41FA5}">
                      <a16:colId xmlns:a16="http://schemas.microsoft.com/office/drawing/2014/main" val="1715425343"/>
                    </a:ext>
                  </a:extLst>
                </a:gridCol>
                <a:gridCol w="703688">
                  <a:extLst>
                    <a:ext uri="{9D8B030D-6E8A-4147-A177-3AD203B41FA5}">
                      <a16:colId xmlns:a16="http://schemas.microsoft.com/office/drawing/2014/main" val="3408772937"/>
                    </a:ext>
                  </a:extLst>
                </a:gridCol>
                <a:gridCol w="703688">
                  <a:extLst>
                    <a:ext uri="{9D8B030D-6E8A-4147-A177-3AD203B41FA5}">
                      <a16:colId xmlns:a16="http://schemas.microsoft.com/office/drawing/2014/main" val="309725981"/>
                    </a:ext>
                  </a:extLst>
                </a:gridCol>
                <a:gridCol w="703688">
                  <a:extLst>
                    <a:ext uri="{9D8B030D-6E8A-4147-A177-3AD203B41FA5}">
                      <a16:colId xmlns:a16="http://schemas.microsoft.com/office/drawing/2014/main" val="3727126796"/>
                    </a:ext>
                  </a:extLst>
                </a:gridCol>
                <a:gridCol w="703688">
                  <a:extLst>
                    <a:ext uri="{9D8B030D-6E8A-4147-A177-3AD203B41FA5}">
                      <a16:colId xmlns:a16="http://schemas.microsoft.com/office/drawing/2014/main" val="976764728"/>
                    </a:ext>
                  </a:extLst>
                </a:gridCol>
                <a:gridCol w="703688">
                  <a:extLst>
                    <a:ext uri="{9D8B030D-6E8A-4147-A177-3AD203B41FA5}">
                      <a16:colId xmlns:a16="http://schemas.microsoft.com/office/drawing/2014/main" val="3893930331"/>
                    </a:ext>
                  </a:extLst>
                </a:gridCol>
                <a:gridCol w="703688">
                  <a:extLst>
                    <a:ext uri="{9D8B030D-6E8A-4147-A177-3AD203B41FA5}">
                      <a16:colId xmlns:a16="http://schemas.microsoft.com/office/drawing/2014/main" val="21893159"/>
                    </a:ext>
                  </a:extLst>
                </a:gridCol>
              </a:tblGrid>
              <a:tr h="347902">
                <a:tc gridSpan="4">
                  <a:txBody>
                    <a:bodyPr/>
                    <a:lstStyle/>
                    <a:p>
                      <a:pPr algn="ctr" fontAlgn="b"/>
                      <a:r>
                        <a:rPr lang="en-IN" sz="1800" b="1" u="none" strike="noStrike" dirty="0" err="1">
                          <a:solidFill>
                            <a:srgbClr val="000000"/>
                          </a:solidFill>
                          <a:effectLst/>
                        </a:rPr>
                        <a:t>Eyeriss</a:t>
                      </a:r>
                      <a:r>
                        <a:rPr lang="en-IN" sz="1800" b="1" u="none" strike="noStrike" dirty="0">
                          <a:solidFill>
                            <a:srgbClr val="000000"/>
                          </a:solidFill>
                          <a:effectLst/>
                        </a:rPr>
                        <a:t> [7]</a:t>
                      </a:r>
                      <a:endParaRPr lang="en-IN" sz="1800" b="1" i="0" u="none" strike="noStrike" dirty="0">
                        <a:solidFill>
                          <a:srgbClr val="000000"/>
                        </a:solidFill>
                        <a:effectLst/>
                        <a:latin typeface="Calibri" panose="020F0502020204030204" pitchFamily="34" charset="0"/>
                      </a:endParaRPr>
                    </a:p>
                  </a:txBody>
                  <a:tcPr marL="7620" marR="7620" marT="7620" marB="0" anchor="b"/>
                </a:tc>
                <a:tc hMerge="1">
                  <a:txBody>
                    <a:bodyPr/>
                    <a:lstStyle/>
                    <a:p>
                      <a:endParaRPr lang="en-IN"/>
                    </a:p>
                  </a:txBody>
                  <a:tcPr/>
                </a:tc>
                <a:tc hMerge="1">
                  <a:txBody>
                    <a:bodyPr/>
                    <a:lstStyle/>
                    <a:p>
                      <a:endParaRPr lang="en-IN"/>
                    </a:p>
                  </a:txBody>
                  <a:tcPr/>
                </a:tc>
                <a:tc hMerge="1">
                  <a:txBody>
                    <a:bodyPr/>
                    <a:lstStyle/>
                    <a:p>
                      <a:endParaRPr lang="en-IN"/>
                    </a:p>
                  </a:txBody>
                  <a:tcPr/>
                </a:tc>
                <a:tc gridSpan="4">
                  <a:txBody>
                    <a:bodyPr/>
                    <a:lstStyle/>
                    <a:p>
                      <a:pPr algn="ctr" fontAlgn="b"/>
                      <a:r>
                        <a:rPr lang="en-IN" sz="1800" b="1" u="none" strike="noStrike" dirty="0" err="1">
                          <a:solidFill>
                            <a:srgbClr val="000000"/>
                          </a:solidFill>
                          <a:effectLst/>
                        </a:rPr>
                        <a:t>Maeri</a:t>
                      </a:r>
                      <a:r>
                        <a:rPr lang="en-IN" sz="1800" b="1" u="none" strike="noStrike" dirty="0">
                          <a:solidFill>
                            <a:srgbClr val="000000"/>
                          </a:solidFill>
                          <a:effectLst/>
                        </a:rPr>
                        <a:t> [5]</a:t>
                      </a:r>
                      <a:endParaRPr lang="en-IN" sz="1800" b="1" i="0" u="none" strike="noStrike" dirty="0">
                        <a:solidFill>
                          <a:srgbClr val="000000"/>
                        </a:solidFill>
                        <a:effectLst/>
                        <a:latin typeface="Calibri" panose="020F0502020204030204" pitchFamily="34" charset="0"/>
                      </a:endParaRPr>
                    </a:p>
                  </a:txBody>
                  <a:tcPr marL="7620" marR="7620" marT="7620" marB="0" anchor="b"/>
                </a:tc>
                <a:tc hMerge="1">
                  <a:txBody>
                    <a:bodyPr/>
                    <a:lstStyle/>
                    <a:p>
                      <a:endParaRPr lang="en-IN"/>
                    </a:p>
                  </a:txBody>
                  <a:tcPr/>
                </a:tc>
                <a:tc hMerge="1">
                  <a:txBody>
                    <a:bodyPr/>
                    <a:lstStyle/>
                    <a:p>
                      <a:endParaRPr lang="en-IN"/>
                    </a:p>
                  </a:txBody>
                  <a:tcPr/>
                </a:tc>
                <a:tc hMerge="1">
                  <a:txBody>
                    <a:bodyPr/>
                    <a:lstStyle/>
                    <a:p>
                      <a:endParaRPr lang="en-IN"/>
                    </a:p>
                  </a:txBody>
                  <a:tcPr/>
                </a:tc>
                <a:tc gridSpan="4">
                  <a:txBody>
                    <a:bodyPr/>
                    <a:lstStyle/>
                    <a:p>
                      <a:pPr algn="ctr" fontAlgn="b"/>
                      <a:r>
                        <a:rPr lang="en-IN" sz="1800" b="1" u="none" strike="noStrike" dirty="0" err="1">
                          <a:solidFill>
                            <a:srgbClr val="000000"/>
                          </a:solidFill>
                          <a:effectLst/>
                        </a:rPr>
                        <a:t>Flexflow</a:t>
                      </a:r>
                      <a:r>
                        <a:rPr lang="en-IN" sz="1800" b="1" u="none" strike="noStrike" dirty="0">
                          <a:solidFill>
                            <a:srgbClr val="000000"/>
                          </a:solidFill>
                          <a:effectLst/>
                        </a:rPr>
                        <a:t> [4]</a:t>
                      </a:r>
                      <a:endParaRPr lang="en-IN" sz="1800" b="1" i="0" u="none" strike="noStrike" dirty="0">
                        <a:solidFill>
                          <a:srgbClr val="000000"/>
                        </a:solidFill>
                        <a:effectLst/>
                        <a:latin typeface="Calibri" panose="020F0502020204030204" pitchFamily="34" charset="0"/>
                      </a:endParaRPr>
                    </a:p>
                  </a:txBody>
                  <a:tcPr marL="7620" marR="7620" marT="7620" marB="0" anchor="b"/>
                </a:tc>
                <a:tc hMerge="1">
                  <a:txBody>
                    <a:bodyPr/>
                    <a:lstStyle/>
                    <a:p>
                      <a:endParaRPr lang="en-IN"/>
                    </a:p>
                  </a:txBody>
                  <a:tcPr/>
                </a:tc>
                <a:tc hMerge="1">
                  <a:txBody>
                    <a:bodyPr/>
                    <a:lstStyle/>
                    <a:p>
                      <a:endParaRPr lang="en-IN"/>
                    </a:p>
                  </a:txBody>
                  <a:tcPr/>
                </a:tc>
                <a:tc hMerge="1">
                  <a:txBody>
                    <a:bodyPr/>
                    <a:lstStyle/>
                    <a:p>
                      <a:endParaRPr lang="en-IN"/>
                    </a:p>
                  </a:txBody>
                  <a:tcPr/>
                </a:tc>
                <a:tc gridSpan="4">
                  <a:txBody>
                    <a:bodyPr/>
                    <a:lstStyle/>
                    <a:p>
                      <a:pPr algn="ctr" fontAlgn="b"/>
                      <a:r>
                        <a:rPr lang="en-IN" sz="1800" b="1" u="none" strike="noStrike">
                          <a:solidFill>
                            <a:srgbClr val="000000"/>
                          </a:solidFill>
                          <a:effectLst/>
                        </a:rPr>
                        <a:t>Proposed</a:t>
                      </a:r>
                      <a:endParaRPr lang="en-IN" sz="1800" b="1" i="0" u="none" strike="noStrike">
                        <a:solidFill>
                          <a:srgbClr val="000000"/>
                        </a:solidFill>
                        <a:effectLst/>
                        <a:latin typeface="Calibri" panose="020F0502020204030204" pitchFamily="34" charset="0"/>
                      </a:endParaRPr>
                    </a:p>
                  </a:txBody>
                  <a:tcPr marL="7620" marR="7620" marT="7620" marB="0" anchor="b"/>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3887431354"/>
                  </a:ext>
                </a:extLst>
              </a:tr>
              <a:tr h="695804">
                <a:tc>
                  <a:txBody>
                    <a:bodyPr/>
                    <a:lstStyle/>
                    <a:p>
                      <a:pPr algn="ctr" fontAlgn="b"/>
                      <a:r>
                        <a:rPr lang="en-IN" sz="1800" b="1" u="none" strike="noStrike">
                          <a:solidFill>
                            <a:srgbClr val="000000"/>
                          </a:solidFill>
                          <a:effectLst/>
                        </a:rPr>
                        <a:t>VGG</a:t>
                      </a:r>
                      <a:br>
                        <a:rPr lang="en-IN" sz="1800" b="1" u="none" strike="noStrike">
                          <a:solidFill>
                            <a:srgbClr val="000000"/>
                          </a:solidFill>
                          <a:effectLst/>
                        </a:rPr>
                      </a:br>
                      <a:r>
                        <a:rPr lang="en-IN" sz="1800" b="1" u="none" strike="noStrike">
                          <a:solidFill>
                            <a:srgbClr val="000000"/>
                          </a:solidFill>
                          <a:effectLst/>
                        </a:rPr>
                        <a:t>16</a:t>
                      </a:r>
                      <a:endParaRPr lang="en-IN" sz="1800" b="1"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IN" sz="1800" b="1" u="none" strike="noStrike">
                          <a:solidFill>
                            <a:srgbClr val="000000"/>
                          </a:solidFill>
                          <a:effectLst/>
                        </a:rPr>
                        <a:t>Alex</a:t>
                      </a:r>
                      <a:br>
                        <a:rPr lang="en-IN" sz="1800" b="1" u="none" strike="noStrike">
                          <a:solidFill>
                            <a:srgbClr val="000000"/>
                          </a:solidFill>
                          <a:effectLst/>
                        </a:rPr>
                      </a:br>
                      <a:r>
                        <a:rPr lang="en-IN" sz="1800" b="1" u="none" strike="noStrike">
                          <a:solidFill>
                            <a:srgbClr val="000000"/>
                          </a:solidFill>
                          <a:effectLst/>
                        </a:rPr>
                        <a:t>net</a:t>
                      </a:r>
                      <a:endParaRPr lang="en-IN" sz="1800" b="1"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IN" sz="1800" b="1" u="none" strike="noStrike">
                          <a:solidFill>
                            <a:srgbClr val="000000"/>
                          </a:solidFill>
                          <a:effectLst/>
                        </a:rPr>
                        <a:t>Res</a:t>
                      </a:r>
                      <a:br>
                        <a:rPr lang="en-IN" sz="1800" b="1" u="none" strike="noStrike">
                          <a:solidFill>
                            <a:srgbClr val="000000"/>
                          </a:solidFill>
                          <a:effectLst/>
                        </a:rPr>
                      </a:br>
                      <a:r>
                        <a:rPr lang="en-IN" sz="1800" b="1" u="none" strike="noStrike">
                          <a:solidFill>
                            <a:srgbClr val="000000"/>
                          </a:solidFill>
                          <a:effectLst/>
                        </a:rPr>
                        <a:t>net18</a:t>
                      </a:r>
                      <a:endParaRPr lang="en-IN" sz="1800" b="1"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IN" sz="1800" b="1" u="none" strike="noStrike">
                          <a:solidFill>
                            <a:srgbClr val="000000"/>
                          </a:solidFill>
                          <a:effectLst/>
                        </a:rPr>
                        <a:t>ZF</a:t>
                      </a:r>
                      <a:br>
                        <a:rPr lang="en-IN" sz="1800" b="1" u="none" strike="noStrike">
                          <a:solidFill>
                            <a:srgbClr val="000000"/>
                          </a:solidFill>
                          <a:effectLst/>
                        </a:rPr>
                      </a:br>
                      <a:r>
                        <a:rPr lang="en-IN" sz="1800" b="1" u="none" strike="noStrike">
                          <a:solidFill>
                            <a:srgbClr val="000000"/>
                          </a:solidFill>
                          <a:effectLst/>
                        </a:rPr>
                        <a:t>Net</a:t>
                      </a:r>
                      <a:endParaRPr lang="en-IN" sz="1800" b="1"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IN" sz="1800" b="1" u="none" strike="noStrike">
                          <a:solidFill>
                            <a:srgbClr val="000000"/>
                          </a:solidFill>
                          <a:effectLst/>
                        </a:rPr>
                        <a:t>VGG</a:t>
                      </a:r>
                      <a:br>
                        <a:rPr lang="en-IN" sz="1800" b="1" u="none" strike="noStrike">
                          <a:solidFill>
                            <a:srgbClr val="000000"/>
                          </a:solidFill>
                          <a:effectLst/>
                        </a:rPr>
                      </a:br>
                      <a:r>
                        <a:rPr lang="en-IN" sz="1800" b="1" u="none" strike="noStrike">
                          <a:solidFill>
                            <a:srgbClr val="000000"/>
                          </a:solidFill>
                          <a:effectLst/>
                        </a:rPr>
                        <a:t>16</a:t>
                      </a:r>
                      <a:endParaRPr lang="en-IN" sz="1800" b="1"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IN" sz="1800" b="1" u="none" strike="noStrike">
                          <a:solidFill>
                            <a:srgbClr val="000000"/>
                          </a:solidFill>
                          <a:effectLst/>
                        </a:rPr>
                        <a:t>Alex</a:t>
                      </a:r>
                      <a:br>
                        <a:rPr lang="en-IN" sz="1800" b="1" u="none" strike="noStrike">
                          <a:solidFill>
                            <a:srgbClr val="000000"/>
                          </a:solidFill>
                          <a:effectLst/>
                        </a:rPr>
                      </a:br>
                      <a:r>
                        <a:rPr lang="en-IN" sz="1800" b="1" u="none" strike="noStrike">
                          <a:solidFill>
                            <a:srgbClr val="000000"/>
                          </a:solidFill>
                          <a:effectLst/>
                        </a:rPr>
                        <a:t>net</a:t>
                      </a:r>
                      <a:endParaRPr lang="en-IN" sz="1800" b="1"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IN" sz="1800" b="1" u="none" strike="noStrike">
                          <a:solidFill>
                            <a:srgbClr val="000000"/>
                          </a:solidFill>
                          <a:effectLst/>
                        </a:rPr>
                        <a:t>Res</a:t>
                      </a:r>
                      <a:br>
                        <a:rPr lang="en-IN" sz="1800" b="1" u="none" strike="noStrike">
                          <a:solidFill>
                            <a:srgbClr val="000000"/>
                          </a:solidFill>
                          <a:effectLst/>
                        </a:rPr>
                      </a:br>
                      <a:r>
                        <a:rPr lang="en-IN" sz="1800" b="1" u="none" strike="noStrike">
                          <a:solidFill>
                            <a:srgbClr val="000000"/>
                          </a:solidFill>
                          <a:effectLst/>
                        </a:rPr>
                        <a:t>net18</a:t>
                      </a:r>
                      <a:endParaRPr lang="en-IN" sz="1800" b="1"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IN" sz="1800" b="1" u="none" strike="noStrike">
                          <a:solidFill>
                            <a:srgbClr val="000000"/>
                          </a:solidFill>
                          <a:effectLst/>
                        </a:rPr>
                        <a:t>ZF</a:t>
                      </a:r>
                      <a:br>
                        <a:rPr lang="en-IN" sz="1800" b="1" u="none" strike="noStrike">
                          <a:solidFill>
                            <a:srgbClr val="000000"/>
                          </a:solidFill>
                          <a:effectLst/>
                        </a:rPr>
                      </a:br>
                      <a:r>
                        <a:rPr lang="en-IN" sz="1800" b="1" u="none" strike="noStrike">
                          <a:solidFill>
                            <a:srgbClr val="000000"/>
                          </a:solidFill>
                          <a:effectLst/>
                        </a:rPr>
                        <a:t>Net</a:t>
                      </a:r>
                      <a:endParaRPr lang="en-IN" sz="1800" b="1"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IN" sz="1800" b="1" u="none" strike="noStrike">
                          <a:solidFill>
                            <a:srgbClr val="000000"/>
                          </a:solidFill>
                          <a:effectLst/>
                        </a:rPr>
                        <a:t>VGG</a:t>
                      </a:r>
                      <a:br>
                        <a:rPr lang="en-IN" sz="1800" b="1" u="none" strike="noStrike">
                          <a:solidFill>
                            <a:srgbClr val="000000"/>
                          </a:solidFill>
                          <a:effectLst/>
                        </a:rPr>
                      </a:br>
                      <a:r>
                        <a:rPr lang="en-IN" sz="1800" b="1" u="none" strike="noStrike">
                          <a:solidFill>
                            <a:srgbClr val="000000"/>
                          </a:solidFill>
                          <a:effectLst/>
                        </a:rPr>
                        <a:t>16</a:t>
                      </a:r>
                      <a:endParaRPr lang="en-IN" sz="1800" b="1"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IN" sz="1800" b="1" u="none" strike="noStrike">
                          <a:solidFill>
                            <a:srgbClr val="000000"/>
                          </a:solidFill>
                          <a:effectLst/>
                        </a:rPr>
                        <a:t>Alex</a:t>
                      </a:r>
                      <a:br>
                        <a:rPr lang="en-IN" sz="1800" b="1" u="none" strike="noStrike">
                          <a:solidFill>
                            <a:srgbClr val="000000"/>
                          </a:solidFill>
                          <a:effectLst/>
                        </a:rPr>
                      </a:br>
                      <a:r>
                        <a:rPr lang="en-IN" sz="1800" b="1" u="none" strike="noStrike">
                          <a:solidFill>
                            <a:srgbClr val="000000"/>
                          </a:solidFill>
                          <a:effectLst/>
                        </a:rPr>
                        <a:t>net</a:t>
                      </a:r>
                      <a:endParaRPr lang="en-IN" sz="1800" b="1"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IN" sz="1800" b="1" u="none" strike="noStrike">
                          <a:solidFill>
                            <a:srgbClr val="000000"/>
                          </a:solidFill>
                          <a:effectLst/>
                        </a:rPr>
                        <a:t>Res</a:t>
                      </a:r>
                      <a:br>
                        <a:rPr lang="en-IN" sz="1800" b="1" u="none" strike="noStrike">
                          <a:solidFill>
                            <a:srgbClr val="000000"/>
                          </a:solidFill>
                          <a:effectLst/>
                        </a:rPr>
                      </a:br>
                      <a:r>
                        <a:rPr lang="en-IN" sz="1800" b="1" u="none" strike="noStrike">
                          <a:solidFill>
                            <a:srgbClr val="000000"/>
                          </a:solidFill>
                          <a:effectLst/>
                        </a:rPr>
                        <a:t>net18</a:t>
                      </a:r>
                      <a:endParaRPr lang="en-IN" sz="1800" b="1"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IN" sz="1800" b="1" u="none" strike="noStrike">
                          <a:solidFill>
                            <a:srgbClr val="000000"/>
                          </a:solidFill>
                          <a:effectLst/>
                        </a:rPr>
                        <a:t>ZF</a:t>
                      </a:r>
                      <a:br>
                        <a:rPr lang="en-IN" sz="1800" b="1" u="none" strike="noStrike">
                          <a:solidFill>
                            <a:srgbClr val="000000"/>
                          </a:solidFill>
                          <a:effectLst/>
                        </a:rPr>
                      </a:br>
                      <a:r>
                        <a:rPr lang="en-IN" sz="1800" b="1" u="none" strike="noStrike">
                          <a:solidFill>
                            <a:srgbClr val="000000"/>
                          </a:solidFill>
                          <a:effectLst/>
                        </a:rPr>
                        <a:t>Net</a:t>
                      </a:r>
                      <a:endParaRPr lang="en-IN" sz="1800" b="1"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IN" sz="1800" b="1" u="none" strike="noStrike">
                          <a:solidFill>
                            <a:srgbClr val="000000"/>
                          </a:solidFill>
                          <a:effectLst/>
                        </a:rPr>
                        <a:t>VGG</a:t>
                      </a:r>
                      <a:br>
                        <a:rPr lang="en-IN" sz="1800" b="1" u="none" strike="noStrike">
                          <a:solidFill>
                            <a:srgbClr val="000000"/>
                          </a:solidFill>
                          <a:effectLst/>
                        </a:rPr>
                      </a:br>
                      <a:r>
                        <a:rPr lang="en-IN" sz="1800" b="1" u="none" strike="noStrike">
                          <a:solidFill>
                            <a:srgbClr val="000000"/>
                          </a:solidFill>
                          <a:effectLst/>
                        </a:rPr>
                        <a:t>16</a:t>
                      </a:r>
                      <a:endParaRPr lang="en-IN" sz="1800" b="1"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IN" sz="1800" b="1" u="none" strike="noStrike">
                          <a:solidFill>
                            <a:srgbClr val="000000"/>
                          </a:solidFill>
                          <a:effectLst/>
                        </a:rPr>
                        <a:t>Alex</a:t>
                      </a:r>
                      <a:br>
                        <a:rPr lang="en-IN" sz="1800" b="1" u="none" strike="noStrike">
                          <a:solidFill>
                            <a:srgbClr val="000000"/>
                          </a:solidFill>
                          <a:effectLst/>
                        </a:rPr>
                      </a:br>
                      <a:r>
                        <a:rPr lang="en-IN" sz="1800" b="1" u="none" strike="noStrike">
                          <a:solidFill>
                            <a:srgbClr val="000000"/>
                          </a:solidFill>
                          <a:effectLst/>
                        </a:rPr>
                        <a:t>net</a:t>
                      </a:r>
                      <a:endParaRPr lang="en-IN" sz="1800" b="1"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IN" sz="1800" b="1" u="none" strike="noStrike">
                          <a:solidFill>
                            <a:srgbClr val="000000"/>
                          </a:solidFill>
                          <a:effectLst/>
                        </a:rPr>
                        <a:t>Res</a:t>
                      </a:r>
                      <a:br>
                        <a:rPr lang="en-IN" sz="1800" b="1" u="none" strike="noStrike">
                          <a:solidFill>
                            <a:srgbClr val="000000"/>
                          </a:solidFill>
                          <a:effectLst/>
                        </a:rPr>
                      </a:br>
                      <a:r>
                        <a:rPr lang="en-IN" sz="1800" b="1" u="none" strike="noStrike">
                          <a:solidFill>
                            <a:srgbClr val="000000"/>
                          </a:solidFill>
                          <a:effectLst/>
                        </a:rPr>
                        <a:t>net18</a:t>
                      </a:r>
                      <a:endParaRPr lang="en-IN" sz="1800" b="1"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IN" sz="1800" b="1" u="none" strike="noStrike">
                          <a:solidFill>
                            <a:srgbClr val="000000"/>
                          </a:solidFill>
                          <a:effectLst/>
                        </a:rPr>
                        <a:t>ZF</a:t>
                      </a:r>
                      <a:br>
                        <a:rPr lang="en-IN" sz="1800" b="1" u="none" strike="noStrike">
                          <a:solidFill>
                            <a:srgbClr val="000000"/>
                          </a:solidFill>
                          <a:effectLst/>
                        </a:rPr>
                      </a:br>
                      <a:r>
                        <a:rPr lang="en-IN" sz="1800" b="1" u="none" strike="noStrike">
                          <a:solidFill>
                            <a:srgbClr val="000000"/>
                          </a:solidFill>
                          <a:effectLst/>
                        </a:rPr>
                        <a:t>Net</a:t>
                      </a:r>
                      <a:endParaRPr lang="en-IN" sz="1800" b="1"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293385399"/>
                  </a:ext>
                </a:extLst>
              </a:tr>
              <a:tr h="347902">
                <a:tc gridSpan="16">
                  <a:txBody>
                    <a:bodyPr/>
                    <a:lstStyle/>
                    <a:p>
                      <a:pPr algn="ctr" fontAlgn="b"/>
                      <a:r>
                        <a:rPr lang="en-IN" sz="1800" b="1" u="none" strike="noStrike">
                          <a:solidFill>
                            <a:srgbClr val="000000"/>
                          </a:solidFill>
                          <a:effectLst/>
                        </a:rPr>
                        <a:t>Energy in mJ</a:t>
                      </a:r>
                      <a:endParaRPr lang="en-IN" sz="1800" b="1" i="0" u="none" strike="noStrike">
                        <a:solidFill>
                          <a:srgbClr val="000000"/>
                        </a:solidFill>
                        <a:effectLst/>
                        <a:latin typeface="Calibri" panose="020F0502020204030204" pitchFamily="34" charset="0"/>
                      </a:endParaRPr>
                    </a:p>
                  </a:txBody>
                  <a:tcPr marL="7620" marR="7620" marT="7620" marB="0" anchor="b"/>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3753632521"/>
                  </a:ext>
                </a:extLst>
              </a:tr>
              <a:tr h="347902">
                <a:tc>
                  <a:txBody>
                    <a:bodyPr/>
                    <a:lstStyle/>
                    <a:p>
                      <a:pPr algn="ctr" fontAlgn="b"/>
                      <a:r>
                        <a:rPr lang="en-IN" sz="1800" b="1" u="none" strike="noStrike">
                          <a:solidFill>
                            <a:srgbClr val="000000"/>
                          </a:solidFill>
                          <a:effectLst/>
                        </a:rPr>
                        <a:t>38.6</a:t>
                      </a:r>
                      <a:endParaRPr lang="en-IN" sz="1800" b="1"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IN" sz="1800" b="1" u="none" strike="noStrike">
                          <a:solidFill>
                            <a:srgbClr val="000000"/>
                          </a:solidFill>
                          <a:effectLst/>
                        </a:rPr>
                        <a:t>4.2</a:t>
                      </a:r>
                      <a:endParaRPr lang="en-IN" sz="1800" b="1"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IN" sz="1800" b="1" u="none" strike="noStrike">
                          <a:solidFill>
                            <a:srgbClr val="000000"/>
                          </a:solidFill>
                          <a:effectLst/>
                        </a:rPr>
                        <a:t>3.2</a:t>
                      </a:r>
                      <a:endParaRPr lang="en-IN" sz="1800" b="1"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IN" sz="1800" b="1" u="none" strike="noStrike">
                          <a:solidFill>
                            <a:srgbClr val="000000"/>
                          </a:solidFill>
                          <a:effectLst/>
                        </a:rPr>
                        <a:t>3.6</a:t>
                      </a:r>
                      <a:endParaRPr lang="en-IN" sz="1800" b="1"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IN" sz="1800" b="1" u="none" strike="noStrike" dirty="0">
                          <a:solidFill>
                            <a:srgbClr val="000000"/>
                          </a:solidFill>
                          <a:effectLst/>
                        </a:rPr>
                        <a:t>113</a:t>
                      </a:r>
                      <a:endParaRPr lang="en-IN" sz="1800" b="1"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IN" sz="1800" b="1" u="none" strike="noStrike">
                          <a:solidFill>
                            <a:srgbClr val="000000"/>
                          </a:solidFill>
                          <a:effectLst/>
                        </a:rPr>
                        <a:t>19.1</a:t>
                      </a:r>
                      <a:endParaRPr lang="en-IN" sz="1800" b="1"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IN" sz="1800" b="1" u="none" strike="noStrike">
                          <a:solidFill>
                            <a:srgbClr val="000000"/>
                          </a:solidFill>
                          <a:effectLst/>
                        </a:rPr>
                        <a:t>9.8</a:t>
                      </a:r>
                      <a:endParaRPr lang="en-IN" sz="1800" b="1"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IN" sz="1800" b="1" u="none" strike="noStrike">
                          <a:solidFill>
                            <a:srgbClr val="000000"/>
                          </a:solidFill>
                          <a:effectLst/>
                        </a:rPr>
                        <a:t>15.9</a:t>
                      </a:r>
                      <a:endParaRPr lang="en-IN" sz="1800" b="1"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IN" sz="1800" b="1" u="none" strike="noStrike">
                          <a:solidFill>
                            <a:srgbClr val="000000"/>
                          </a:solidFill>
                          <a:effectLst/>
                        </a:rPr>
                        <a:t>35.1</a:t>
                      </a:r>
                      <a:endParaRPr lang="en-IN" sz="1800" b="1"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IN" sz="1800" b="1" u="none" strike="noStrike">
                          <a:solidFill>
                            <a:srgbClr val="000000"/>
                          </a:solidFill>
                          <a:effectLst/>
                        </a:rPr>
                        <a:t>4.2</a:t>
                      </a:r>
                      <a:endParaRPr lang="en-IN" sz="1800" b="1"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IN" sz="1800" b="1" u="none" strike="noStrike">
                          <a:solidFill>
                            <a:srgbClr val="000000"/>
                          </a:solidFill>
                          <a:effectLst/>
                        </a:rPr>
                        <a:t>3</a:t>
                      </a:r>
                      <a:endParaRPr lang="en-IN" sz="1800" b="1"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IN" sz="1800" b="1" u="none" strike="noStrike">
                          <a:solidFill>
                            <a:srgbClr val="000000"/>
                          </a:solidFill>
                          <a:effectLst/>
                        </a:rPr>
                        <a:t>3.3</a:t>
                      </a:r>
                      <a:endParaRPr lang="en-IN" sz="1800" b="1"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IN" sz="1800" b="1" u="none" strike="noStrike">
                          <a:solidFill>
                            <a:srgbClr val="000000"/>
                          </a:solidFill>
                          <a:effectLst/>
                        </a:rPr>
                        <a:t>23.7</a:t>
                      </a:r>
                      <a:endParaRPr lang="en-IN" sz="1800" b="1"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IN" sz="1800" b="1" u="none" strike="noStrike">
                          <a:solidFill>
                            <a:srgbClr val="000000"/>
                          </a:solidFill>
                          <a:effectLst/>
                        </a:rPr>
                        <a:t>4.8</a:t>
                      </a:r>
                      <a:endParaRPr lang="en-IN" sz="1800" b="1"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IN" sz="1800" b="1" u="none" strike="noStrike">
                          <a:solidFill>
                            <a:srgbClr val="000000"/>
                          </a:solidFill>
                          <a:effectLst/>
                        </a:rPr>
                        <a:t>2.5</a:t>
                      </a:r>
                      <a:endParaRPr lang="en-IN" sz="1800" b="1"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IN" sz="1800" b="1" u="none" strike="noStrike">
                          <a:solidFill>
                            <a:srgbClr val="000000"/>
                          </a:solidFill>
                          <a:effectLst/>
                        </a:rPr>
                        <a:t>4.2</a:t>
                      </a:r>
                      <a:endParaRPr lang="en-IN" sz="1800" b="1"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968261179"/>
                  </a:ext>
                </a:extLst>
              </a:tr>
              <a:tr h="347902">
                <a:tc gridSpan="16">
                  <a:txBody>
                    <a:bodyPr/>
                    <a:lstStyle/>
                    <a:p>
                      <a:pPr algn="ctr" fontAlgn="b"/>
                      <a:r>
                        <a:rPr lang="en-US" sz="1800" b="1" u="none" strike="noStrike" dirty="0">
                          <a:solidFill>
                            <a:srgbClr val="000000"/>
                          </a:solidFill>
                          <a:effectLst/>
                        </a:rPr>
                        <a:t>Performance (II in million </a:t>
                      </a:r>
                      <a:r>
                        <a:rPr lang="en-US" sz="1800" b="1" u="none" strike="noStrike" dirty="0" err="1">
                          <a:solidFill>
                            <a:srgbClr val="000000"/>
                          </a:solidFill>
                          <a:effectLst/>
                        </a:rPr>
                        <a:t>clk</a:t>
                      </a:r>
                      <a:r>
                        <a:rPr lang="en-US" sz="1800" b="1" u="none" strike="noStrike" dirty="0">
                          <a:solidFill>
                            <a:srgbClr val="000000"/>
                          </a:solidFill>
                          <a:effectLst/>
                        </a:rPr>
                        <a:t> cycles)</a:t>
                      </a:r>
                      <a:endParaRPr lang="en-US" sz="1800" b="1" i="0" u="none" strike="noStrike" dirty="0">
                        <a:solidFill>
                          <a:srgbClr val="000000"/>
                        </a:solidFill>
                        <a:effectLst/>
                        <a:latin typeface="Calibri" panose="020F0502020204030204" pitchFamily="34" charset="0"/>
                      </a:endParaRPr>
                    </a:p>
                  </a:txBody>
                  <a:tcPr marL="7620" marR="7620" marT="7620" marB="0" anchor="b"/>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825322218"/>
                  </a:ext>
                </a:extLst>
              </a:tr>
              <a:tr h="347902">
                <a:tc>
                  <a:txBody>
                    <a:bodyPr/>
                    <a:lstStyle/>
                    <a:p>
                      <a:pPr algn="ctr" fontAlgn="b"/>
                      <a:r>
                        <a:rPr lang="en-IN" sz="1800" b="1" u="none" strike="noStrike">
                          <a:solidFill>
                            <a:srgbClr val="000000"/>
                          </a:solidFill>
                          <a:effectLst/>
                        </a:rPr>
                        <a:t>4100</a:t>
                      </a:r>
                      <a:endParaRPr lang="en-IN" sz="1800" b="1"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IN" sz="1800" b="1" u="none" strike="noStrike">
                          <a:solidFill>
                            <a:srgbClr val="000000"/>
                          </a:solidFill>
                          <a:effectLst/>
                        </a:rPr>
                        <a:t>91.8</a:t>
                      </a:r>
                      <a:endParaRPr lang="en-IN" sz="1800" b="1"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IN" sz="1800" b="1" u="none" strike="noStrike">
                          <a:solidFill>
                            <a:srgbClr val="000000"/>
                          </a:solidFill>
                          <a:effectLst/>
                        </a:rPr>
                        <a:t>129</a:t>
                      </a:r>
                      <a:endParaRPr lang="en-IN" sz="1800" b="1"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IN" sz="1800" b="1" u="none" strike="noStrike">
                          <a:solidFill>
                            <a:srgbClr val="000000"/>
                          </a:solidFill>
                          <a:effectLst/>
                        </a:rPr>
                        <a:t>84.5</a:t>
                      </a:r>
                      <a:endParaRPr lang="en-IN" sz="1800" b="1"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IN" sz="1800" b="1" u="none" strike="noStrike">
                          <a:solidFill>
                            <a:srgbClr val="000000"/>
                          </a:solidFill>
                          <a:effectLst/>
                        </a:rPr>
                        <a:t>8290</a:t>
                      </a:r>
                      <a:endParaRPr lang="en-IN" sz="1800" b="1"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IN" sz="1800" b="1" u="none" strike="noStrike">
                          <a:solidFill>
                            <a:srgbClr val="000000"/>
                          </a:solidFill>
                          <a:effectLst/>
                        </a:rPr>
                        <a:t>206</a:t>
                      </a:r>
                      <a:endParaRPr lang="en-IN" sz="1800" b="1"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IN" sz="1800" b="1" u="none" strike="noStrike">
                          <a:solidFill>
                            <a:srgbClr val="000000"/>
                          </a:solidFill>
                          <a:effectLst/>
                        </a:rPr>
                        <a:t>283</a:t>
                      </a:r>
                      <a:endParaRPr lang="en-IN" sz="1800" b="1"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IN" sz="1800" b="1" u="none" strike="noStrike">
                          <a:solidFill>
                            <a:srgbClr val="000000"/>
                          </a:solidFill>
                          <a:effectLst/>
                        </a:rPr>
                        <a:t>196</a:t>
                      </a:r>
                      <a:endParaRPr lang="en-IN" sz="1800" b="1"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IN" sz="1800" b="1" u="none" strike="noStrike">
                          <a:solidFill>
                            <a:srgbClr val="000000"/>
                          </a:solidFill>
                          <a:effectLst/>
                        </a:rPr>
                        <a:t>3961</a:t>
                      </a:r>
                      <a:endParaRPr lang="en-IN" sz="1800" b="1"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IN" sz="1800" b="1" u="none" strike="noStrike">
                          <a:solidFill>
                            <a:srgbClr val="000000"/>
                          </a:solidFill>
                          <a:effectLst/>
                        </a:rPr>
                        <a:t>89</a:t>
                      </a:r>
                      <a:endParaRPr lang="en-IN" sz="1800" b="1"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IN" sz="1800" b="1" u="none" strike="noStrike">
                          <a:solidFill>
                            <a:srgbClr val="000000"/>
                          </a:solidFill>
                          <a:effectLst/>
                        </a:rPr>
                        <a:t>125</a:t>
                      </a:r>
                      <a:endParaRPr lang="en-IN" sz="1800" b="1"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IN" sz="1800" b="1" u="none" strike="noStrike">
                          <a:solidFill>
                            <a:srgbClr val="000000"/>
                          </a:solidFill>
                          <a:effectLst/>
                        </a:rPr>
                        <a:t>81.9</a:t>
                      </a:r>
                      <a:endParaRPr lang="en-IN" sz="1800" b="1"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IN" sz="1800" b="1" u="none" strike="noStrike">
                          <a:solidFill>
                            <a:srgbClr val="000000"/>
                          </a:solidFill>
                          <a:effectLst/>
                        </a:rPr>
                        <a:t>280</a:t>
                      </a:r>
                      <a:endParaRPr lang="en-IN" sz="1800" b="1"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IN" sz="1800" b="1" u="none" strike="noStrike">
                          <a:solidFill>
                            <a:srgbClr val="000000"/>
                          </a:solidFill>
                          <a:effectLst/>
                        </a:rPr>
                        <a:t>19</a:t>
                      </a:r>
                      <a:endParaRPr lang="en-IN" sz="1800" b="1"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IN" sz="1800" b="1" u="none" strike="noStrike">
                          <a:solidFill>
                            <a:srgbClr val="000000"/>
                          </a:solidFill>
                          <a:effectLst/>
                        </a:rPr>
                        <a:t>33.9</a:t>
                      </a:r>
                      <a:endParaRPr lang="en-IN" sz="1800" b="1"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IN" sz="1800" b="1" u="none" strike="noStrike">
                          <a:solidFill>
                            <a:srgbClr val="000000"/>
                          </a:solidFill>
                          <a:effectLst/>
                        </a:rPr>
                        <a:t>32.3</a:t>
                      </a:r>
                      <a:endParaRPr lang="en-IN" sz="1800" b="1"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498619867"/>
                  </a:ext>
                </a:extLst>
              </a:tr>
              <a:tr h="347902">
                <a:tc gridSpan="16">
                  <a:txBody>
                    <a:bodyPr/>
                    <a:lstStyle/>
                    <a:p>
                      <a:pPr algn="ctr" fontAlgn="b"/>
                      <a:r>
                        <a:rPr lang="en-IN" sz="1800" b="1" u="none" strike="noStrike">
                          <a:solidFill>
                            <a:srgbClr val="000000"/>
                          </a:solidFill>
                          <a:effectLst/>
                        </a:rPr>
                        <a:t>Energy-Delay Product (mJ*Sec)</a:t>
                      </a:r>
                      <a:endParaRPr lang="en-IN" sz="1800" b="1" i="0" u="none" strike="noStrike">
                        <a:solidFill>
                          <a:srgbClr val="000000"/>
                        </a:solidFill>
                        <a:effectLst/>
                        <a:latin typeface="Calibri" panose="020F0502020204030204" pitchFamily="34" charset="0"/>
                      </a:endParaRPr>
                    </a:p>
                  </a:txBody>
                  <a:tcPr marL="7620" marR="7620" marT="7620" marB="0" anchor="b"/>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1594640178"/>
                  </a:ext>
                </a:extLst>
              </a:tr>
              <a:tr h="347902">
                <a:tc>
                  <a:txBody>
                    <a:bodyPr/>
                    <a:lstStyle/>
                    <a:p>
                      <a:pPr algn="ctr" fontAlgn="b"/>
                      <a:r>
                        <a:rPr lang="en-IN" sz="1800" b="1" u="none" strike="noStrike">
                          <a:solidFill>
                            <a:srgbClr val="000000"/>
                          </a:solidFill>
                          <a:effectLst/>
                        </a:rPr>
                        <a:t>790</a:t>
                      </a:r>
                      <a:endParaRPr lang="en-IN" sz="1800" b="1"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IN" sz="1800" b="1" u="none" strike="noStrike">
                          <a:solidFill>
                            <a:srgbClr val="000000"/>
                          </a:solidFill>
                          <a:effectLst/>
                        </a:rPr>
                        <a:t>1.9</a:t>
                      </a:r>
                      <a:endParaRPr lang="en-IN" sz="1800" b="1"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IN" sz="1800" b="1" u="none" strike="noStrike">
                          <a:solidFill>
                            <a:srgbClr val="000000"/>
                          </a:solidFill>
                          <a:effectLst/>
                        </a:rPr>
                        <a:t>2.1</a:t>
                      </a:r>
                      <a:endParaRPr lang="en-IN" sz="1800" b="1"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IN" sz="1800" b="1" u="none" strike="noStrike">
                          <a:solidFill>
                            <a:srgbClr val="000000"/>
                          </a:solidFill>
                          <a:effectLst/>
                        </a:rPr>
                        <a:t>1.5</a:t>
                      </a:r>
                      <a:endParaRPr lang="en-IN" sz="1800" b="1"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IN" sz="1800" b="1" u="none" strike="noStrike">
                          <a:solidFill>
                            <a:srgbClr val="000000"/>
                          </a:solidFill>
                          <a:effectLst/>
                        </a:rPr>
                        <a:t>4680</a:t>
                      </a:r>
                      <a:endParaRPr lang="en-IN" sz="1800" b="1"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IN" sz="1800" b="1" u="none" strike="noStrike">
                          <a:solidFill>
                            <a:srgbClr val="000000"/>
                          </a:solidFill>
                          <a:effectLst/>
                        </a:rPr>
                        <a:t>19.7</a:t>
                      </a:r>
                      <a:endParaRPr lang="en-IN" sz="1800" b="1"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IN" sz="1800" b="1" u="none" strike="noStrike">
                          <a:solidFill>
                            <a:srgbClr val="000000"/>
                          </a:solidFill>
                          <a:effectLst/>
                        </a:rPr>
                        <a:t>13.9</a:t>
                      </a:r>
                      <a:endParaRPr lang="en-IN" sz="1800" b="1"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IN" sz="1800" b="1" u="none" strike="noStrike">
                          <a:solidFill>
                            <a:srgbClr val="000000"/>
                          </a:solidFill>
                          <a:effectLst/>
                        </a:rPr>
                        <a:t>15.6</a:t>
                      </a:r>
                      <a:endParaRPr lang="en-IN" sz="1800" b="1"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IN" sz="1800" b="1" u="none" strike="noStrike">
                          <a:solidFill>
                            <a:srgbClr val="000000"/>
                          </a:solidFill>
                          <a:effectLst/>
                        </a:rPr>
                        <a:t>696.8</a:t>
                      </a:r>
                      <a:endParaRPr lang="en-IN" sz="1800" b="1"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IN" sz="1800" b="1" u="none" strike="noStrike">
                          <a:solidFill>
                            <a:srgbClr val="000000"/>
                          </a:solidFill>
                          <a:effectLst/>
                        </a:rPr>
                        <a:t>1.9</a:t>
                      </a:r>
                      <a:endParaRPr lang="en-IN" sz="1800" b="1"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IN" sz="1800" b="1" u="none" strike="noStrike" dirty="0">
                          <a:solidFill>
                            <a:srgbClr val="000000"/>
                          </a:solidFill>
                          <a:effectLst/>
                        </a:rPr>
                        <a:t>1.8</a:t>
                      </a:r>
                      <a:endParaRPr lang="en-IN" sz="1800" b="1"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IN" sz="1800" b="1" u="none" strike="noStrike">
                          <a:solidFill>
                            <a:srgbClr val="000000"/>
                          </a:solidFill>
                          <a:effectLst/>
                        </a:rPr>
                        <a:t>1.4</a:t>
                      </a:r>
                      <a:endParaRPr lang="en-IN" sz="1800" b="1"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IN" sz="1800" b="1" u="none" strike="noStrike">
                          <a:solidFill>
                            <a:srgbClr val="000000"/>
                          </a:solidFill>
                          <a:effectLst/>
                        </a:rPr>
                        <a:t>33.2</a:t>
                      </a:r>
                      <a:endParaRPr lang="en-IN" sz="1800" b="1"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IN" sz="1800" b="1" u="none" strike="noStrike">
                          <a:solidFill>
                            <a:srgbClr val="000000"/>
                          </a:solidFill>
                          <a:effectLst/>
                        </a:rPr>
                        <a:t>0.5</a:t>
                      </a:r>
                      <a:endParaRPr lang="en-IN" sz="1800" b="1"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IN" sz="1800" b="1" u="none" strike="noStrike">
                          <a:solidFill>
                            <a:srgbClr val="000000"/>
                          </a:solidFill>
                          <a:effectLst/>
                        </a:rPr>
                        <a:t>0.4</a:t>
                      </a:r>
                      <a:endParaRPr lang="en-IN" sz="1800" b="1"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IN" sz="1800" b="1" u="none" strike="noStrike">
                          <a:solidFill>
                            <a:srgbClr val="000000"/>
                          </a:solidFill>
                          <a:effectLst/>
                        </a:rPr>
                        <a:t>0.7</a:t>
                      </a:r>
                      <a:endParaRPr lang="en-IN" sz="1800" b="1"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164394013"/>
                  </a:ext>
                </a:extLst>
              </a:tr>
              <a:tr h="347902">
                <a:tc gridSpan="16">
                  <a:txBody>
                    <a:bodyPr/>
                    <a:lstStyle/>
                    <a:p>
                      <a:pPr algn="ctr" fontAlgn="b"/>
                      <a:r>
                        <a:rPr lang="en-IN" sz="1800" b="1" u="none" strike="noStrike" dirty="0">
                          <a:solidFill>
                            <a:srgbClr val="000000"/>
                          </a:solidFill>
                          <a:effectLst/>
                        </a:rPr>
                        <a:t>EDP Gain</a:t>
                      </a:r>
                      <a:endParaRPr lang="en-IN" sz="1800" b="1" i="0" u="none" strike="noStrike" dirty="0">
                        <a:solidFill>
                          <a:srgbClr val="000000"/>
                        </a:solidFill>
                        <a:effectLst/>
                        <a:latin typeface="Calibri" panose="020F0502020204030204" pitchFamily="34" charset="0"/>
                      </a:endParaRPr>
                    </a:p>
                  </a:txBody>
                  <a:tcPr marL="7620" marR="7620" marT="7620" marB="0" anchor="b"/>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2242443175"/>
                  </a:ext>
                </a:extLst>
              </a:tr>
              <a:tr h="347902">
                <a:tc>
                  <a:txBody>
                    <a:bodyPr/>
                    <a:lstStyle/>
                    <a:p>
                      <a:pPr algn="ctr" fontAlgn="b"/>
                      <a:r>
                        <a:rPr lang="en-IN" sz="1800" b="1" u="none" strike="noStrike">
                          <a:solidFill>
                            <a:srgbClr val="000000"/>
                          </a:solidFill>
                          <a:effectLst/>
                        </a:rPr>
                        <a:t>23.8</a:t>
                      </a:r>
                      <a:endParaRPr lang="en-IN" sz="1800" b="1"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IN" sz="1800" b="1" u="none" strike="noStrike">
                          <a:solidFill>
                            <a:srgbClr val="000000"/>
                          </a:solidFill>
                          <a:effectLst/>
                        </a:rPr>
                        <a:t>4.23</a:t>
                      </a:r>
                      <a:endParaRPr lang="en-IN" sz="1800" b="1"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IN" sz="1800" b="1" u="none" strike="noStrike">
                          <a:solidFill>
                            <a:srgbClr val="000000"/>
                          </a:solidFill>
                          <a:effectLst/>
                        </a:rPr>
                        <a:t>4.98</a:t>
                      </a:r>
                      <a:endParaRPr lang="en-IN" sz="1800" b="1"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IN" sz="1800" b="1" u="none" strike="noStrike">
                          <a:solidFill>
                            <a:srgbClr val="000000"/>
                          </a:solidFill>
                          <a:effectLst/>
                        </a:rPr>
                        <a:t>2.26</a:t>
                      </a:r>
                      <a:endParaRPr lang="en-IN" sz="1800" b="1"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IN" sz="1800" b="1" u="none" strike="noStrike">
                          <a:solidFill>
                            <a:srgbClr val="000000"/>
                          </a:solidFill>
                          <a:effectLst/>
                        </a:rPr>
                        <a:t>140.92</a:t>
                      </a:r>
                      <a:endParaRPr lang="en-IN" sz="1800" b="1"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IN" sz="1800" b="1" u="none" strike="noStrike">
                          <a:solidFill>
                            <a:srgbClr val="000000"/>
                          </a:solidFill>
                          <a:effectLst/>
                        </a:rPr>
                        <a:t>43.05</a:t>
                      </a:r>
                      <a:endParaRPr lang="en-IN" sz="1800" b="1"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IN" sz="1800" b="1" u="none" strike="noStrike">
                          <a:solidFill>
                            <a:srgbClr val="000000"/>
                          </a:solidFill>
                          <a:effectLst/>
                        </a:rPr>
                        <a:t>33.39</a:t>
                      </a:r>
                      <a:endParaRPr lang="en-IN" sz="1800" b="1"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IN" sz="1800" b="1" u="none" strike="noStrike">
                          <a:solidFill>
                            <a:srgbClr val="000000"/>
                          </a:solidFill>
                          <a:effectLst/>
                        </a:rPr>
                        <a:t>22.86</a:t>
                      </a:r>
                      <a:endParaRPr lang="en-IN" sz="1800" b="1"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IN" sz="1800" b="1" u="none" strike="noStrike" dirty="0">
                          <a:solidFill>
                            <a:srgbClr val="000000"/>
                          </a:solidFill>
                          <a:effectLst/>
                        </a:rPr>
                        <a:t>20.98</a:t>
                      </a:r>
                      <a:endParaRPr lang="en-IN" sz="1800" b="1"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IN" sz="1800" b="1" u="none" strike="noStrike" dirty="0">
                          <a:solidFill>
                            <a:srgbClr val="000000"/>
                          </a:solidFill>
                          <a:effectLst/>
                        </a:rPr>
                        <a:t>4.05</a:t>
                      </a:r>
                      <a:endParaRPr lang="en-IN" sz="1800" b="1"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IN" sz="1800" b="1" u="none" strike="noStrike" dirty="0">
                          <a:solidFill>
                            <a:srgbClr val="000000"/>
                          </a:solidFill>
                          <a:effectLst/>
                        </a:rPr>
                        <a:t>4.52</a:t>
                      </a:r>
                      <a:endParaRPr lang="en-IN" sz="1800" b="1"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IN" sz="1800" b="1" u="none" strike="noStrike">
                          <a:solidFill>
                            <a:srgbClr val="000000"/>
                          </a:solidFill>
                          <a:effectLst/>
                        </a:rPr>
                        <a:t>1.98</a:t>
                      </a:r>
                      <a:endParaRPr lang="en-IN" sz="1800" b="1"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IN" sz="1800" b="1" u="none" strike="noStrike">
                          <a:solidFill>
                            <a:srgbClr val="000000"/>
                          </a:solidFill>
                          <a:effectLst/>
                        </a:rPr>
                        <a:t>-</a:t>
                      </a:r>
                      <a:endParaRPr lang="en-IN" sz="1800" b="1"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IN" sz="1800" b="1" u="none" strike="noStrike">
                          <a:solidFill>
                            <a:srgbClr val="000000"/>
                          </a:solidFill>
                          <a:effectLst/>
                        </a:rPr>
                        <a:t>-</a:t>
                      </a:r>
                      <a:endParaRPr lang="en-IN" sz="1800" b="1"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IN" sz="1800" b="1" u="none" strike="noStrike">
                          <a:solidFill>
                            <a:srgbClr val="000000"/>
                          </a:solidFill>
                          <a:effectLst/>
                        </a:rPr>
                        <a:t>-</a:t>
                      </a:r>
                      <a:endParaRPr lang="en-IN" sz="1800" b="1"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IN" sz="1800" b="1" u="none" strike="noStrike" dirty="0">
                          <a:solidFill>
                            <a:srgbClr val="000000"/>
                          </a:solidFill>
                          <a:effectLst/>
                        </a:rPr>
                        <a:t>-</a:t>
                      </a:r>
                      <a:endParaRPr lang="en-IN" sz="1800" b="1"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822602886"/>
                  </a:ext>
                </a:extLst>
              </a:tr>
            </a:tbl>
          </a:graphicData>
        </a:graphic>
      </p:graphicFrame>
      <p:sp>
        <p:nvSpPr>
          <p:cNvPr id="3" name="TextBox 2">
            <a:extLst>
              <a:ext uri="{FF2B5EF4-FFF2-40B4-BE49-F238E27FC236}">
                <a16:creationId xmlns:a16="http://schemas.microsoft.com/office/drawing/2014/main" id="{176F39E7-D7A4-6829-2D72-32009876B116}"/>
              </a:ext>
            </a:extLst>
          </p:cNvPr>
          <p:cNvSpPr txBox="1"/>
          <p:nvPr/>
        </p:nvSpPr>
        <p:spPr>
          <a:xfrm>
            <a:off x="0" y="6501468"/>
            <a:ext cx="4261449" cy="400110"/>
          </a:xfrm>
          <a:prstGeom prst="rect">
            <a:avLst/>
          </a:prstGeom>
          <a:noFill/>
        </p:spPr>
        <p:txBody>
          <a:bodyPr wrap="square" rtlCol="0">
            <a:spAutoFit/>
          </a:bodyPr>
          <a:lstStyle/>
          <a:p>
            <a:r>
              <a:rPr lang="en-US" sz="2000" dirty="0">
                <a:solidFill>
                  <a:schemeClr val="bg1"/>
                </a:solidFill>
              </a:rPr>
              <a:t>Experiments &amp; Results</a:t>
            </a:r>
            <a:endParaRPr lang="en-IN" sz="2000" dirty="0">
              <a:solidFill>
                <a:schemeClr val="bg1"/>
              </a:solidFill>
            </a:endParaRPr>
          </a:p>
        </p:txBody>
      </p:sp>
    </p:spTree>
    <p:extLst>
      <p:ext uri="{BB962C8B-B14F-4D97-AF65-F5344CB8AC3E}">
        <p14:creationId xmlns:p14="http://schemas.microsoft.com/office/powerpoint/2010/main" val="144443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par>
                          <p:cTn id="7" fill="hold">
                            <p:stCondLst>
                              <p:cond delay="0"/>
                            </p:stCondLst>
                            <p:childTnLst>
                              <p:par>
                                <p:cTn id="8" presetID="26" presetClass="emph" presetSubtype="0" fill="hold" grpId="1" nodeType="afterEffect">
                                  <p:stCondLst>
                                    <p:cond delay="0"/>
                                  </p:stCondLst>
                                  <p:childTnLst>
                                    <p:animEffect transition="out" filter="fade">
                                      <p:cBhvr>
                                        <p:cTn id="9" dur="500" tmFilter="0, 0; .2, .5; .8, .5; 1, 0"/>
                                        <p:tgtEl>
                                          <p:spTgt spid="6"/>
                                        </p:tgtEl>
                                      </p:cBhvr>
                                    </p:animEffect>
                                    <p:animScale>
                                      <p:cBhvr>
                                        <p:cTn id="10" dur="250" autoRev="1" fill="hold"/>
                                        <p:tgtEl>
                                          <p:spTgt spid="6"/>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7E3441-8E97-D09A-7E58-C6C28DA6C2F9}"/>
              </a:ext>
            </a:extLst>
          </p:cNvPr>
          <p:cNvSpPr>
            <a:spLocks noGrp="1"/>
          </p:cNvSpPr>
          <p:nvPr>
            <p:ph type="title"/>
          </p:nvPr>
        </p:nvSpPr>
        <p:spPr>
          <a:xfrm>
            <a:off x="480753" y="97578"/>
            <a:ext cx="11563202" cy="753813"/>
          </a:xfrm>
        </p:spPr>
        <p:txBody>
          <a:bodyPr/>
          <a:lstStyle/>
          <a:p>
            <a:r>
              <a:rPr lang="en-IN" dirty="0"/>
              <a:t>Conclusion</a:t>
            </a:r>
          </a:p>
        </p:txBody>
      </p:sp>
      <p:graphicFrame>
        <p:nvGraphicFramePr>
          <p:cNvPr id="6" name="Content Placeholder 3">
            <a:extLst>
              <a:ext uri="{FF2B5EF4-FFF2-40B4-BE49-F238E27FC236}">
                <a16:creationId xmlns:a16="http://schemas.microsoft.com/office/drawing/2014/main" id="{5558CD3F-B52E-6032-5DD9-1E33F036035A}"/>
              </a:ext>
            </a:extLst>
          </p:cNvPr>
          <p:cNvGraphicFramePr>
            <a:graphicFrameLocks noGrp="1"/>
          </p:cNvGraphicFramePr>
          <p:nvPr>
            <p:ph idx="1"/>
            <p:extLst>
              <p:ext uri="{D42A27DB-BD31-4B8C-83A1-F6EECF244321}">
                <p14:modId xmlns:p14="http://schemas.microsoft.com/office/powerpoint/2010/main" val="3228872548"/>
              </p:ext>
            </p:extLst>
          </p:nvPr>
        </p:nvGraphicFramePr>
        <p:xfrm>
          <a:off x="480753" y="563526"/>
          <a:ext cx="11199563" cy="595175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a:extLst>
              <a:ext uri="{FF2B5EF4-FFF2-40B4-BE49-F238E27FC236}">
                <a16:creationId xmlns:a16="http://schemas.microsoft.com/office/drawing/2014/main" id="{E7A2BD44-6E36-A17A-6066-4859A9DA8E3C}"/>
              </a:ext>
            </a:extLst>
          </p:cNvPr>
          <p:cNvSpPr txBox="1"/>
          <p:nvPr/>
        </p:nvSpPr>
        <p:spPr>
          <a:xfrm>
            <a:off x="0" y="6501468"/>
            <a:ext cx="4261449" cy="400110"/>
          </a:xfrm>
          <a:prstGeom prst="rect">
            <a:avLst/>
          </a:prstGeom>
          <a:noFill/>
        </p:spPr>
        <p:txBody>
          <a:bodyPr wrap="square" rtlCol="0">
            <a:spAutoFit/>
          </a:bodyPr>
          <a:lstStyle/>
          <a:p>
            <a:r>
              <a:rPr lang="en-US" sz="2000" dirty="0">
                <a:solidFill>
                  <a:schemeClr val="bg1"/>
                </a:solidFill>
              </a:rPr>
              <a:t>Conclusion</a:t>
            </a:r>
            <a:endParaRPr lang="en-IN" sz="2000" dirty="0">
              <a:solidFill>
                <a:schemeClr val="bg1"/>
              </a:solidFill>
            </a:endParaRPr>
          </a:p>
        </p:txBody>
      </p:sp>
    </p:spTree>
    <p:extLst>
      <p:ext uri="{BB962C8B-B14F-4D97-AF65-F5344CB8AC3E}">
        <p14:creationId xmlns:p14="http://schemas.microsoft.com/office/powerpoint/2010/main" val="221864568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9E90EF-4A9E-B652-48BC-2E794592454C}"/>
              </a:ext>
            </a:extLst>
          </p:cNvPr>
          <p:cNvSpPr>
            <a:spLocks noGrp="1"/>
          </p:cNvSpPr>
          <p:nvPr>
            <p:ph type="title"/>
          </p:nvPr>
        </p:nvSpPr>
        <p:spPr/>
        <p:txBody>
          <a:bodyPr/>
          <a:lstStyle/>
          <a:p>
            <a:r>
              <a:rPr lang="en-US" dirty="0"/>
              <a:t>Major References</a:t>
            </a:r>
            <a:endParaRPr lang="en-IN" dirty="0"/>
          </a:p>
        </p:txBody>
      </p:sp>
      <p:sp>
        <p:nvSpPr>
          <p:cNvPr id="3" name="Content Placeholder 2">
            <a:extLst>
              <a:ext uri="{FF2B5EF4-FFF2-40B4-BE49-F238E27FC236}">
                <a16:creationId xmlns:a16="http://schemas.microsoft.com/office/drawing/2014/main" id="{0D0CE0AF-E791-569A-6020-24E8A6FA4390}"/>
              </a:ext>
            </a:extLst>
          </p:cNvPr>
          <p:cNvSpPr>
            <a:spLocks noGrp="1"/>
          </p:cNvSpPr>
          <p:nvPr>
            <p:ph idx="1"/>
          </p:nvPr>
        </p:nvSpPr>
        <p:spPr/>
        <p:txBody>
          <a:bodyPr>
            <a:normAutofit fontScale="62500" lnSpcReduction="20000"/>
          </a:bodyPr>
          <a:lstStyle/>
          <a:p>
            <a:pPr marL="514350" indent="-514350">
              <a:buFont typeface="+mj-lt"/>
              <a:buAutoNum type="arabicPeriod"/>
            </a:pPr>
            <a:r>
              <a:rPr lang="en-IN" dirty="0"/>
              <a:t>Vivienne Sze, Yu </a:t>
            </a:r>
            <a:r>
              <a:rPr lang="en-IN" dirty="0" err="1"/>
              <a:t>Hsin</a:t>
            </a:r>
            <a:r>
              <a:rPr lang="en-IN" dirty="0"/>
              <a:t> Chen, Tien Ju Yang, and Joel S. Emer. Efficient processing of deep neural networks: A tutorial and survey, 12 2017.</a:t>
            </a:r>
          </a:p>
          <a:p>
            <a:pPr marL="514350" indent="-514350">
              <a:buFont typeface="+mj-lt"/>
              <a:buAutoNum type="arabicPeriod"/>
            </a:pPr>
            <a:r>
              <a:rPr lang="en-IN" dirty="0"/>
              <a:t> K. </a:t>
            </a:r>
            <a:r>
              <a:rPr lang="en-IN" dirty="0" err="1"/>
              <a:t>Chitsaz</a:t>
            </a:r>
            <a:r>
              <a:rPr lang="en-IN" dirty="0"/>
              <a:t>, M. </a:t>
            </a:r>
            <a:r>
              <a:rPr lang="en-IN" dirty="0" err="1"/>
              <a:t>Hajabdollahi</a:t>
            </a:r>
            <a:r>
              <a:rPr lang="en-IN" dirty="0"/>
              <a:t>, N. Karimi, S. </a:t>
            </a:r>
            <a:r>
              <a:rPr lang="en-IN" dirty="0" err="1"/>
              <a:t>Samavi</a:t>
            </a:r>
            <a:r>
              <a:rPr lang="en-IN" dirty="0"/>
              <a:t>, and S. </a:t>
            </a:r>
            <a:r>
              <a:rPr lang="en-IN" dirty="0" err="1"/>
              <a:t>Shirani</a:t>
            </a:r>
            <a:r>
              <a:rPr lang="en-IN" dirty="0"/>
              <a:t>, “Acceleration of convolutional neural network using </a:t>
            </a:r>
            <a:r>
              <a:rPr lang="en-IN" dirty="0" err="1"/>
              <a:t>fft</a:t>
            </a:r>
            <a:r>
              <a:rPr lang="en-IN" dirty="0"/>
              <a:t>-based split convolutions.” </a:t>
            </a:r>
          </a:p>
          <a:p>
            <a:pPr marL="514350" indent="-514350">
              <a:buFont typeface="+mj-lt"/>
              <a:buAutoNum type="arabicPeriod"/>
            </a:pPr>
            <a:r>
              <a:rPr lang="en-IN" dirty="0" err="1"/>
              <a:t>Tahmid</a:t>
            </a:r>
            <a:r>
              <a:rPr lang="en-IN" dirty="0"/>
              <a:t> Abtahi, Amey Kulkarni, and </a:t>
            </a:r>
            <a:r>
              <a:rPr lang="en-IN" dirty="0" err="1"/>
              <a:t>Tinoosh</a:t>
            </a:r>
            <a:r>
              <a:rPr lang="en-IN" dirty="0"/>
              <a:t> </a:t>
            </a:r>
            <a:r>
              <a:rPr lang="en-IN" dirty="0" err="1"/>
              <a:t>Mohsenin</a:t>
            </a:r>
            <a:r>
              <a:rPr lang="en-IN" dirty="0"/>
              <a:t>. Accelerating convolutional neural network with FFT on tiny cores. In 2017 ISCAS. IEEE.</a:t>
            </a:r>
          </a:p>
          <a:p>
            <a:pPr marL="514350" indent="-514350">
              <a:buFont typeface="+mj-lt"/>
              <a:buAutoNum type="arabicPeriod"/>
            </a:pPr>
            <a:r>
              <a:rPr lang="en-IN" dirty="0" err="1"/>
              <a:t>Wenyan</a:t>
            </a:r>
            <a:r>
              <a:rPr lang="en-IN" dirty="0"/>
              <a:t> Lu, </a:t>
            </a:r>
            <a:r>
              <a:rPr lang="en-IN" dirty="0" err="1"/>
              <a:t>Guihai</a:t>
            </a:r>
            <a:r>
              <a:rPr lang="en-IN" dirty="0"/>
              <a:t> Yan, </a:t>
            </a:r>
            <a:r>
              <a:rPr lang="en-IN" dirty="0" err="1"/>
              <a:t>Jiajun</a:t>
            </a:r>
            <a:r>
              <a:rPr lang="en-IN" dirty="0"/>
              <a:t> Li, </a:t>
            </a:r>
            <a:r>
              <a:rPr lang="en-IN" dirty="0" err="1"/>
              <a:t>Shijun</a:t>
            </a:r>
            <a:r>
              <a:rPr lang="en-IN" dirty="0"/>
              <a:t> Gong, </a:t>
            </a:r>
            <a:r>
              <a:rPr lang="en-IN" dirty="0" err="1"/>
              <a:t>Yinhe</a:t>
            </a:r>
            <a:r>
              <a:rPr lang="en-IN" dirty="0"/>
              <a:t> Han, and </a:t>
            </a:r>
            <a:r>
              <a:rPr lang="en-IN" dirty="0" err="1"/>
              <a:t>Xiaowei</a:t>
            </a:r>
            <a:r>
              <a:rPr lang="en-IN" dirty="0"/>
              <a:t> Li. </a:t>
            </a:r>
            <a:r>
              <a:rPr lang="en-IN" dirty="0" err="1"/>
              <a:t>Flexflow</a:t>
            </a:r>
            <a:r>
              <a:rPr lang="en-IN" dirty="0"/>
              <a:t>: A flexible dataflow accelerator architecture for convolutional neural networks. In 2017 IEEE International Symposium on High Performance Computer Architecture (HPCA), pages 553–564, Feb 2017.</a:t>
            </a:r>
          </a:p>
          <a:p>
            <a:pPr marL="514350" indent="-514350">
              <a:buFont typeface="+mj-lt"/>
              <a:buAutoNum type="arabicPeriod"/>
            </a:pPr>
            <a:r>
              <a:rPr lang="en-IN" dirty="0" err="1"/>
              <a:t>Hyoukjun</a:t>
            </a:r>
            <a:r>
              <a:rPr lang="en-IN" dirty="0"/>
              <a:t> Kwon, Ananda </a:t>
            </a:r>
            <a:r>
              <a:rPr lang="en-IN" dirty="0" err="1"/>
              <a:t>Samajdar</a:t>
            </a:r>
            <a:r>
              <a:rPr lang="en-IN" dirty="0"/>
              <a:t>, and Tushar Krishna. </a:t>
            </a:r>
            <a:r>
              <a:rPr lang="en-IN" dirty="0" err="1"/>
              <a:t>Maeri</a:t>
            </a:r>
            <a:r>
              <a:rPr lang="en-IN" dirty="0"/>
              <a:t>: Enabling flexible dataflow mapping over </a:t>
            </a:r>
            <a:r>
              <a:rPr lang="en-IN" dirty="0" err="1"/>
              <a:t>dnn</a:t>
            </a:r>
            <a:r>
              <a:rPr lang="en-IN" dirty="0"/>
              <a:t> accelerators via reconfigurable interconnects. SIGPLAN Not., 53(2):461–475, mar 2018.</a:t>
            </a:r>
          </a:p>
          <a:p>
            <a:pPr marL="514350" indent="-514350">
              <a:buFont typeface="+mj-lt"/>
              <a:buAutoNum type="arabicPeriod"/>
            </a:pPr>
            <a:r>
              <a:rPr lang="en-IN" dirty="0" err="1"/>
              <a:t>Hyoukjun</a:t>
            </a:r>
            <a:r>
              <a:rPr lang="en-IN" dirty="0"/>
              <a:t> Kwon, Prasanth </a:t>
            </a:r>
            <a:r>
              <a:rPr lang="en-IN" dirty="0" err="1"/>
              <a:t>Chatarasi</a:t>
            </a:r>
            <a:r>
              <a:rPr lang="en-IN" dirty="0"/>
              <a:t>, Vivek Sarkar, Tushar Krishna, Michael </a:t>
            </a:r>
            <a:r>
              <a:rPr lang="en-IN" dirty="0" err="1"/>
              <a:t>Pellauer</a:t>
            </a:r>
            <a:r>
              <a:rPr lang="en-IN" dirty="0"/>
              <a:t>, and </a:t>
            </a:r>
            <a:r>
              <a:rPr lang="en-IN" dirty="0" err="1"/>
              <a:t>Angshuman</a:t>
            </a:r>
            <a:r>
              <a:rPr lang="en-IN" dirty="0"/>
              <a:t> Parashar. MAESTRO: A data-centric approach to understand reuse, performance, and hardware cost of DNN mappings. 40(3):20–29.</a:t>
            </a:r>
          </a:p>
          <a:p>
            <a:pPr marL="514350" indent="-514350">
              <a:buFont typeface="+mj-lt"/>
              <a:buAutoNum type="arabicPeriod"/>
            </a:pPr>
            <a:r>
              <a:rPr lang="en-IN" dirty="0"/>
              <a:t>Yu-</a:t>
            </a:r>
            <a:r>
              <a:rPr lang="en-IN" dirty="0" err="1"/>
              <a:t>Hsin</a:t>
            </a:r>
            <a:r>
              <a:rPr lang="en-IN" dirty="0"/>
              <a:t> Chen, Tushar Krishna, Joel S. Emer, and Vivienne Sze. </a:t>
            </a:r>
            <a:r>
              <a:rPr lang="en-IN" dirty="0" err="1"/>
              <a:t>Eyeriss</a:t>
            </a:r>
            <a:r>
              <a:rPr lang="en-IN" dirty="0"/>
              <a:t>: An energy-efficient reconfigurable accelerator for deep convolutional neural networks. IEEE Journal of Solid-State Circuits, 52(1):127–138, January 2017.</a:t>
            </a:r>
          </a:p>
          <a:p>
            <a:pPr marL="514350" indent="-514350">
              <a:buFont typeface="+mj-lt"/>
              <a:buAutoNum type="arabicPeriod"/>
            </a:pPr>
            <a:r>
              <a:rPr lang="en-IN" sz="2900" dirty="0" err="1"/>
              <a:t>Bosheng</a:t>
            </a:r>
            <a:r>
              <a:rPr lang="en-IN" sz="2900" dirty="0"/>
              <a:t> Liu, </a:t>
            </a:r>
            <a:r>
              <a:rPr lang="en-IN" sz="2900" dirty="0" err="1"/>
              <a:t>Hongyi</a:t>
            </a:r>
            <a:r>
              <a:rPr lang="en-IN" sz="2900" dirty="0"/>
              <a:t> Liang, </a:t>
            </a:r>
            <a:r>
              <a:rPr lang="en-IN" sz="2900" dirty="0" err="1"/>
              <a:t>Jigang</a:t>
            </a:r>
            <a:r>
              <a:rPr lang="en-IN" sz="2900" dirty="0"/>
              <a:t> Wu, </a:t>
            </a:r>
            <a:r>
              <a:rPr lang="en-IN" sz="2900" dirty="0" err="1"/>
              <a:t>Xiaoming</a:t>
            </a:r>
            <a:r>
              <a:rPr lang="en-IN" sz="2900" dirty="0"/>
              <a:t> Chen, Peng Liu, and </a:t>
            </a:r>
            <a:r>
              <a:rPr lang="en-IN" sz="2900" dirty="0" err="1"/>
              <a:t>Yinhe</a:t>
            </a:r>
            <a:r>
              <a:rPr lang="en-IN" sz="2900" dirty="0"/>
              <a:t> </a:t>
            </a:r>
            <a:r>
              <a:rPr lang="en-IN" sz="2900" dirty="0" err="1"/>
              <a:t>Han.Accelerating</a:t>
            </a:r>
            <a:r>
              <a:rPr lang="en-IN" sz="2900" dirty="0"/>
              <a:t> convolutional neural networks in frequency domain via kernel-sharing approach. In 2023 28th Asia and South Pacific Design Automation Conference. (ASP-DAC), pages 733–738, Jan 2023.</a:t>
            </a:r>
          </a:p>
          <a:p>
            <a:endParaRPr lang="en-IN" dirty="0"/>
          </a:p>
        </p:txBody>
      </p:sp>
    </p:spTree>
    <p:extLst>
      <p:ext uri="{BB962C8B-B14F-4D97-AF65-F5344CB8AC3E}">
        <p14:creationId xmlns:p14="http://schemas.microsoft.com/office/powerpoint/2010/main" val="360753887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CD274DD-3714-15AB-BA6D-FBA08E0E9BEB}"/>
              </a:ext>
            </a:extLst>
          </p:cNvPr>
          <p:cNvSpPr/>
          <p:nvPr/>
        </p:nvSpPr>
        <p:spPr>
          <a:xfrm>
            <a:off x="3433187" y="2551837"/>
            <a:ext cx="5325625" cy="1754326"/>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Thank You</a:t>
            </a:r>
          </a:p>
          <a:p>
            <a:pPr algn="ctr"/>
            <a:r>
              <a:rPr lang="en-US" sz="5400" dirty="0">
                <a:ln w="0"/>
                <a:effectLst>
                  <a:outerShdw blurRad="38100" dist="19050" dir="2700000" algn="tl" rotWithShape="0">
                    <a:schemeClr val="dk1">
                      <a:alpha val="40000"/>
                    </a:schemeClr>
                  </a:outerShdw>
                </a:effectLst>
              </a:rPr>
              <a:t>For Your Attention</a:t>
            </a:r>
            <a:endParaRPr lang="en-US" sz="54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5439908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A82922-7CFB-4EE3-88C6-87DD702D7215}"/>
              </a:ext>
            </a:extLst>
          </p:cNvPr>
          <p:cNvSpPr>
            <a:spLocks noGrp="1"/>
          </p:cNvSpPr>
          <p:nvPr>
            <p:ph type="title"/>
          </p:nvPr>
        </p:nvSpPr>
        <p:spPr/>
        <p:txBody>
          <a:bodyPr/>
          <a:lstStyle/>
          <a:p>
            <a:r>
              <a:rPr lang="en-US" dirty="0"/>
              <a:t>Domain Specific Accelerators</a:t>
            </a:r>
            <a:endParaRPr lang="en-IN" dirty="0"/>
          </a:p>
        </p:txBody>
      </p:sp>
      <p:pic>
        <p:nvPicPr>
          <p:cNvPr id="4" name="Picture 3">
            <a:extLst>
              <a:ext uri="{FF2B5EF4-FFF2-40B4-BE49-F238E27FC236}">
                <a16:creationId xmlns:a16="http://schemas.microsoft.com/office/drawing/2014/main" id="{4FD6BEC4-5D8C-43B2-A13F-5D4E67AD135C}"/>
              </a:ext>
            </a:extLst>
          </p:cNvPr>
          <p:cNvPicPr>
            <a:picLocks noChangeAspect="1"/>
          </p:cNvPicPr>
          <p:nvPr/>
        </p:nvPicPr>
        <p:blipFill>
          <a:blip r:embed="rId5"/>
          <a:stretch>
            <a:fillRect/>
          </a:stretch>
        </p:blipFill>
        <p:spPr>
          <a:xfrm>
            <a:off x="212313" y="3502515"/>
            <a:ext cx="6396281" cy="2570268"/>
          </a:xfrm>
          <a:prstGeom prst="rect">
            <a:avLst/>
          </a:prstGeom>
        </p:spPr>
      </p:pic>
      <p:sp>
        <p:nvSpPr>
          <p:cNvPr id="6" name="TextBox 5">
            <a:extLst>
              <a:ext uri="{FF2B5EF4-FFF2-40B4-BE49-F238E27FC236}">
                <a16:creationId xmlns:a16="http://schemas.microsoft.com/office/drawing/2014/main" id="{C371503B-16BE-4961-8307-6504DEE6D58C}"/>
              </a:ext>
            </a:extLst>
          </p:cNvPr>
          <p:cNvSpPr txBox="1"/>
          <p:nvPr/>
        </p:nvSpPr>
        <p:spPr>
          <a:xfrm>
            <a:off x="1460628" y="6011823"/>
            <a:ext cx="4257419" cy="461665"/>
          </a:xfrm>
          <a:prstGeom prst="rect">
            <a:avLst/>
          </a:prstGeom>
          <a:solidFill>
            <a:srgbClr val="00B0F0"/>
          </a:solidFill>
        </p:spPr>
        <p:txBody>
          <a:bodyPr wrap="square" rtlCol="0">
            <a:spAutoFit/>
          </a:bodyPr>
          <a:lstStyle/>
          <a:p>
            <a:r>
              <a:rPr lang="en-US" sz="2400" b="1" dirty="0"/>
              <a:t>Data Movement Energy Cost*</a:t>
            </a:r>
            <a:endParaRPr lang="en-IN" sz="2400" b="1" dirty="0"/>
          </a:p>
        </p:txBody>
      </p:sp>
      <p:sp>
        <p:nvSpPr>
          <p:cNvPr id="7" name="TextBox 6">
            <a:extLst>
              <a:ext uri="{FF2B5EF4-FFF2-40B4-BE49-F238E27FC236}">
                <a16:creationId xmlns:a16="http://schemas.microsoft.com/office/drawing/2014/main" id="{16258A18-DD6A-424C-9A01-66C99B19A642}"/>
              </a:ext>
            </a:extLst>
          </p:cNvPr>
          <p:cNvSpPr txBox="1"/>
          <p:nvPr/>
        </p:nvSpPr>
        <p:spPr>
          <a:xfrm>
            <a:off x="6608594" y="3557736"/>
            <a:ext cx="5108829" cy="830997"/>
          </a:xfrm>
          <a:prstGeom prst="rect">
            <a:avLst/>
          </a:prstGeom>
          <a:noFill/>
        </p:spPr>
        <p:txBody>
          <a:bodyPr wrap="square" rtlCol="0">
            <a:spAutoFit/>
          </a:bodyPr>
          <a:lstStyle/>
          <a:p>
            <a:r>
              <a:rPr lang="en-US" sz="1600" dirty="0"/>
              <a:t>*Picture courtesy: </a:t>
            </a:r>
            <a:r>
              <a:rPr lang="en-IN" sz="1600" dirty="0"/>
              <a:t>Yu-</a:t>
            </a:r>
            <a:r>
              <a:rPr lang="en-IN" sz="1600" dirty="0" err="1"/>
              <a:t>Hsin</a:t>
            </a:r>
            <a:r>
              <a:rPr lang="en-IN" sz="1600" dirty="0"/>
              <a:t> Chen et al. “</a:t>
            </a:r>
            <a:r>
              <a:rPr lang="en-IN" sz="1600" dirty="0" err="1"/>
              <a:t>Eyeriss</a:t>
            </a:r>
            <a:r>
              <a:rPr lang="en-IN" sz="1600" dirty="0"/>
              <a:t>: An Energy-Efficient Reconfigurable </a:t>
            </a:r>
            <a:r>
              <a:rPr lang="en-US" sz="1600" dirty="0"/>
              <a:t>Accelerator for </a:t>
            </a:r>
            <a:r>
              <a:rPr lang="en-US" sz="1600" dirty="0" err="1"/>
              <a:t>Deepconvolutional</a:t>
            </a:r>
            <a:r>
              <a:rPr lang="en-US" sz="1600" dirty="0"/>
              <a:t> Neural Networks”. In: IEEE Journal of Solid-State Circuits</a:t>
            </a:r>
            <a:endParaRPr lang="en-IN" sz="1600" dirty="0"/>
          </a:p>
        </p:txBody>
      </p:sp>
      <p:pic>
        <p:nvPicPr>
          <p:cNvPr id="2050" name="Picture 2" descr="https://i0.wp.com/semiengineering.com/wp-content/uploads/Codasip_domain-specific-accelerators-fig2.png?resize=921%2C310&amp;ssl=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11040" y="1167171"/>
            <a:ext cx="7614557" cy="242947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0" name="Diagram 9"/>
          <p:cNvGraphicFramePr/>
          <p:nvPr>
            <p:extLst>
              <p:ext uri="{D42A27DB-BD31-4B8C-83A1-F6EECF244321}">
                <p14:modId xmlns:p14="http://schemas.microsoft.com/office/powerpoint/2010/main" val="1526005042"/>
              </p:ext>
            </p:extLst>
          </p:nvPr>
        </p:nvGraphicFramePr>
        <p:xfrm>
          <a:off x="73355" y="1039378"/>
          <a:ext cx="4437685" cy="2740141"/>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11" name="TextBox 10">
            <a:extLst>
              <a:ext uri="{FF2B5EF4-FFF2-40B4-BE49-F238E27FC236}">
                <a16:creationId xmlns:a16="http://schemas.microsoft.com/office/drawing/2014/main" id="{8C3225AF-5111-4F6F-ADC4-95C88B439271}"/>
              </a:ext>
            </a:extLst>
          </p:cNvPr>
          <p:cNvSpPr txBox="1"/>
          <p:nvPr/>
        </p:nvSpPr>
        <p:spPr>
          <a:xfrm>
            <a:off x="6681065" y="4666869"/>
            <a:ext cx="5372060" cy="1569660"/>
          </a:xfrm>
          <a:prstGeom prst="rect">
            <a:avLst/>
          </a:prstGeom>
          <a:gradFill flip="none" rotWithShape="1">
            <a:gsLst>
              <a:gs pos="0">
                <a:srgbClr val="7030A0">
                  <a:tint val="66000"/>
                  <a:satMod val="160000"/>
                </a:srgbClr>
              </a:gs>
              <a:gs pos="50000">
                <a:srgbClr val="7030A0">
                  <a:tint val="44500"/>
                  <a:satMod val="160000"/>
                </a:srgbClr>
              </a:gs>
              <a:gs pos="100000">
                <a:srgbClr val="7030A0">
                  <a:tint val="23500"/>
                  <a:satMod val="160000"/>
                </a:srgbClr>
              </a:gs>
            </a:gsLst>
            <a:lin ang="8100000" scaled="1"/>
            <a:tileRect/>
          </a:gradFill>
          <a:ln>
            <a:solidFill>
              <a:srgbClr val="C00000"/>
            </a:solidFill>
          </a:ln>
        </p:spPr>
        <p:txBody>
          <a:bodyPr wrap="square" rtlCol="0">
            <a:spAutoFit/>
          </a:bodyPr>
          <a:lstStyle/>
          <a:p>
            <a:r>
              <a:rPr lang="en-US" sz="2400" dirty="0"/>
              <a:t>In a post-Dennard, post-Moore world, further processor specialization will be needed to achieve performance improvements</a:t>
            </a:r>
          </a:p>
        </p:txBody>
      </p:sp>
      <p:sp>
        <p:nvSpPr>
          <p:cNvPr id="3" name="TextBox 2">
            <a:extLst>
              <a:ext uri="{FF2B5EF4-FFF2-40B4-BE49-F238E27FC236}">
                <a16:creationId xmlns:a16="http://schemas.microsoft.com/office/drawing/2014/main" id="{A6050803-5439-C887-128B-C394EE4CC91D}"/>
              </a:ext>
            </a:extLst>
          </p:cNvPr>
          <p:cNvSpPr txBox="1"/>
          <p:nvPr/>
        </p:nvSpPr>
        <p:spPr>
          <a:xfrm>
            <a:off x="0" y="6501468"/>
            <a:ext cx="2499919" cy="400110"/>
          </a:xfrm>
          <a:prstGeom prst="rect">
            <a:avLst/>
          </a:prstGeom>
          <a:noFill/>
        </p:spPr>
        <p:txBody>
          <a:bodyPr wrap="square" rtlCol="0">
            <a:spAutoFit/>
          </a:bodyPr>
          <a:lstStyle/>
          <a:p>
            <a:r>
              <a:rPr lang="en-US" sz="2000" dirty="0">
                <a:solidFill>
                  <a:schemeClr val="bg1"/>
                </a:solidFill>
              </a:rPr>
              <a:t>Introduction</a:t>
            </a:r>
            <a:endParaRPr lang="en-IN" sz="2000" dirty="0">
              <a:solidFill>
                <a:schemeClr val="bg1"/>
              </a:solidFill>
            </a:endParaRPr>
          </a:p>
        </p:txBody>
      </p:sp>
      <p:pic>
        <p:nvPicPr>
          <p:cNvPr id="5" name="Audio 4">
            <a:hlinkClick r:id="" action="ppaction://media"/>
            <a:extLst>
              <a:ext uri="{FF2B5EF4-FFF2-40B4-BE49-F238E27FC236}">
                <a16:creationId xmlns:a16="http://schemas.microsoft.com/office/drawing/2014/main" id="{C1FE8215-8FFA-52A8-2155-7F116EE1BD54}"/>
              </a:ext>
            </a:extLst>
          </p:cNvPr>
          <p:cNvPicPr>
            <a:picLocks noChangeAspect="1"/>
          </p:cNvPicPr>
          <p:nvPr>
            <a:audioFile r:link="rId2"/>
            <p:extLst>
              <p:ext uri="{DAA4B4D4-6D71-4841-9C94-3DE7FCFB9230}">
                <p14:media xmlns:p14="http://schemas.microsoft.com/office/powerpoint/2010/main" r:embed="rId1"/>
              </p:ext>
            </p:extLst>
          </p:nvPr>
        </p:nvPicPr>
        <p:blipFill>
          <a:blip r:embed="rId12"/>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4227120666"/>
      </p:ext>
    </p:extLst>
  </p:cSld>
  <p:clrMapOvr>
    <a:masterClrMapping/>
  </p:clrMapOvr>
  <mc:AlternateContent xmlns:mc="http://schemas.openxmlformats.org/markup-compatibility/2006">
    <mc:Choice xmlns:p14="http://schemas.microsoft.com/office/powerpoint/2010/main" Requires="p14">
      <p:transition spd="slow" p14:dur="2000" advTm="36056"/>
    </mc:Choice>
    <mc:Fallback>
      <p:transition spd="slow" advTm="3605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extLst>
    <p:ext uri="{3A86A75C-4F4B-4683-9AE1-C65F6400EC91}">
      <p14:laserTraceLst xmlns:p14="http://schemas.microsoft.com/office/powerpoint/2010/main">
        <p14:tracePtLst>
          <p14:tracePt t="5401" x="8997950" y="7938"/>
          <p14:tracePt t="5419" x="9031288" y="76200"/>
          <p14:tracePt t="5422" x="9048750" y="144463"/>
          <p14:tracePt t="5436" x="9107488" y="246063"/>
          <p14:tracePt t="5450" x="9107488" y="390525"/>
          <p14:tracePt t="5467" x="9107488" y="476250"/>
          <p14:tracePt t="5469" x="9107488" y="519113"/>
          <p14:tracePt t="5483" x="9107488" y="560388"/>
          <p14:tracePt t="5485" x="9107488" y="620713"/>
          <p14:tracePt t="5501" x="9107488" y="730250"/>
          <p14:tracePt t="5504" x="9107488" y="781050"/>
          <p14:tracePt t="5517" x="9107488" y="849313"/>
          <p14:tracePt t="5534" x="9107488" y="900113"/>
          <p14:tracePt t="5537" x="9107488" y="917575"/>
          <p14:tracePt t="5550" x="9107488" y="942975"/>
          <p14:tracePt t="5551" x="9107488" y="960438"/>
          <p14:tracePt t="5567" x="9107488" y="977900"/>
          <p14:tracePt t="5585" x="9107488" y="1003300"/>
          <p14:tracePt t="5600" x="9107488" y="1019175"/>
          <p14:tracePt t="5618" x="9107488" y="1044575"/>
          <p14:tracePt t="5619" x="9107488" y="1062038"/>
          <p14:tracePt t="5633" x="9082088" y="1112838"/>
          <p14:tracePt t="5651" x="9048750" y="1189038"/>
          <p14:tracePt t="5653" x="9005888" y="1266825"/>
          <p14:tracePt t="5667" x="8972550" y="1333500"/>
          <p14:tracePt t="5669" x="8929688" y="1393825"/>
          <p14:tracePt t="5684" x="8836025" y="1512888"/>
          <p14:tracePt t="5688" x="8793163" y="1546225"/>
          <p14:tracePt t="5703" x="8699500" y="1639888"/>
          <p14:tracePt t="5718" x="8632825" y="1708150"/>
          <p14:tracePt t="5735" x="8539163" y="1784350"/>
          <p14:tracePt t="5751" x="8513763" y="1827213"/>
          <p14:tracePt t="5770" x="8478838" y="1860550"/>
          <p14:tracePt t="5786" x="8470900" y="1878013"/>
          <p14:tracePt t="5790" x="8462963" y="1878013"/>
          <p14:tracePt t="7139" x="8470900" y="1878013"/>
          <p14:tracePt t="7145" x="8478838" y="1878013"/>
          <p14:tracePt t="7152" x="8496300" y="1885950"/>
          <p14:tracePt t="7176" x="8547100" y="1885950"/>
          <p14:tracePt t="7179" x="8555038" y="1885950"/>
          <p14:tracePt t="7192" x="8572500" y="1895475"/>
          <p14:tracePt t="7195" x="8589963" y="1895475"/>
          <p14:tracePt t="7209" x="8615363" y="1903413"/>
          <p14:tracePt t="7227" x="8658225" y="1903413"/>
          <p14:tracePt t="7244" x="8691563" y="1903413"/>
          <p14:tracePt t="7261" x="8759825" y="1903413"/>
          <p14:tracePt t="7276" x="8802688" y="1903413"/>
          <p14:tracePt t="7295" x="8869363" y="1903413"/>
          <p14:tracePt t="7310" x="8894763" y="1903413"/>
          <p14:tracePt t="7311" x="8912225" y="1903413"/>
          <p14:tracePt t="7326" x="8937625" y="1911350"/>
          <p14:tracePt t="7328" x="8955088" y="1911350"/>
          <p14:tracePt t="7343" x="8972550" y="1911350"/>
          <p14:tracePt t="7360" x="8980488" y="1911350"/>
          <p14:tracePt t="7363" x="8997950" y="1920875"/>
          <p14:tracePt t="7377" x="9005888" y="1920875"/>
          <p14:tracePt t="7393" x="9013825" y="1920875"/>
          <p14:tracePt t="7412" x="9023350" y="1920875"/>
          <p14:tracePt t="7426" x="9031288" y="1920875"/>
          <p14:tracePt t="7444" x="9039225" y="1911350"/>
          <p14:tracePt t="11274" x="8963025" y="1911350"/>
          <p14:tracePt t="11280" x="8843963" y="1911350"/>
          <p14:tracePt t="11289" x="8724900" y="1911350"/>
          <p14:tracePt t="11307" x="8410575" y="1920875"/>
          <p14:tracePt t="11323" x="8070850" y="1946275"/>
          <p14:tracePt t="11340" x="7400925" y="1997075"/>
          <p14:tracePt t="11356" x="6856413" y="2065338"/>
          <p14:tracePt t="11373" x="6559550" y="2124075"/>
          <p14:tracePt t="11375" x="6440488" y="2159000"/>
          <p14:tracePt t="11389" x="6311900" y="2184400"/>
          <p14:tracePt t="11390" x="6194425" y="2217738"/>
          <p14:tracePt t="11407" x="5981700" y="2268538"/>
          <p14:tracePt t="11408" x="5921375" y="2278063"/>
          <p14:tracePt t="11423" x="5862638" y="2293938"/>
          <p14:tracePt t="11424" x="5819775" y="2311400"/>
          <p14:tracePt t="11439" x="5726113" y="2354263"/>
          <p14:tracePt t="11458" x="5657850" y="2379663"/>
          <p14:tracePt t="11459" x="5624513" y="2397125"/>
          <p14:tracePt t="11473" x="5556250" y="2438400"/>
          <p14:tracePt t="11491" x="5454650" y="2516188"/>
          <p14:tracePt t="11506" x="5378450" y="2582863"/>
          <p14:tracePt t="11524" x="5310188" y="2676525"/>
          <p14:tracePt t="11525" x="5276850" y="2711450"/>
          <p14:tracePt t="11540" x="5249863" y="2744788"/>
          <p14:tracePt t="11542" x="5208588" y="2795588"/>
          <p14:tracePt t="11556" x="5122863" y="2889250"/>
          <p14:tracePt t="11559" x="5072063" y="2957513"/>
          <p14:tracePt t="11573" x="5021263" y="3016250"/>
          <p14:tracePt t="11576" x="4953000" y="3076575"/>
          <p14:tracePt t="11590" x="4818063" y="3203575"/>
          <p14:tracePt t="11607" x="4646613" y="3373438"/>
          <p14:tracePt t="11623" x="4587875" y="3433763"/>
          <p14:tracePt t="11642" x="4486275" y="3509963"/>
          <p14:tracePt t="11656" x="4400550" y="3578225"/>
          <p14:tracePt t="11673" x="4306888" y="3654425"/>
          <p14:tracePt t="11676" x="4256088" y="3713163"/>
          <p14:tracePt t="11692" x="4179888" y="3798888"/>
          <p14:tracePt t="11706" x="4111625" y="3883025"/>
          <p14:tracePt t="11724" x="4052888" y="3986213"/>
          <p14:tracePt t="11740" x="4035425" y="4019550"/>
          <p14:tracePt t="11756" x="4017963" y="4037013"/>
          <p14:tracePt t="15171" x="4017963" y="4070350"/>
          <p14:tracePt t="15176" x="4017963" y="4095750"/>
          <p14:tracePt t="15192" x="4017963" y="4138613"/>
          <p14:tracePt t="15194" x="4017963" y="4197350"/>
          <p14:tracePt t="15210" x="4010025" y="4333875"/>
          <p14:tracePt t="15212" x="4002088" y="4394200"/>
          <p14:tracePt t="15225" x="3984625" y="4495800"/>
          <p14:tracePt t="15243" x="3976688" y="4564063"/>
          <p14:tracePt t="15244" x="3967163" y="4579938"/>
          <p14:tracePt t="15259" x="3967163" y="4605338"/>
          <p14:tracePt t="15260" x="3967163" y="4630738"/>
          <p14:tracePt t="15275" x="3959225" y="4657725"/>
          <p14:tracePt t="15293" x="3941763" y="4716463"/>
          <p14:tracePt t="15309" x="3933825" y="4749800"/>
          <p14:tracePt t="15327" x="3925888" y="4802188"/>
          <p14:tracePt t="15343" x="3916363" y="4835525"/>
          <p14:tracePt t="15360" x="3916363" y="4878388"/>
          <p14:tracePt t="15376" x="3908425" y="4911725"/>
          <p14:tracePt t="15393" x="3900488" y="4946650"/>
          <p14:tracePt t="15395" x="3900488" y="4972050"/>
          <p14:tracePt t="15409" x="3890963" y="4987925"/>
          <p14:tracePt t="15410" x="3890963" y="4997450"/>
          <p14:tracePt t="15426" x="3883025" y="5030788"/>
          <p14:tracePt t="15428" x="3883025" y="5038725"/>
          <p14:tracePt t="15443" x="3883025" y="5056188"/>
          <p14:tracePt t="15444" x="3883025" y="5064125"/>
          <p14:tracePt t="15458" x="3873500" y="5081588"/>
          <p14:tracePt t="15476" x="3873500" y="5099050"/>
          <p14:tracePt t="16208" x="3959225" y="4919663"/>
          <p14:tracePt t="16215" x="4078288" y="4648200"/>
          <p14:tracePt t="16227" x="4248150" y="4316413"/>
          <p14:tracePt t="16228" x="4435475" y="4002088"/>
          <p14:tracePt t="16244" x="4818063" y="3543300"/>
          <p14:tracePt t="16246" x="4978400" y="3340100"/>
          <p14:tracePt t="16261" x="5106988" y="3135313"/>
          <p14:tracePt t="16262" x="5224463" y="2940050"/>
          <p14:tracePt t="16278" x="5353050" y="2752725"/>
          <p14:tracePt t="16294" x="5497513" y="2617788"/>
          <p14:tracePt t="16295" x="5573713" y="2549525"/>
          <p14:tracePt t="16311" x="5708650" y="2430463"/>
          <p14:tracePt t="16328" x="5827713" y="2311400"/>
          <p14:tracePt t="16329" x="5870575" y="2252663"/>
          <p14:tracePt t="16344" x="5938838" y="2174875"/>
          <p14:tracePt t="16361" x="5956300" y="2149475"/>
          <p14:tracePt t="17068" x="5921375" y="2174875"/>
          <p14:tracePt t="17072" x="5827713" y="2217738"/>
          <p14:tracePt t="17082" x="5751513" y="2260600"/>
          <p14:tracePt t="17099" x="5556250" y="2387600"/>
          <p14:tracePt t="17101" x="5487988" y="2455863"/>
          <p14:tracePt t="17115" x="5368925" y="2574925"/>
          <p14:tracePt t="17134" x="5173663" y="2762250"/>
          <p14:tracePt t="17150" x="5038725" y="2863850"/>
          <p14:tracePt t="17167" x="4859338" y="3008313"/>
          <p14:tracePt t="17182" x="4783138" y="3109913"/>
          <p14:tracePt t="17202" x="4656138" y="3289300"/>
          <p14:tracePt t="17215" x="4595813" y="3348038"/>
          <p14:tracePt t="17216" x="4554538" y="3416300"/>
          <p14:tracePt t="17232" x="4451350" y="3509963"/>
          <p14:tracePt t="17234" x="4400550" y="3552825"/>
          <p14:tracePt t="17249" x="4316413" y="3629025"/>
          <p14:tracePt t="17266" x="4230688" y="3687763"/>
          <p14:tracePt t="17283" x="4162425" y="3738563"/>
          <p14:tracePt t="17285" x="4137025" y="3763963"/>
          <p14:tracePt t="17298" x="4095750" y="3816350"/>
          <p14:tracePt t="17315" x="4052888" y="3875088"/>
          <p14:tracePt t="17316" x="4035425" y="3892550"/>
          <p14:tracePt t="17332" x="4017963" y="3917950"/>
          <p14:tracePt t="17333" x="4002088" y="3951288"/>
          <p14:tracePt t="17350" x="3959225" y="3994150"/>
          <p14:tracePt t="17352" x="3941763" y="4019550"/>
          <p14:tracePt t="17365" x="3925888" y="4044950"/>
          <p14:tracePt t="17382" x="3900488" y="4079875"/>
          <p14:tracePt t="17385" x="3883025" y="4079875"/>
          <p14:tracePt t="17399" x="3865563" y="4113213"/>
          <p14:tracePt t="17416" x="3848100" y="4130675"/>
          <p14:tracePt t="17433" x="3822700" y="4171950"/>
          <p14:tracePt t="17436" x="3814763" y="4181475"/>
          <p14:tracePt t="17448" x="3781425" y="4232275"/>
          <p14:tracePt t="17465" x="3756025" y="4283075"/>
          <p14:tracePt t="17466" x="3738563" y="4316413"/>
          <p14:tracePt t="17482" x="3713163" y="4368800"/>
          <p14:tracePt t="17499" x="3687763" y="4427538"/>
          <p14:tracePt t="17515" x="3644900" y="4503738"/>
          <p14:tracePt t="17533" x="3619500" y="4538663"/>
          <p14:tracePt t="17537" x="3611563" y="4554538"/>
          <p14:tracePt t="17548" x="3602038" y="4572000"/>
          <p14:tracePt t="17566" x="3576638" y="4614863"/>
          <p14:tracePt t="17569" x="3568700" y="4622800"/>
          <p14:tracePt t="17584" x="3559175" y="4657725"/>
          <p14:tracePt t="17600" x="3551238" y="4683125"/>
          <p14:tracePt t="17603" x="3551238" y="4699000"/>
          <p14:tracePt t="17616" x="3543300" y="4724400"/>
          <p14:tracePt t="17632" x="3533775" y="4759325"/>
          <p14:tracePt t="17649" x="3533775" y="4802188"/>
          <p14:tracePt t="17651" x="3533775" y="4818063"/>
          <p14:tracePt t="17665" x="3533775" y="4868863"/>
          <p14:tracePt t="17683" x="3533775" y="4903788"/>
          <p14:tracePt t="17685" x="3533775" y="4929188"/>
          <p14:tracePt t="17699" x="3543300" y="4962525"/>
          <p14:tracePt t="17716" x="3543300" y="4997450"/>
          <p14:tracePt t="17719" x="3543300" y="5022850"/>
          <p14:tracePt t="17732" x="3543300" y="5048250"/>
          <p14:tracePt t="17733" x="3551238" y="5073650"/>
          <p14:tracePt t="17749" x="3551238" y="5124450"/>
          <p14:tracePt t="17768" x="3551238" y="5218113"/>
          <p14:tracePt t="17783" x="3559175" y="5276850"/>
          <p14:tracePt t="17799" x="3559175" y="5327650"/>
          <p14:tracePt t="17801" x="3559175" y="5345113"/>
          <p14:tracePt t="17815" x="3559175" y="5353050"/>
          <p14:tracePt t="17817" x="3568700" y="5370513"/>
          <p14:tracePt t="17832" x="3576638" y="5395913"/>
          <p14:tracePt t="17836" x="3586163" y="5413375"/>
          <p14:tracePt t="17849" x="3602038" y="5446713"/>
          <p14:tracePt t="17865" x="3619500" y="5481638"/>
          <p14:tracePt t="17869" x="3644900" y="5507038"/>
          <p14:tracePt t="17883" x="3695700" y="5565775"/>
          <p14:tracePt t="17900" x="3746500" y="5608638"/>
          <p14:tracePt t="17917" x="3822700" y="5668963"/>
          <p14:tracePt t="17932" x="3857625" y="5702300"/>
          <p14:tracePt t="17952" x="3900488" y="5735638"/>
          <p14:tracePt t="17965" x="3933825" y="5745163"/>
          <p14:tracePt t="17982" x="3959225" y="5761038"/>
          <p14:tracePt t="17984" x="3976688" y="5761038"/>
          <p14:tracePt t="17999" x="3984625" y="5770563"/>
          <p14:tracePt t="18001" x="4002088" y="5770563"/>
          <p14:tracePt t="18016" x="4035425" y="5770563"/>
          <p14:tracePt t="18019" x="4052888" y="5770563"/>
          <p14:tracePt t="18032" x="4070350" y="5770563"/>
          <p14:tracePt t="18049" x="4146550" y="5761038"/>
          <p14:tracePt t="18066" x="4240213" y="5745163"/>
          <p14:tracePt t="18083" x="4291013" y="5735638"/>
          <p14:tracePt t="18101" x="4341813" y="5719763"/>
          <p14:tracePt t="18115" x="4367213" y="5719763"/>
          <p14:tracePt t="18134" x="4418013" y="5702300"/>
          <p14:tracePt t="18149" x="4443413" y="5694363"/>
          <p14:tracePt t="18165" x="4494213" y="5684838"/>
          <p14:tracePt t="18182" x="4570413" y="5668963"/>
          <p14:tracePt t="18199" x="4724400" y="5641975"/>
          <p14:tracePt t="18204" x="4765675" y="5634038"/>
          <p14:tracePt t="18218" x="4851400" y="5616575"/>
          <p14:tracePt t="18233" x="4902200" y="5608638"/>
          <p14:tracePt t="18238" x="4919663" y="5600700"/>
          <p14:tracePt t="18251" x="4945063" y="5600700"/>
          <p14:tracePt t="18265" x="4962525" y="5591175"/>
          <p14:tracePt t="18268" x="4970463" y="5591175"/>
          <p14:tracePt t="18282" x="4987925" y="5583238"/>
          <p14:tracePt t="18299" x="5003800" y="5575300"/>
          <p14:tracePt t="18300" x="5013325" y="5575300"/>
          <p14:tracePt t="18316" x="5029200" y="5575300"/>
          <p14:tracePt t="18318" x="5038725" y="5575300"/>
          <p14:tracePt t="18332" x="5038725" y="5565775"/>
          <p14:tracePt t="18334" x="5054600" y="5557838"/>
          <p14:tracePt t="18349" x="5064125" y="5549900"/>
          <p14:tracePt t="18351" x="5080000" y="5540375"/>
          <p14:tracePt t="18367" x="5089525" y="5532438"/>
          <p14:tracePt t="18382" x="5122863" y="5507038"/>
          <p14:tracePt t="18401" x="5148263" y="5472113"/>
          <p14:tracePt t="18416" x="5173663" y="5438775"/>
          <p14:tracePt t="18432" x="5191125" y="5413375"/>
          <p14:tracePt t="18449" x="5208588" y="5370513"/>
          <p14:tracePt t="18450" x="5216525" y="5362575"/>
          <p14:tracePt t="18465" x="5224463" y="5319713"/>
          <p14:tracePt t="18468" x="5233988" y="5302250"/>
          <p14:tracePt t="18481" x="5233988" y="5286375"/>
          <p14:tracePt t="18499" x="5233988" y="5243513"/>
          <p14:tracePt t="18516" x="5233988" y="5200650"/>
          <p14:tracePt t="18533" x="5224463" y="5167313"/>
          <p14:tracePt t="18550" x="5191125" y="5124450"/>
          <p14:tracePt t="18565" x="5148263" y="5081588"/>
          <p14:tracePt t="18582" x="5097463" y="5030788"/>
          <p14:tracePt t="18599" x="5013325" y="4954588"/>
          <p14:tracePt t="18616" x="4953000" y="4911725"/>
          <p14:tracePt t="18619" x="4927600" y="4894263"/>
          <p14:tracePt t="18632" x="4894263" y="4878388"/>
          <p14:tracePt t="18634" x="4859338" y="4860925"/>
          <p14:tracePt t="18649" x="4791075" y="4827588"/>
          <p14:tracePt t="18653" x="4757738" y="4818063"/>
          <p14:tracePt t="18665" x="4724400" y="4810125"/>
          <p14:tracePt t="18666" x="4689475" y="4802188"/>
          <p14:tracePt t="18683" x="4646613" y="4784725"/>
          <p14:tracePt t="18687" x="4613275" y="4775200"/>
          <p14:tracePt t="18698" x="4595813" y="4775200"/>
          <p14:tracePt t="18701" x="4587875" y="4767263"/>
          <p14:tracePt t="18716" x="4554538" y="4759325"/>
          <p14:tracePt t="18733" x="4519613" y="4749800"/>
          <p14:tracePt t="18749" x="4494213" y="4741863"/>
          <p14:tracePt t="18767" x="4468813" y="4741863"/>
          <p14:tracePt t="18769" x="4443413" y="4741863"/>
          <p14:tracePt t="18782" x="4435475" y="4741863"/>
          <p14:tracePt t="18784" x="4418013" y="4741863"/>
          <p14:tracePt t="18799" x="4392613" y="4741863"/>
          <p14:tracePt t="18802" x="4375150" y="4741863"/>
          <p14:tracePt t="18816" x="4349750" y="4741863"/>
          <p14:tracePt t="18833" x="4324350" y="4741863"/>
          <p14:tracePt t="18851" x="4291013" y="4749800"/>
          <p14:tracePt t="18865" x="4265613" y="4749800"/>
          <p14:tracePt t="18882" x="4240213" y="4759325"/>
          <p14:tracePt t="18898" x="4222750" y="4767263"/>
          <p14:tracePt t="18900" x="4214813" y="4767263"/>
          <p14:tracePt t="18916" x="4197350" y="4775200"/>
          <p14:tracePt t="18917" x="4187825" y="4784725"/>
          <p14:tracePt t="18932" x="4179888" y="4784725"/>
          <p14:tracePt t="18948" x="4171950" y="4802188"/>
          <p14:tracePt t="18965" x="4154488" y="4810125"/>
          <p14:tracePt t="18967" x="4146550" y="4818063"/>
          <p14:tracePt t="18982" x="4129088" y="4843463"/>
          <p14:tracePt t="19000" x="4111625" y="4886325"/>
          <p14:tracePt t="19015" x="4095750" y="4911725"/>
          <p14:tracePt t="19033" x="4086225" y="4929188"/>
          <p14:tracePt t="19036" x="4078288" y="4946650"/>
          <p14:tracePt t="19049" x="4060825" y="4954588"/>
          <p14:tracePt t="19066" x="4060825" y="4972050"/>
          <p14:tracePt t="19067" x="4060825" y="4979988"/>
          <p14:tracePt t="19082" x="4052888" y="4987925"/>
          <p14:tracePt t="19084" x="4052888" y="4997450"/>
          <p14:tracePt t="19099" x="4044950" y="5013325"/>
          <p14:tracePt t="19102" x="4044950" y="5022850"/>
          <p14:tracePt t="19116" x="4044950" y="5030788"/>
          <p14:tracePt t="19133" x="4044950" y="5048250"/>
          <p14:tracePt t="19134" x="4044950" y="5056188"/>
          <p14:tracePt t="19149" x="4044950" y="5064125"/>
          <p14:tracePt t="19151" x="4044950" y="5073650"/>
          <p14:tracePt t="19166" x="4044950" y="5091113"/>
          <p14:tracePt t="19182" x="4044950" y="5116513"/>
          <p14:tracePt t="19199" x="4044950" y="5149850"/>
          <p14:tracePt t="19218" x="4044950" y="5200650"/>
          <p14:tracePt t="19232" x="4052888" y="5218113"/>
          <p14:tracePt t="19235" x="4052888" y="5251450"/>
          <p14:tracePt t="19251" x="4070350" y="5327650"/>
          <p14:tracePt t="19265" x="4070350" y="5345113"/>
          <p14:tracePt t="19267" x="4078288" y="5362575"/>
          <p14:tracePt t="19282" x="4078288" y="5380038"/>
          <p14:tracePt t="19302" x="4078288" y="5413375"/>
          <p14:tracePt t="19316" x="4078288" y="5421313"/>
          <p14:tracePt t="19333" x="4078288" y="5438775"/>
          <p14:tracePt t="19348" x="4078288" y="5446713"/>
          <p14:tracePt t="19365" x="4086225" y="5456238"/>
          <p14:tracePt t="19382" x="4086225" y="5464175"/>
          <p14:tracePt t="19385" x="4086225" y="5472113"/>
          <p14:tracePt t="19399" x="4095750" y="5481638"/>
          <p14:tracePt t="19403" x="4103688" y="5481638"/>
          <p14:tracePt t="19415" x="4111625" y="5489575"/>
          <p14:tracePt t="19417" x="4111625" y="5497513"/>
          <p14:tracePt t="19432" x="4137025" y="5507038"/>
          <p14:tracePt t="19435" x="4137025" y="5514975"/>
          <p14:tracePt t="19452" x="4154488" y="5524500"/>
          <p14:tracePt t="19465" x="4171950" y="5540375"/>
          <p14:tracePt t="19484" x="4197350" y="5557838"/>
          <p14:tracePt t="19499" x="4214813" y="5565775"/>
          <p14:tracePt t="19515" x="4230688" y="5575300"/>
          <p14:tracePt t="19532" x="4256088" y="5591175"/>
          <p14:tracePt t="19549" x="4281488" y="5591175"/>
          <p14:tracePt t="19552" x="4291013" y="5591175"/>
          <p14:tracePt t="19566" x="4306888" y="5600700"/>
          <p14:tracePt t="19583" x="4341813" y="5608638"/>
          <p14:tracePt t="19598" x="4359275" y="5616575"/>
          <p14:tracePt t="19601" x="4367213" y="5616575"/>
          <p14:tracePt t="19615" x="4392613" y="5626100"/>
          <p14:tracePt t="19635" x="4425950" y="5626100"/>
          <p14:tracePt t="19649" x="4451350" y="5626100"/>
          <p14:tracePt t="19670" x="4503738" y="5626100"/>
          <p14:tracePt t="19682" x="4519613" y="5626100"/>
          <p14:tracePt t="19699" x="4613275" y="5616575"/>
          <p14:tracePt t="19701" x="4646613" y="5616575"/>
          <p14:tracePt t="19715" x="4724400" y="5600700"/>
          <p14:tracePt t="19733" x="4783138" y="5591175"/>
          <p14:tracePt t="19750" x="4884738" y="5583238"/>
          <p14:tracePt t="19766" x="4945063" y="5575300"/>
          <p14:tracePt t="19782" x="4995863" y="5575300"/>
          <p14:tracePt t="19785" x="5003800" y="5575300"/>
          <p14:tracePt t="19799" x="5046663" y="5575300"/>
          <p14:tracePt t="19817" x="5072063" y="5575300"/>
          <p14:tracePt t="19832" x="5097463" y="5575300"/>
          <p14:tracePt t="19851" x="5132388" y="5565775"/>
          <p14:tracePt t="19854" x="5148263" y="5565775"/>
          <p14:tracePt t="19865" x="5183188" y="5557838"/>
          <p14:tracePt t="19867" x="5216525" y="5557838"/>
          <p14:tracePt t="19883" x="5276850" y="5540375"/>
          <p14:tracePt t="19885" x="5284788" y="5540375"/>
          <p14:tracePt t="19899" x="5327650" y="5532438"/>
          <p14:tracePt t="19916" x="5343525" y="5524500"/>
          <p14:tracePt t="19933" x="5368925" y="5524500"/>
          <p14:tracePt t="19948" x="5378450" y="5514975"/>
          <p14:tracePt t="19967" x="5394325" y="5514975"/>
          <p14:tracePt t="19983" x="5403850" y="5514975"/>
          <p14:tracePt t="20000" x="5411788" y="5514975"/>
          <p14:tracePt t="20022" x="5421313" y="5514975"/>
          <p14:tracePt t="20424" x="5437188" y="5327650"/>
          <p14:tracePt t="20430" x="5472113" y="5056188"/>
          <p14:tracePt t="20436" x="5505450" y="4724400"/>
          <p14:tracePt t="20462" x="5624513" y="4130675"/>
          <p14:tracePt t="20478" x="5862638" y="3527425"/>
          <p14:tracePt t="20495" x="6015038" y="3246438"/>
          <p14:tracePt t="20499" x="6075363" y="3119438"/>
          <p14:tracePt t="20513" x="6202363" y="2787650"/>
          <p14:tracePt t="20528" x="6303963" y="2532063"/>
          <p14:tracePt t="20548" x="6534150" y="2090738"/>
          <p14:tracePt t="20561" x="6745288" y="1819275"/>
          <p14:tracePt t="20582" x="7018338" y="1487488"/>
          <p14:tracePt t="20595" x="7069138" y="1385888"/>
          <p14:tracePt t="20596" x="7119938" y="1292225"/>
          <p14:tracePt t="20612" x="7188200" y="1181100"/>
          <p14:tracePt t="20615" x="7221538" y="1147763"/>
          <p14:tracePt t="20628" x="7229475" y="1122363"/>
          <p14:tracePt t="20630" x="7272338" y="1096963"/>
          <p14:tracePt t="20645" x="7332663" y="1044575"/>
          <p14:tracePt t="20648" x="7373938" y="1019175"/>
          <p14:tracePt t="20662" x="7442200" y="993775"/>
          <p14:tracePt t="20678" x="7604125" y="909638"/>
          <p14:tracePt t="20696" x="7740650" y="815975"/>
          <p14:tracePt t="20712" x="7816850" y="730250"/>
          <p14:tracePt t="20728" x="7824788" y="722313"/>
          <p14:tracePt t="21065" x="7824788" y="654050"/>
          <p14:tracePt t="21071" x="7832725" y="552450"/>
          <p14:tracePt t="25026" x="7442200" y="519113"/>
          <p14:tracePt t="25029" x="7239000" y="663575"/>
          <p14:tracePt t="25048" x="6788150" y="1028700"/>
          <p14:tracePt t="25049" x="6584950" y="1249363"/>
          <p14:tracePt t="25064" x="6440488" y="1411288"/>
          <p14:tracePt t="25081" x="5895975" y="2005013"/>
          <p14:tracePt t="25084" x="5675313" y="2293938"/>
          <p14:tracePt t="25097" x="5368925" y="2711450"/>
          <p14:tracePt t="25115" x="5114925" y="3160713"/>
          <p14:tracePt t="25118" x="4987925" y="3382963"/>
          <p14:tracePt t="25131" x="4800600" y="3619500"/>
          <p14:tracePt t="25147" x="4681538" y="3816350"/>
          <p14:tracePt t="25166" x="4562475" y="4095750"/>
          <p14:tracePt t="25180" x="4529138" y="4181475"/>
          <p14:tracePt t="25197" x="4511675" y="4232275"/>
          <p14:tracePt t="25200" x="4503738" y="4249738"/>
          <p14:tracePt t="25215" x="4494213" y="4275138"/>
          <p14:tracePt t="25526" x="4298950" y="4419600"/>
          <p14:tracePt t="25532" x="4078288" y="4648200"/>
          <p14:tracePt t="25547" x="3857625" y="4843463"/>
          <p14:tracePt t="25548" x="3662363" y="5038725"/>
          <p14:tracePt t="25563" x="3194050" y="5370513"/>
          <p14:tracePt t="25581" x="2811463" y="5634038"/>
          <p14:tracePt t="25596" x="2549525" y="5813425"/>
          <p14:tracePt t="25615" x="2208213" y="6024563"/>
          <p14:tracePt t="25630" x="2081213" y="6127750"/>
          <p14:tracePt t="25647" x="1979613" y="6186488"/>
          <p14:tracePt t="25649" x="1936750" y="6203950"/>
          <p14:tracePt t="25665" x="1827213" y="6237288"/>
          <p14:tracePt t="25681" x="1716088" y="6262688"/>
          <p14:tracePt t="25683" x="1673225" y="6272213"/>
          <p14:tracePt t="25697" x="1614488" y="6280150"/>
          <p14:tracePt t="25714" x="1579563" y="6288088"/>
          <p14:tracePt t="25732" x="1538288" y="6288088"/>
          <p14:tracePt t="25748" x="1528763" y="6288088"/>
          <p14:tracePt t="25765" x="1503363" y="6288088"/>
          <p14:tracePt t="25780" x="1495425" y="6288088"/>
          <p14:tracePt t="25781" x="1487488" y="6288088"/>
          <p14:tracePt t="25799" x="1477963" y="6288088"/>
          <p14:tracePt t="25813" x="1470025" y="6288088"/>
          <p14:tracePt t="25830" x="1452563" y="6288088"/>
          <p14:tracePt t="25847" x="1444625" y="6288088"/>
          <p14:tracePt t="25864" x="1435100" y="6288088"/>
          <p14:tracePt t="25867" x="1427163" y="6288088"/>
          <p14:tracePt t="25889" x="1419225" y="6288088"/>
          <p14:tracePt t="25896" x="1419225" y="6280150"/>
          <p14:tracePt t="25914" x="1401763" y="6280150"/>
          <p14:tracePt t="25962" x="1401763" y="6272213"/>
          <p14:tracePt t="25983" x="1401763" y="6262688"/>
          <p14:tracePt t="25998" x="1419225" y="6254750"/>
          <p14:tracePt t="26009" x="1435100" y="6254750"/>
          <p14:tracePt t="26016" x="1462088" y="6246813"/>
          <p14:tracePt t="26030" x="1503363" y="6221413"/>
          <p14:tracePt t="26031" x="1579563" y="6203950"/>
          <p14:tracePt t="26047" x="1792288" y="6161088"/>
          <p14:tracePt t="26064" x="2098675" y="6110288"/>
          <p14:tracePt t="26080" x="2217738" y="6102350"/>
          <p14:tracePt t="26099" x="2395538" y="6084888"/>
          <p14:tracePt t="26114" x="2524125" y="6076950"/>
          <p14:tracePt t="26131" x="2659063" y="6049963"/>
          <p14:tracePt t="26132" x="2701925" y="6049963"/>
          <p14:tracePt t="26147" x="2744788" y="6042025"/>
          <p14:tracePt t="26148" x="2795588" y="6034088"/>
          <p14:tracePt t="26163" x="2905125" y="6024563"/>
          <p14:tracePt t="26181" x="3049588" y="6016625"/>
          <p14:tracePt t="26182" x="3109913" y="6016625"/>
          <p14:tracePt t="26198" x="3211513" y="6008688"/>
          <p14:tracePt t="26215" x="3313113" y="5999163"/>
          <p14:tracePt t="26230" x="3330575" y="5991225"/>
          <p14:tracePt t="26231" x="3348038" y="5983288"/>
          <p14:tracePt t="26246" x="3406775" y="5973763"/>
          <p14:tracePt t="26263" x="3457575" y="5957888"/>
          <p14:tracePt t="26265" x="3508375" y="5948363"/>
          <p14:tracePt t="26280" x="3619500" y="5948363"/>
          <p14:tracePt t="26283" x="3695700" y="5940425"/>
          <p14:tracePt t="26296" x="3756025" y="5940425"/>
          <p14:tracePt t="26298" x="3814763" y="5932488"/>
          <p14:tracePt t="26314" x="3890963" y="5922963"/>
          <p14:tracePt t="26317" x="3933825" y="5915025"/>
          <p14:tracePt t="26330" x="3976688" y="5915025"/>
          <p14:tracePt t="26332" x="4027488" y="5897563"/>
          <p14:tracePt t="26347" x="4205288" y="5889625"/>
          <p14:tracePt t="26365" x="4554538" y="5905500"/>
          <p14:tracePt t="26380" x="4681538" y="5915025"/>
          <p14:tracePt t="26397" x="4757738" y="5932488"/>
          <p14:tracePt t="26398" x="4783138" y="5932488"/>
          <p14:tracePt t="26413" x="4818063" y="5940425"/>
          <p14:tracePt t="26430" x="4843463" y="5940425"/>
          <p14:tracePt t="26432" x="4851400" y="5940425"/>
          <p14:tracePt t="26447" x="4876800" y="5940425"/>
          <p14:tracePt t="26464" x="4927600" y="5940425"/>
          <p14:tracePt t="26468" x="4953000" y="5940425"/>
          <p14:tracePt t="26480" x="4978400" y="5940425"/>
          <p14:tracePt t="26481" x="5003800" y="5940425"/>
          <p14:tracePt t="26497" x="5029200" y="5940425"/>
          <p14:tracePt t="26514" x="5064125" y="5940425"/>
          <p14:tracePt t="26530" x="5072063" y="5940425"/>
          <p14:tracePt t="26549" x="5089525" y="5940425"/>
          <p14:tracePt t="26563" x="5097463" y="5940425"/>
          <p14:tracePt t="26582" x="5106988" y="5940425"/>
          <p14:tracePt t="34748" x="4927600" y="5864225"/>
          <p14:tracePt t="34762" x="4044950" y="5311775"/>
          <p14:tracePt t="34765" x="3525838" y="4946650"/>
          <p14:tracePt t="34783" x="2455863" y="4130675"/>
          <p14:tracePt t="34800" x="1036638" y="2940050"/>
          <p14:tracePt t="34817" x="306388" y="2200275"/>
          <p14:tracePt t="34819" x="50800" y="1827213"/>
        </p14:tracePtLst>
      </p14:laserTraceLst>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Overview of CNN Networks</a:t>
            </a:r>
            <a:endParaRPr lang="en-IN" dirty="0"/>
          </a:p>
        </p:txBody>
      </p:sp>
      <p:sp>
        <p:nvSpPr>
          <p:cNvPr id="3" name="Content Placeholder 2"/>
          <p:cNvSpPr>
            <a:spLocks noGrp="1"/>
          </p:cNvSpPr>
          <p:nvPr>
            <p:ph idx="1"/>
          </p:nvPr>
        </p:nvSpPr>
        <p:spPr>
          <a:xfrm>
            <a:off x="838200" y="1228298"/>
            <a:ext cx="9415272" cy="5128051"/>
          </a:xfrm>
        </p:spPr>
        <p:txBody>
          <a:bodyPr/>
          <a:lstStyle/>
          <a:p>
            <a:endParaRPr lang="en-IN" dirty="0"/>
          </a:p>
        </p:txBody>
      </p:sp>
      <p:sp>
        <p:nvSpPr>
          <p:cNvPr id="6" name="AutoShape 2" descr="How dogs contribute to your health and happiness"/>
          <p:cNvSpPr>
            <a:spLocks noChangeAspect="1" noChangeArrowheads="1"/>
          </p:cNvSpPr>
          <p:nvPr/>
        </p:nvSpPr>
        <p:spPr bwMode="auto">
          <a:xfrm>
            <a:off x="-485939" y="1408249"/>
            <a:ext cx="170317" cy="17031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9" name="TextBox 8">
            <a:extLst>
              <a:ext uri="{FF2B5EF4-FFF2-40B4-BE49-F238E27FC236}">
                <a16:creationId xmlns:a16="http://schemas.microsoft.com/office/drawing/2014/main" id="{8C3225AF-5111-4F6F-ADC4-95C88B439271}"/>
              </a:ext>
            </a:extLst>
          </p:cNvPr>
          <p:cNvSpPr txBox="1"/>
          <p:nvPr/>
        </p:nvSpPr>
        <p:spPr>
          <a:xfrm>
            <a:off x="178956" y="5903143"/>
            <a:ext cx="11834087" cy="461665"/>
          </a:xfrm>
          <a:prstGeom prst="rect">
            <a:avLst/>
          </a:prstGeom>
          <a:gradFill flip="none" rotWithShape="1">
            <a:gsLst>
              <a:gs pos="0">
                <a:srgbClr val="7030A0">
                  <a:tint val="66000"/>
                  <a:satMod val="160000"/>
                </a:srgbClr>
              </a:gs>
              <a:gs pos="50000">
                <a:srgbClr val="7030A0">
                  <a:tint val="44500"/>
                  <a:satMod val="160000"/>
                </a:srgbClr>
              </a:gs>
              <a:gs pos="100000">
                <a:srgbClr val="7030A0">
                  <a:tint val="23500"/>
                  <a:satMod val="160000"/>
                </a:srgbClr>
              </a:gs>
            </a:gsLst>
            <a:lin ang="8100000" scaled="1"/>
            <a:tileRect/>
          </a:gradFill>
          <a:ln>
            <a:solidFill>
              <a:srgbClr val="C00000"/>
            </a:solidFill>
          </a:ln>
        </p:spPr>
        <p:txBody>
          <a:bodyPr wrap="square" rtlCol="0">
            <a:spAutoFit/>
          </a:bodyPr>
          <a:lstStyle/>
          <a:p>
            <a:pPr lvl="0" algn="ctr"/>
            <a:r>
              <a:rPr lang="en-US" sz="2400" b="1" dirty="0"/>
              <a:t>In modern DNNs, CNN layer has 80-90% of Computations, Runtime and DRAM transactions</a:t>
            </a:r>
            <a:endParaRPr lang="en-IN" sz="2400" b="1" dirty="0"/>
          </a:p>
        </p:txBody>
      </p:sp>
      <p:sp>
        <p:nvSpPr>
          <p:cNvPr id="4" name="TextBox 3">
            <a:extLst>
              <a:ext uri="{FF2B5EF4-FFF2-40B4-BE49-F238E27FC236}">
                <a16:creationId xmlns:a16="http://schemas.microsoft.com/office/drawing/2014/main" id="{DF1C0099-3DED-EF45-540C-2521177F8CE0}"/>
              </a:ext>
            </a:extLst>
          </p:cNvPr>
          <p:cNvSpPr txBox="1"/>
          <p:nvPr/>
        </p:nvSpPr>
        <p:spPr>
          <a:xfrm>
            <a:off x="0" y="6501468"/>
            <a:ext cx="2499919" cy="400110"/>
          </a:xfrm>
          <a:prstGeom prst="rect">
            <a:avLst/>
          </a:prstGeom>
          <a:noFill/>
        </p:spPr>
        <p:txBody>
          <a:bodyPr wrap="square" rtlCol="0">
            <a:spAutoFit/>
          </a:bodyPr>
          <a:lstStyle/>
          <a:p>
            <a:r>
              <a:rPr lang="en-US" sz="2000" dirty="0">
                <a:solidFill>
                  <a:schemeClr val="bg1"/>
                </a:solidFill>
              </a:rPr>
              <a:t>Introduction</a:t>
            </a:r>
            <a:endParaRPr lang="en-IN" sz="2000" dirty="0">
              <a:solidFill>
                <a:schemeClr val="bg1"/>
              </a:solidFill>
            </a:endParaRPr>
          </a:p>
        </p:txBody>
      </p:sp>
      <p:grpSp>
        <p:nvGrpSpPr>
          <p:cNvPr id="13" name="Group 12">
            <a:extLst>
              <a:ext uri="{FF2B5EF4-FFF2-40B4-BE49-F238E27FC236}">
                <a16:creationId xmlns:a16="http://schemas.microsoft.com/office/drawing/2014/main" id="{63CB4686-12EB-ACBD-2A3F-0CDB40019E0C}"/>
              </a:ext>
            </a:extLst>
          </p:cNvPr>
          <p:cNvGrpSpPr/>
          <p:nvPr/>
        </p:nvGrpSpPr>
        <p:grpSpPr>
          <a:xfrm>
            <a:off x="461886" y="971515"/>
            <a:ext cx="11711248" cy="4062414"/>
            <a:chOff x="461886" y="971515"/>
            <a:chExt cx="11711248" cy="4062414"/>
          </a:xfrm>
        </p:grpSpPr>
        <p:grpSp>
          <p:nvGrpSpPr>
            <p:cNvPr id="7" name="Group 6"/>
            <p:cNvGrpSpPr/>
            <p:nvPr/>
          </p:nvGrpSpPr>
          <p:grpSpPr>
            <a:xfrm>
              <a:off x="461886" y="971515"/>
              <a:ext cx="11711248" cy="4062414"/>
              <a:chOff x="480752" y="1185329"/>
              <a:chExt cx="11711248" cy="3970366"/>
            </a:xfrm>
          </p:grpSpPr>
          <p:pic>
            <p:nvPicPr>
              <p:cNvPr id="5" name="Picture 4"/>
              <p:cNvPicPr>
                <a:picLocks noChangeAspect="1"/>
              </p:cNvPicPr>
              <p:nvPr/>
            </p:nvPicPr>
            <p:blipFill>
              <a:blip r:embed="rId5"/>
              <a:stretch>
                <a:fillRect/>
              </a:stretch>
            </p:blipFill>
            <p:spPr>
              <a:xfrm>
                <a:off x="480753" y="1185329"/>
                <a:ext cx="11711247" cy="3970366"/>
              </a:xfrm>
              <a:prstGeom prst="rect">
                <a:avLst/>
              </a:prstGeom>
            </p:spPr>
          </p:pic>
          <p:pic>
            <p:nvPicPr>
              <p:cNvPr id="3076" name="Picture 4" descr="How dogs contribute to your health and happiness"/>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80752" y="1706881"/>
                <a:ext cx="1640656" cy="1859912"/>
              </a:xfrm>
              <a:prstGeom prst="rect">
                <a:avLst/>
              </a:prstGeom>
              <a:noFill/>
              <a:extLst>
                <a:ext uri="{909E8E84-426E-40DD-AFC4-6F175D3DCCD1}">
                  <a14:hiddenFill xmlns:a14="http://schemas.microsoft.com/office/drawing/2010/main">
                    <a:solidFill>
                      <a:srgbClr val="FFFFFF"/>
                    </a:solidFill>
                  </a14:hiddenFill>
                </a:ext>
              </a:extLst>
            </p:spPr>
          </p:pic>
        </p:grpSp>
        <p:sp>
          <p:nvSpPr>
            <p:cNvPr id="11" name="Rectangle 10">
              <a:extLst>
                <a:ext uri="{FF2B5EF4-FFF2-40B4-BE49-F238E27FC236}">
                  <a16:creationId xmlns:a16="http://schemas.microsoft.com/office/drawing/2014/main" id="{02AE179E-8CD8-B789-3B91-F165608E00C9}"/>
                </a:ext>
              </a:extLst>
            </p:cNvPr>
            <p:cNvSpPr/>
            <p:nvPr/>
          </p:nvSpPr>
          <p:spPr>
            <a:xfrm>
              <a:off x="961578" y="3698327"/>
              <a:ext cx="2743201" cy="1309970"/>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2" name="TextBox 11">
            <a:extLst>
              <a:ext uri="{FF2B5EF4-FFF2-40B4-BE49-F238E27FC236}">
                <a16:creationId xmlns:a16="http://schemas.microsoft.com/office/drawing/2014/main" id="{BC3C0201-2E2F-A64A-CDC2-CC169D1A1356}"/>
              </a:ext>
            </a:extLst>
          </p:cNvPr>
          <p:cNvSpPr txBox="1"/>
          <p:nvPr/>
        </p:nvSpPr>
        <p:spPr>
          <a:xfrm>
            <a:off x="461886" y="5136688"/>
            <a:ext cx="11268225" cy="646331"/>
          </a:xfrm>
          <a:prstGeom prst="rect">
            <a:avLst/>
          </a:prstGeom>
          <a:noFill/>
        </p:spPr>
        <p:txBody>
          <a:bodyPr wrap="square">
            <a:spAutoFit/>
          </a:bodyPr>
          <a:lstStyle/>
          <a:p>
            <a:r>
              <a:rPr lang="en-US" sz="1800" dirty="0"/>
              <a:t>*Picture courtesy: </a:t>
            </a:r>
            <a:r>
              <a:rPr lang="en-IN" sz="1800" dirty="0"/>
              <a:t>Yu-</a:t>
            </a:r>
            <a:r>
              <a:rPr lang="en-IN" sz="1800" dirty="0" err="1"/>
              <a:t>Hsin</a:t>
            </a:r>
            <a:r>
              <a:rPr lang="en-IN" sz="1800" dirty="0"/>
              <a:t> Chen et al. “</a:t>
            </a:r>
            <a:r>
              <a:rPr lang="en-IN" sz="1800" dirty="0" err="1"/>
              <a:t>Eyeriss</a:t>
            </a:r>
            <a:r>
              <a:rPr lang="en-IN" sz="1800" dirty="0"/>
              <a:t>: An Energy-Efficient Reconfigurable </a:t>
            </a:r>
            <a:r>
              <a:rPr lang="en-US" sz="1800" dirty="0"/>
              <a:t>Accelerator for Deep convolutional Neural Networks”. In: IEEE Journal of Solid-State Circuits</a:t>
            </a:r>
            <a:endParaRPr lang="en-IN" sz="1800" dirty="0"/>
          </a:p>
        </p:txBody>
      </p:sp>
      <p:pic>
        <p:nvPicPr>
          <p:cNvPr id="10" name="Audio 9">
            <a:hlinkClick r:id="" action="ppaction://media"/>
            <a:extLst>
              <a:ext uri="{FF2B5EF4-FFF2-40B4-BE49-F238E27FC236}">
                <a16:creationId xmlns:a16="http://schemas.microsoft.com/office/drawing/2014/main" id="{28B75CE6-AAA0-842A-B597-7F2056DCDE34}"/>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268884971"/>
      </p:ext>
    </p:extLst>
  </p:cSld>
  <p:clrMapOvr>
    <a:masterClrMapping/>
  </p:clrMapOvr>
  <mc:AlternateContent xmlns:mc="http://schemas.openxmlformats.org/markup-compatibility/2006">
    <mc:Choice xmlns:p14="http://schemas.microsoft.com/office/powerpoint/2010/main" Requires="p14">
      <p:transition spd="slow" p14:dur="2000" advTm="40697"/>
    </mc:Choice>
    <mc:Fallback>
      <p:transition spd="slow" advTm="4069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par>
                          <p:cTn id="11" fill="hold">
                            <p:stCondLst>
                              <p:cond delay="0"/>
                            </p:stCondLst>
                            <p:childTnLst>
                              <p:par>
                                <p:cTn id="12" presetID="26" presetClass="emph" presetSubtype="0" fill="hold" grpId="1" nodeType="afterEffect">
                                  <p:stCondLst>
                                    <p:cond delay="0"/>
                                  </p:stCondLst>
                                  <p:childTnLst>
                                    <p:animEffect transition="out" filter="fade">
                                      <p:cBhvr>
                                        <p:cTn id="13" dur="500" tmFilter="0, 0; .2, .5; .8, .5; 1, 0"/>
                                        <p:tgtEl>
                                          <p:spTgt spid="9"/>
                                        </p:tgtEl>
                                      </p:cBhvr>
                                    </p:animEffect>
                                    <p:animScale>
                                      <p:cBhvr>
                                        <p:cTn id="14" dur="250" autoRev="1" fill="hold"/>
                                        <p:tgtEl>
                                          <p:spTgt spid="9"/>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10"/>
                </p:tgtEl>
              </p:cMediaNode>
            </p:audio>
          </p:childTnLst>
        </p:cTn>
      </p:par>
    </p:tnLst>
    <p:bldLst>
      <p:bldP spid="9" grpId="0" animBg="1"/>
      <p:bldP spid="9" grpId="1" animBg="1"/>
    </p:bldLst>
  </p:timing>
  <p:extLst>
    <p:ext uri="{3A86A75C-4F4B-4683-9AE1-C65F6400EC91}">
      <p14:laserTraceLst xmlns:p14="http://schemas.microsoft.com/office/powerpoint/2010/main">
        <p14:tracePtLst>
          <p14:tracePt t="8259" x="3644900" y="6324600"/>
          <p14:tracePt t="8532" x="2973388" y="6756400"/>
          <p14:tracePt t="8539" x="3016250" y="6662738"/>
          <p14:tracePt t="8558" x="3092450" y="6526213"/>
          <p14:tracePt t="8575" x="3127375" y="6483350"/>
          <p14:tracePt t="8578" x="3135313" y="6467475"/>
          <p14:tracePt t="8592" x="3143250" y="6450013"/>
          <p14:tracePt t="8607" x="3160713" y="6424613"/>
          <p14:tracePt t="8627" x="3168650" y="6399213"/>
          <p14:tracePt t="8647" x="3178175" y="6391275"/>
          <p14:tracePt t="8655" x="3178175" y="6381750"/>
          <p14:tracePt t="8675" x="3186113" y="6373813"/>
          <p14:tracePt t="8688" x="3186113" y="6365875"/>
          <p14:tracePt t="8710" x="3203575" y="6365875"/>
          <p14:tracePt t="8724" x="3203575" y="6356350"/>
          <p14:tracePt t="8742" x="3211513" y="6348413"/>
          <p14:tracePt t="8757" x="3228975" y="6323013"/>
          <p14:tracePt t="8777" x="3297238" y="6178550"/>
          <p14:tracePt t="8792" x="3398838" y="5957888"/>
          <p14:tracePt t="8807" x="3500438" y="5616575"/>
          <p14:tracePt t="8811" x="3568700" y="5302250"/>
          <p14:tracePt t="8825" x="3713163" y="4657725"/>
          <p14:tracePt t="8841" x="3797300" y="3960813"/>
          <p14:tracePt t="8845" x="3832225" y="3687763"/>
          <p14:tracePt t="8857" x="3832225" y="3424238"/>
          <p14:tracePt t="8862" x="3848100" y="3186113"/>
          <p14:tracePt t="8866" x="3857625" y="3008313"/>
          <p14:tracePt t="8876" x="3857625" y="2881313"/>
          <p14:tracePt t="8889" x="3857625" y="2719388"/>
          <p14:tracePt t="8892" x="3857625" y="2676525"/>
          <p14:tracePt t="8905" x="3848100" y="2643188"/>
          <p14:tracePt t="8908" x="3840163" y="2617788"/>
          <p14:tracePt t="8922" x="3840163" y="2600325"/>
          <p14:tracePt t="8940" x="3832225" y="2582863"/>
          <p14:tracePt t="8956" x="3822700" y="2582863"/>
          <p14:tracePt t="8973" x="3814763" y="2582863"/>
          <p14:tracePt t="8990" x="3797300" y="2582863"/>
          <p14:tracePt t="9006" x="3789363" y="2582863"/>
          <p14:tracePt t="9023" x="3781425" y="2592388"/>
          <p14:tracePt t="9041" x="3781425" y="2600325"/>
          <p14:tracePt t="9058" x="3771900" y="2600325"/>
          <p14:tracePt t="9072" x="3763963" y="2608263"/>
          <p14:tracePt t="9075" x="3756025" y="2608263"/>
          <p14:tracePt t="9088" x="3756025" y="2617788"/>
          <p14:tracePt t="9106" x="3746500" y="2617788"/>
          <p14:tracePt t="9109" x="3738563" y="2617788"/>
          <p14:tracePt t="11671" x="3695700" y="2617788"/>
          <p14:tracePt t="11680" x="3636963" y="2617788"/>
          <p14:tracePt t="11693" x="3559175" y="2600325"/>
          <p14:tracePt t="11709" x="3500438" y="2592388"/>
          <p14:tracePt t="11711" x="3482975" y="2592388"/>
          <p14:tracePt t="11726" x="3441700" y="2582863"/>
          <p14:tracePt t="11742" x="3424238" y="2582863"/>
          <p14:tracePt t="11759" x="3389313" y="2574925"/>
          <p14:tracePt t="11776" x="3363913" y="2566988"/>
          <p14:tracePt t="11794" x="3338513" y="2557463"/>
          <p14:tracePt t="11809" x="3322638" y="2557463"/>
          <p14:tracePt t="11826" x="3305175" y="2557463"/>
          <p14:tracePt t="11827" x="3297238" y="2557463"/>
          <p14:tracePt t="11842" x="3279775" y="2557463"/>
          <p14:tracePt t="11859" x="3262313" y="2557463"/>
          <p14:tracePt t="11877" x="3236913" y="2549525"/>
          <p14:tracePt t="11893" x="3228975" y="2549525"/>
          <p14:tracePt t="11897" x="3211513" y="2549525"/>
          <p14:tracePt t="11910" x="3203575" y="2549525"/>
          <p14:tracePt t="11927" x="3186113" y="2549525"/>
          <p14:tracePt t="11932" x="3178175" y="2549525"/>
          <p14:tracePt t="11938" x="3168650" y="2549525"/>
          <p14:tracePt t="11951" x="3152775" y="2549525"/>
          <p14:tracePt t="11960" x="3143250" y="2549525"/>
          <p14:tracePt t="11980" x="3117850" y="2541588"/>
          <p14:tracePt t="11993" x="3100388" y="2541588"/>
          <p14:tracePt t="11999" x="3092450" y="2541588"/>
          <p14:tracePt t="12009" x="3084513" y="2541588"/>
          <p14:tracePt t="12026" x="3059113" y="2532063"/>
          <p14:tracePt t="12043" x="3041650" y="2532063"/>
          <p14:tracePt t="12047" x="3033713" y="2532063"/>
          <p14:tracePt t="12062" x="3024188" y="2532063"/>
          <p14:tracePt t="12077" x="3016250" y="2532063"/>
          <p14:tracePt t="12080" x="3008313" y="2532063"/>
          <p14:tracePt t="12095" x="2998788" y="2532063"/>
          <p14:tracePt t="12115" x="2990850" y="2532063"/>
          <p14:tracePt t="12128" x="2982913" y="2532063"/>
          <p14:tracePt t="12263" x="2982913" y="2524125"/>
          <p14:tracePt t="12278" x="2990850" y="2516188"/>
          <p14:tracePt t="12287" x="2998788" y="2516188"/>
          <p14:tracePt t="12295" x="3008313" y="2516188"/>
          <p14:tracePt t="12308" x="3041650" y="2506663"/>
          <p14:tracePt t="12325" x="3135313" y="2481263"/>
          <p14:tracePt t="12343" x="3228975" y="2473325"/>
          <p14:tracePt t="12347" x="3254375" y="2473325"/>
          <p14:tracePt t="12360" x="3287713" y="2473325"/>
          <p14:tracePt t="12377" x="3330575" y="2473325"/>
          <p14:tracePt t="12381" x="3338513" y="2463800"/>
          <p14:tracePt t="12395" x="3373438" y="2463800"/>
          <p14:tracePt t="12408" x="3406775" y="2455863"/>
          <p14:tracePt t="12429" x="3457575" y="2447925"/>
          <p14:tracePt t="12443" x="3475038" y="2447925"/>
          <p14:tracePt t="12460" x="3500438" y="2447925"/>
          <p14:tracePt t="12462" x="3508375" y="2447925"/>
          <p14:tracePt t="12476" x="3533775" y="2447925"/>
          <p14:tracePt t="12493" x="3559175" y="2447925"/>
          <p14:tracePt t="12496" x="3576638" y="2455863"/>
          <p14:tracePt t="12509" x="3594100" y="2455863"/>
          <p14:tracePt t="12527" x="3619500" y="2463800"/>
          <p14:tracePt t="12531" x="3627438" y="2473325"/>
          <p14:tracePt t="12544" x="3644900" y="2481263"/>
          <p14:tracePt t="12560" x="3652838" y="2489200"/>
          <p14:tracePt t="12564" x="3662363" y="2498725"/>
          <p14:tracePt t="12577" x="3662363" y="2506663"/>
          <p14:tracePt t="12592" x="3662363" y="2516188"/>
          <p14:tracePt t="12595" x="3662363" y="2524125"/>
          <p14:tracePt t="12609" x="3662363" y="2541588"/>
          <p14:tracePt t="12613" x="3662363" y="2549525"/>
          <p14:tracePt t="12619" x="3652838" y="2557463"/>
          <p14:tracePt t="12630" x="3644900" y="2574925"/>
          <p14:tracePt t="12643" x="3619500" y="2592388"/>
          <p14:tracePt t="12646" x="3602038" y="2600325"/>
          <p14:tracePt t="12661" x="3568700" y="2625725"/>
          <p14:tracePt t="12675" x="3543300" y="2651125"/>
          <p14:tracePt t="12680" x="3517900" y="2660650"/>
          <p14:tracePt t="12695" x="3475038" y="2686050"/>
          <p14:tracePt t="12710" x="3432175" y="2711450"/>
          <p14:tracePt t="12729" x="3313113" y="2719388"/>
          <p14:tracePt t="12742" x="3211513" y="2719388"/>
          <p14:tracePt t="12761" x="3092450" y="2711450"/>
          <p14:tracePt t="12777" x="3049588" y="2686050"/>
          <p14:tracePt t="12793" x="3016250" y="2668588"/>
          <p14:tracePt t="12809" x="2990850" y="2651125"/>
          <p14:tracePt t="12826" x="2982913" y="2633663"/>
          <p14:tracePt t="12844" x="2965450" y="2617788"/>
          <p14:tracePt t="12860" x="2965450" y="2608263"/>
          <p14:tracePt t="12864" x="2965450" y="2600325"/>
          <p14:tracePt t="12875" x="2955925" y="2600325"/>
          <p14:tracePt t="12876" x="2955925" y="2592388"/>
          <p14:tracePt t="12893" x="2955925" y="2574925"/>
          <p14:tracePt t="12913" x="2955925" y="2557463"/>
          <p14:tracePt t="12927" x="2955925" y="2541588"/>
          <p14:tracePt t="12943" x="2955925" y="2524125"/>
          <p14:tracePt t="12946" x="2965450" y="2516188"/>
          <p14:tracePt t="12963" x="2982913" y="2506663"/>
          <p14:tracePt t="12966" x="2982913" y="2498725"/>
          <p14:tracePt t="12976" x="2998788" y="2481263"/>
          <p14:tracePt t="12980" x="3016250" y="2481263"/>
          <p14:tracePt t="12996" x="3033713" y="2455863"/>
          <p14:tracePt t="13000" x="3049588" y="2455863"/>
          <p14:tracePt t="13009" x="3067050" y="2447925"/>
          <p14:tracePt t="13028" x="3092450" y="2438400"/>
          <p14:tracePt t="13045" x="3127375" y="2430463"/>
          <p14:tracePt t="13059" x="3143250" y="2430463"/>
          <p14:tracePt t="13061" x="3152775" y="2430463"/>
          <p14:tracePt t="13076" x="3168650" y="2430463"/>
          <p14:tracePt t="13092" x="3178175" y="2430463"/>
          <p14:tracePt t="13096" x="3186113" y="2430463"/>
          <p14:tracePt t="13108" x="3194050" y="2430463"/>
          <p14:tracePt t="13125" x="3203575" y="2430463"/>
          <p14:tracePt t="13143" x="3211513" y="2430463"/>
          <p14:tracePt t="13893" x="3228975" y="2430463"/>
          <p14:tracePt t="13900" x="3254375" y="2430463"/>
          <p14:tracePt t="13907" x="3279775" y="2438400"/>
          <p14:tracePt t="13934" x="3355975" y="2438400"/>
          <p14:tracePt t="13949" x="3406775" y="2438400"/>
          <p14:tracePt t="13966" x="3517900" y="2438400"/>
          <p14:tracePt t="13969" x="3594100" y="2438400"/>
          <p14:tracePt t="13982" x="3746500" y="2447925"/>
          <p14:tracePt t="14000" x="3822700" y="2463800"/>
          <p14:tracePt t="14003" x="3848100" y="2463800"/>
          <p14:tracePt t="14016" x="3873500" y="2463800"/>
          <p14:tracePt t="14034" x="3890963" y="2463800"/>
          <p14:tracePt t="14051" x="3908425" y="2463800"/>
          <p14:tracePt t="14070" x="3916363" y="2463800"/>
          <p14:tracePt t="14084" x="3933825" y="2463800"/>
          <p14:tracePt t="14099" x="3941763" y="2463800"/>
          <p14:tracePt t="14115" x="3951288" y="2463800"/>
          <p14:tracePt t="14119" x="3959225" y="2463800"/>
          <p14:tracePt t="14131" x="3976688" y="2463800"/>
          <p14:tracePt t="14148" x="3992563" y="2463800"/>
          <p14:tracePt t="14152" x="4002088" y="2463800"/>
          <p14:tracePt t="14167" x="4027488" y="2463800"/>
          <p14:tracePt t="14183" x="4052888" y="2463800"/>
          <p14:tracePt t="14187" x="4060825" y="2463800"/>
          <p14:tracePt t="14200" x="4111625" y="2473325"/>
          <p14:tracePt t="14215" x="4154488" y="2481263"/>
          <p14:tracePt t="14235" x="4222750" y="2489200"/>
          <p14:tracePt t="14241" x="4240213" y="2498725"/>
          <p14:tracePt t="14251" x="4256088" y="2498725"/>
          <p14:tracePt t="14268" x="4291013" y="2506663"/>
          <p14:tracePt t="14282" x="4306888" y="2506663"/>
          <p14:tracePt t="14299" x="4316413" y="2516188"/>
          <p14:tracePt t="14318" x="4332288" y="2524125"/>
          <p14:tracePt t="14343" x="4341813" y="2524125"/>
          <p14:tracePt t="14357" x="4349750" y="2524125"/>
          <p14:tracePt t="15145" x="4443413" y="2524125"/>
          <p14:tracePt t="15153" x="4587875" y="2532063"/>
          <p14:tracePt t="15171" x="4749800" y="2541588"/>
          <p14:tracePt t="15183" x="4833938" y="2541588"/>
          <p14:tracePt t="15201" x="4978400" y="2541588"/>
          <p14:tracePt t="15217" x="5165725" y="2524125"/>
          <p14:tracePt t="15222" x="5267325" y="2524125"/>
          <p14:tracePt t="15235" x="5454650" y="2506663"/>
          <p14:tracePt t="15250" x="5649913" y="2498725"/>
          <p14:tracePt t="15267" x="5921375" y="2498725"/>
          <p14:tracePt t="15270" x="6032500" y="2498725"/>
          <p14:tracePt t="15283" x="6194425" y="2516188"/>
          <p14:tracePt t="15300" x="6296025" y="2532063"/>
          <p14:tracePt t="15305" x="6329363" y="2541588"/>
          <p14:tracePt t="15319" x="6405563" y="2541588"/>
          <p14:tracePt t="15334" x="6508750" y="2557463"/>
          <p14:tracePt t="15338" x="6550025" y="2557463"/>
          <p14:tracePt t="15351" x="6643688" y="2574925"/>
          <p14:tracePt t="15368" x="6711950" y="2582863"/>
          <p14:tracePt t="15373" x="6745288" y="2582863"/>
          <p14:tracePt t="15385" x="6797675" y="2592388"/>
          <p14:tracePt t="16367" x="6719888" y="2608263"/>
          <p14:tracePt t="16375" x="6618288" y="2633663"/>
          <p14:tracePt t="16382" x="6524625" y="2651125"/>
          <p14:tracePt t="16396" x="6389688" y="2693988"/>
          <p14:tracePt t="16414" x="6151563" y="2762250"/>
          <p14:tracePt t="16430" x="5989638" y="2813050"/>
          <p14:tracePt t="16447" x="5768975" y="2889250"/>
          <p14:tracePt t="16463" x="5599113" y="2957513"/>
          <p14:tracePt t="16469" x="5513388" y="3000375"/>
          <p14:tracePt t="16483" x="5276850" y="3084513"/>
          <p14:tracePt t="16498" x="5114925" y="3160713"/>
          <p14:tracePt t="16502" x="5064125" y="3178175"/>
          <p14:tracePt t="16514" x="5029200" y="3195638"/>
          <p14:tracePt t="16517" x="4995863" y="3211513"/>
          <p14:tracePt t="16530" x="4935538" y="3238500"/>
          <p14:tracePt t="16546" x="4868863" y="3263900"/>
          <p14:tracePt t="16565" x="4740275" y="3305175"/>
          <p14:tracePt t="16581" x="4656138" y="3348038"/>
          <p14:tracePt t="16585" x="4605338" y="3365500"/>
          <p14:tracePt t="16596" x="4570413" y="3382963"/>
          <p14:tracePt t="16598" x="4529138" y="3408363"/>
          <p14:tracePt t="16613" x="4476750" y="3433763"/>
          <p14:tracePt t="16632" x="4418013" y="3492500"/>
          <p14:tracePt t="16646" x="4375150" y="3535363"/>
          <p14:tracePt t="16663" x="4324350" y="3594100"/>
          <p14:tracePt t="16668" x="4298950" y="3629025"/>
          <p14:tracePt t="16673" x="4256088" y="3654425"/>
          <p14:tracePt t="16683" x="4230688" y="3697288"/>
          <p14:tracePt t="16697" x="4171950" y="3738563"/>
          <p14:tracePt t="16702" x="4146550" y="3763963"/>
          <p14:tracePt t="16708" x="4121150" y="3773488"/>
          <p14:tracePt t="16719" x="4095750" y="3798888"/>
          <p14:tracePt t="16722" x="4086225" y="3816350"/>
          <p14:tracePt t="16730" x="4060825" y="3832225"/>
          <p14:tracePt t="16750" x="4017963" y="3867150"/>
          <p14:tracePt t="16756" x="4017963" y="3883025"/>
          <p14:tracePt t="16764" x="4010025" y="3900488"/>
          <p14:tracePt t="16784" x="3976688" y="3943350"/>
          <p14:tracePt t="16790" x="3967163" y="3960813"/>
          <p14:tracePt t="16803" x="3967163" y="3986213"/>
          <p14:tracePt t="16814" x="3959225" y="4011613"/>
          <p14:tracePt t="16830" x="3941763" y="4062413"/>
          <p14:tracePt t="16846" x="3941763" y="4095750"/>
          <p14:tracePt t="16865" x="3941763" y="4146550"/>
          <p14:tracePt t="16879" x="3941763" y="4171950"/>
          <p14:tracePt t="16896" x="3941763" y="4189413"/>
          <p14:tracePt t="16898" x="3941763" y="4197350"/>
          <p14:tracePt t="16913" x="3941763" y="4206875"/>
          <p14:tracePt t="16932" x="3941763" y="4232275"/>
          <p14:tracePt t="16946" x="3941763" y="4240213"/>
          <p14:tracePt t="16949" x="3941763" y="4249738"/>
          <p14:tracePt t="16964" x="3951288" y="4265613"/>
          <p14:tracePt t="16966" x="3951288" y="4275138"/>
          <p14:tracePt t="16980" x="3967163" y="4291013"/>
          <p14:tracePt t="16997" x="3976688" y="4308475"/>
          <p14:tracePt t="17000" x="3984625" y="4325938"/>
          <p14:tracePt t="17015" x="4002088" y="4341813"/>
          <p14:tracePt t="17030" x="4002088" y="4368800"/>
          <p14:tracePt t="17035" x="4010025" y="4368800"/>
          <p14:tracePt t="17048" x="4017963" y="4384675"/>
          <p14:tracePt t="17063" x="4035425" y="4402138"/>
          <p14:tracePt t="17082" x="4044950" y="4419600"/>
          <p14:tracePt t="17098" x="4060825" y="4435475"/>
          <p14:tracePt t="17104" x="4060825" y="4445000"/>
          <p14:tracePt t="17113" x="4070350" y="4452938"/>
          <p14:tracePt t="17117" x="4086225" y="4460875"/>
          <p14:tracePt t="17130" x="4103688" y="4486275"/>
          <p14:tracePt t="17147" x="4121150" y="4513263"/>
          <p14:tracePt t="17151" x="4129088" y="4521200"/>
          <p14:tracePt t="17164" x="4137025" y="4538663"/>
          <p14:tracePt t="17181" x="4154488" y="4546600"/>
          <p14:tracePt t="17185" x="4154488" y="4554538"/>
          <p14:tracePt t="17199" x="4162425" y="4564063"/>
          <p14:tracePt t="17215" x="4179888" y="4572000"/>
          <p14:tracePt t="17218" x="4179888" y="4579938"/>
          <p14:tracePt t="17233" x="4187825" y="4589463"/>
          <p14:tracePt t="17248" x="4197350" y="4605338"/>
          <p14:tracePt t="17266" x="4197350" y="4614863"/>
          <p14:tracePt t="17280" x="4205288" y="4622800"/>
          <p14:tracePt t="17297" x="4214813" y="4630738"/>
          <p14:tracePt t="17301" x="4214813" y="4640263"/>
          <p14:tracePt t="17315" x="4214813" y="4648200"/>
          <p14:tracePt t="17331" x="4222750" y="4648200"/>
          <p14:tracePt t="17348" x="4222750" y="4657725"/>
          <p14:tracePt t="17364" x="4222750" y="4665663"/>
          <p14:tracePt t="17389" x="4222750" y="4673600"/>
          <p14:tracePt t="17403" x="4230688" y="4673600"/>
          <p14:tracePt t="17414" x="4230688" y="4683125"/>
          <p14:tracePt t="17430" x="4240213" y="4691063"/>
          <p14:tracePt t="17458" x="4248150" y="4699000"/>
          <p14:tracePt t="17478" x="4248150" y="4708525"/>
          <p14:tracePt t="17498" x="4256088" y="4708525"/>
          <p14:tracePt t="17511" x="4256088" y="4716463"/>
          <p14:tracePt t="17526" x="4256088" y="4724400"/>
          <p14:tracePt t="17538" x="4256088" y="4733925"/>
          <p14:tracePt t="17553" x="4265613" y="4733925"/>
          <p14:tracePt t="17575" x="4273550" y="4733925"/>
          <p14:tracePt t="17600" x="4281488" y="4733925"/>
          <p14:tracePt t="17628" x="4291013" y="4733925"/>
          <p14:tracePt t="17641" x="4298950" y="4733925"/>
          <p14:tracePt t="17683" x="4306888" y="4733925"/>
          <p14:tracePt t="17697" x="4316413" y="4733925"/>
          <p14:tracePt t="17716" x="4324350" y="4733925"/>
          <p14:tracePt t="17745" x="4332288" y="4733925"/>
          <p14:tracePt t="17751" x="4341813" y="4733925"/>
          <p14:tracePt t="17765" x="4349750" y="4733925"/>
          <p14:tracePt t="17780" x="4367213" y="4733925"/>
          <p14:tracePt t="17784" x="4375150" y="4733925"/>
          <p14:tracePt t="17798" x="4384675" y="4733925"/>
          <p14:tracePt t="17812" x="4410075" y="4733925"/>
          <p14:tracePt t="17831" x="4435475" y="4724400"/>
          <p14:tracePt t="17847" x="4460875" y="4724400"/>
          <p14:tracePt t="17866" x="4503738" y="4724400"/>
          <p14:tracePt t="17880" x="4537075" y="4716463"/>
          <p14:tracePt t="17897" x="4570413" y="4716463"/>
          <p14:tracePt t="17902" x="4587875" y="4716463"/>
          <p14:tracePt t="17915" x="4630738" y="4716463"/>
          <p14:tracePt t="17931" x="4673600" y="4716463"/>
          <p14:tracePt t="17935" x="4689475" y="4724400"/>
          <p14:tracePt t="17948" x="4724400" y="4733925"/>
          <p14:tracePt t="17963" x="4749800" y="4733925"/>
          <p14:tracePt t="17982" x="4800600" y="4749800"/>
          <p14:tracePt t="17998" x="4833938" y="4749800"/>
          <p14:tracePt t="18003" x="4851400" y="4749800"/>
          <p14:tracePt t="18013" x="4876800" y="4749800"/>
          <p14:tracePt t="18016" x="4884738" y="4759325"/>
          <p14:tracePt t="18030" x="4945063" y="4759325"/>
          <p14:tracePt t="18047" x="4987925" y="4759325"/>
          <p14:tracePt t="18051" x="5003800" y="4759325"/>
          <p14:tracePt t="18065" x="5038725" y="4759325"/>
          <p14:tracePt t="18082" x="5054600" y="4759325"/>
          <p14:tracePt t="18085" x="5072063" y="4759325"/>
          <p14:tracePt t="18098" x="5080000" y="4759325"/>
          <p14:tracePt t="18114" x="5097463" y="4759325"/>
          <p14:tracePt t="18118" x="5106988" y="4759325"/>
          <p14:tracePt t="18131" x="5132388" y="4741863"/>
          <p14:tracePt t="18146" x="5148263" y="4733925"/>
          <p14:tracePt t="18149" x="5165725" y="4733925"/>
          <p14:tracePt t="18166" x="5224463" y="4691063"/>
          <p14:tracePt t="18179" x="5267325" y="4673600"/>
          <p14:tracePt t="18199" x="5310188" y="4630738"/>
          <p14:tracePt t="18213" x="5343525" y="4605338"/>
          <p14:tracePt t="18229" x="5378450" y="4589463"/>
          <p14:tracePt t="18233" x="5403850" y="4572000"/>
          <p14:tracePt t="18248" x="5437188" y="4538663"/>
          <p14:tracePt t="18263" x="5472113" y="4503738"/>
          <p14:tracePt t="18281" x="5513388" y="4452938"/>
          <p14:tracePt t="18297" x="5548313" y="4427538"/>
          <p14:tracePt t="18315" x="5581650" y="4384675"/>
          <p14:tracePt t="18329" x="5599113" y="4368800"/>
          <p14:tracePt t="18349" x="5616575" y="4333875"/>
          <p14:tracePt t="18364" x="5624513" y="4308475"/>
          <p14:tracePt t="18369" x="5624513" y="4291013"/>
          <p14:tracePt t="18379" x="5632450" y="4275138"/>
          <p14:tracePt t="18384" x="5632450" y="4265613"/>
          <p14:tracePt t="18398" x="5632450" y="4224338"/>
          <p14:tracePt t="18413" x="5632450" y="4181475"/>
          <p14:tracePt t="18417" x="5632450" y="4146550"/>
          <p14:tracePt t="18432" x="5616575" y="4087813"/>
          <p14:tracePt t="18448" x="5599113" y="4027488"/>
          <p14:tracePt t="18465" x="5573713" y="3951288"/>
          <p14:tracePt t="18479" x="5565775" y="3917950"/>
          <p14:tracePt t="18500" x="5538788" y="3883025"/>
          <p14:tracePt t="18514" x="5522913" y="3857625"/>
          <p14:tracePt t="18531" x="5487988" y="3832225"/>
          <p14:tracePt t="18533" x="5462588" y="3816350"/>
          <p14:tracePt t="18548" x="5421313" y="3790950"/>
          <p14:tracePt t="18553" x="5394325" y="3781425"/>
          <p14:tracePt t="18564" x="5360988" y="3763963"/>
          <p14:tracePt t="18566" x="5335588" y="3756025"/>
          <p14:tracePt t="18583" x="5302250" y="3738563"/>
          <p14:tracePt t="18597" x="5267325" y="3722688"/>
          <p14:tracePt t="18602" x="5259388" y="3722688"/>
          <p14:tracePt t="18611" x="5241925" y="3722688"/>
          <p14:tracePt t="18630" x="5216525" y="3713163"/>
          <p14:tracePt t="18650" x="5183188" y="3705225"/>
          <p14:tracePt t="18662" x="5165725" y="3705225"/>
          <p14:tracePt t="18680" x="5148263" y="3705225"/>
          <p14:tracePt t="18699" x="5122863" y="3705225"/>
          <p14:tracePt t="18713" x="5106988" y="3705225"/>
          <p14:tracePt t="18717" x="5097463" y="3705225"/>
          <p14:tracePt t="18730" x="5080000" y="3713163"/>
          <p14:tracePt t="18749" x="5054600" y="3713163"/>
          <p14:tracePt t="18765" x="5021263" y="3722688"/>
          <p14:tracePt t="18779" x="5003800" y="3730625"/>
          <p14:tracePt t="18797" x="4978400" y="3738563"/>
          <p14:tracePt t="18799" x="4970463" y="3738563"/>
          <p14:tracePt t="18813" x="4945063" y="3756025"/>
          <p14:tracePt t="18830" x="4919663" y="3763963"/>
          <p14:tracePt t="18834" x="4910138" y="3773488"/>
          <p14:tracePt t="18847" x="4894263" y="3781425"/>
          <p14:tracePt t="18863" x="4876800" y="3790950"/>
          <p14:tracePt t="18880" x="4868863" y="3798888"/>
          <p14:tracePt t="18896" x="4859338" y="3798888"/>
          <p14:tracePt t="18914" x="4851400" y="3806825"/>
          <p14:tracePt t="18930" x="4851400" y="3816350"/>
          <p14:tracePt t="20489" x="4970463" y="3713163"/>
          <p14:tracePt t="20498" x="5132388" y="3586163"/>
          <p14:tracePt t="20511" x="5530850" y="3254375"/>
          <p14:tracePt t="20529" x="6354763" y="2727325"/>
          <p14:tracePt t="20544" x="6924675" y="2498725"/>
          <p14:tracePt t="20561" x="7434263" y="2303463"/>
          <p14:tracePt t="20564" x="7688263" y="2174875"/>
          <p14:tracePt t="20577" x="8318500" y="1885950"/>
          <p14:tracePt t="20594" x="8886825" y="1657350"/>
          <p14:tracePt t="20598" x="9261475" y="1571625"/>
          <p14:tracePt t="20612" x="9736138" y="1462088"/>
          <p14:tracePt t="20628" x="10220325" y="1477963"/>
          <p14:tracePt t="20632" x="10399713" y="1555750"/>
          <p14:tracePt t="20644" x="10518775" y="1622425"/>
          <p14:tracePt t="20647" x="10628313" y="1716088"/>
          <p14:tracePt t="20660" x="10756900" y="1827213"/>
          <p14:tracePt t="20678" x="10772775" y="1870075"/>
          <p14:tracePt t="21343" x="10764838" y="1870075"/>
          <p14:tracePt t="21352" x="10739438" y="1870075"/>
          <p14:tracePt t="21364" x="10696575" y="1870075"/>
          <p14:tracePt t="21367" x="10671175" y="1870075"/>
          <p14:tracePt t="21381" x="10628313" y="1870075"/>
          <p14:tracePt t="21398" x="10569575" y="1870075"/>
          <p14:tracePt t="21402" x="10534650" y="1870075"/>
          <p14:tracePt t="21415" x="10483850" y="1870075"/>
          <p14:tracePt t="21431" x="10433050" y="1878013"/>
          <p14:tracePt t="21450" x="10356850" y="1903413"/>
          <p14:tracePt t="21464" x="10331450" y="1911350"/>
          <p14:tracePt t="21481" x="10306050" y="1928813"/>
          <p14:tracePt t="21483" x="10298113" y="1928813"/>
          <p14:tracePt t="21498" x="10271125" y="1946275"/>
          <p14:tracePt t="21514" x="10245725" y="1963738"/>
          <p14:tracePt t="21518" x="10237788" y="1963738"/>
          <p14:tracePt t="21533" x="10212388" y="1979613"/>
          <p14:tracePt t="21548" x="10186988" y="1989138"/>
          <p14:tracePt t="21553" x="10169525" y="1997075"/>
          <p14:tracePt t="21565" x="10161588" y="1997075"/>
          <p14:tracePt t="21581" x="10153650" y="1997075"/>
          <p14:tracePt t="21805" x="9966325" y="1895475"/>
          <p14:tracePt t="21813" x="9652000" y="1690688"/>
          <p14:tracePt t="21827" x="9201150" y="1181100"/>
          <p14:tracePt t="21845" x="8810625" y="620713"/>
          <p14:tracePt t="21859" x="8547100" y="187325"/>
          <p14:tracePt t="26039" x="7434263" y="739775"/>
          <p14:tracePt t="26045" x="7358063" y="808038"/>
          <p14:tracePt t="26058" x="7246938" y="917575"/>
          <p14:tracePt t="26075" x="7170738" y="993775"/>
          <p14:tracePt t="26077" x="7145338" y="1036638"/>
          <p14:tracePt t="26090" x="7119938" y="1062038"/>
          <p14:tracePt t="26108" x="7018338" y="1155700"/>
          <p14:tracePt t="26109" x="6967538" y="1189038"/>
          <p14:tracePt t="26124" x="6907213" y="1231900"/>
          <p14:tracePt t="26125" x="6838950" y="1274763"/>
          <p14:tracePt t="26141" x="6704013" y="1343025"/>
          <p14:tracePt t="26143" x="6653213" y="1376363"/>
          <p14:tracePt t="26159" x="6567488" y="1419225"/>
          <p14:tracePt t="26176" x="6499225" y="1470025"/>
          <p14:tracePt t="26179" x="6448425" y="1495425"/>
          <p14:tracePt t="26193" x="6321425" y="1563688"/>
          <p14:tracePt t="26207" x="6210300" y="1622425"/>
          <p14:tracePt t="26225" x="6057900" y="1741488"/>
          <p14:tracePt t="26242" x="5956300" y="1827213"/>
          <p14:tracePt t="26261" x="5853113" y="1911350"/>
          <p14:tracePt t="26275" x="5776913" y="1971675"/>
          <p14:tracePt t="26292" x="5708650" y="2005013"/>
          <p14:tracePt t="26296" x="5683250" y="2030413"/>
          <p14:tracePt t="26302" x="5649913" y="2047875"/>
          <p14:tracePt t="26315" x="5591175" y="2073275"/>
          <p14:tracePt t="26326" x="5556250" y="2090738"/>
          <p14:tracePt t="26342" x="5480050" y="2124075"/>
          <p14:tracePt t="26359" x="5429250" y="2149475"/>
          <p14:tracePt t="26380" x="5378450" y="2184400"/>
          <p14:tracePt t="26391" x="5335588" y="2209800"/>
          <p14:tracePt t="26409" x="5310188" y="2227263"/>
          <p14:tracePt t="26411" x="5292725" y="2243138"/>
          <p14:tracePt t="26424" x="5267325" y="2268538"/>
          <p14:tracePt t="26441" x="5233988" y="2293938"/>
          <p14:tracePt t="26445" x="5224463" y="2311400"/>
          <p14:tracePt t="26458" x="5199063" y="2344738"/>
          <p14:tracePt t="26475" x="5165725" y="2379663"/>
          <p14:tracePt t="26493" x="5140325" y="2430463"/>
          <p14:tracePt t="26508" x="5122863" y="2473325"/>
          <p14:tracePt t="26513" x="5114925" y="2498725"/>
          <p14:tracePt t="26525" x="5097463" y="2516188"/>
          <p14:tracePt t="26528" x="5089525" y="2541588"/>
          <p14:tracePt t="26542" x="5064125" y="2600325"/>
          <p14:tracePt t="26547" x="5064125" y="2643188"/>
          <p14:tracePt t="26561" x="5046663" y="2752725"/>
          <p14:tracePt t="26575" x="5021263" y="2871788"/>
          <p14:tracePt t="26581" x="5021263" y="2922588"/>
          <p14:tracePt t="26595" x="5003800" y="3008313"/>
          <p14:tracePt t="26611" x="4995863" y="3059113"/>
          <p14:tracePt t="26614" x="4995863" y="3094038"/>
          <p14:tracePt t="26625" x="4995863" y="3109913"/>
          <p14:tracePt t="26629" x="4995863" y="3144838"/>
          <p14:tracePt t="26642" x="4995863" y="3203575"/>
          <p14:tracePt t="26657" x="4995863" y="3238500"/>
          <p14:tracePt t="26677" x="4995863" y="3279775"/>
          <p14:tracePt t="26692" x="4995863" y="3305175"/>
          <p14:tracePt t="26708" x="4995863" y="3314700"/>
          <p14:tracePt t="26711" x="4987925" y="3322638"/>
          <p14:tracePt t="37411" x="4902200" y="3297238"/>
          <p14:tracePt t="37419" x="4724400" y="3228975"/>
          <p14:tracePt t="37421" x="4392613" y="3059113"/>
          <p14:tracePt t="37432" x="4078288" y="2838450"/>
          <p14:tracePt t="37434" x="3781425" y="2643188"/>
          <p14:tracePt t="37449" x="3084513" y="2260600"/>
          <p14:tracePt t="37466" x="2651125" y="1989138"/>
          <p14:tracePt t="37467" x="2446338" y="1844675"/>
          <p14:tracePt t="37482" x="2038350" y="1563688"/>
          <p14:tracePt t="37499" x="1827213" y="1411288"/>
          <p14:tracePt t="37516" x="1631950" y="1274763"/>
          <p14:tracePt t="37533" x="1528763" y="1138238"/>
          <p14:tracePt t="37549" x="1452563" y="1003300"/>
          <p14:tracePt t="37898" x="1503363" y="1087438"/>
          <p14:tracePt t="37909" x="1554163" y="1189038"/>
          <p14:tracePt t="37919" x="1673225" y="1427163"/>
          <p14:tracePt t="37939" x="1784350" y="1631950"/>
          <p14:tracePt t="37953" x="1868488" y="1741488"/>
          <p14:tracePt t="37969" x="1971675" y="1885950"/>
          <p14:tracePt t="37989" x="2166938" y="2124075"/>
          <p14:tracePt t="38004" x="2251075" y="2235200"/>
          <p14:tracePt t="38006" x="2293938" y="2286000"/>
          <p14:tracePt t="38021" x="2336800" y="2362200"/>
          <p14:tracePt t="38038" x="2379663" y="2430463"/>
          <p14:tracePt t="38054" x="2446338" y="2549525"/>
          <p14:tracePt t="38071" x="2497138" y="2651125"/>
          <p14:tracePt t="38089" x="2582863" y="2787650"/>
          <p14:tracePt t="38104" x="2633663" y="2881313"/>
          <p14:tracePt t="38120" x="2668588" y="2965450"/>
          <p14:tracePt t="38123" x="2676525" y="3000375"/>
          <p14:tracePt t="38138" x="2693988" y="3051175"/>
          <p14:tracePt t="38154" x="2709863" y="3101975"/>
          <p14:tracePt t="38158" x="2709863" y="3127375"/>
          <p14:tracePt t="38171" x="2719388" y="3144838"/>
          <p14:tracePt t="39452" x="2524125" y="2990850"/>
          <p14:tracePt t="39462" x="2344738" y="2863850"/>
          <p14:tracePt t="39473" x="2055813" y="2676525"/>
          <p14:tracePt t="39495" x="1776413" y="2549525"/>
          <p14:tracePt t="39500" x="1716088" y="2532063"/>
          <p14:tracePt t="39514" x="1647825" y="2506663"/>
          <p14:tracePt t="39527" x="1563688" y="2481263"/>
          <p14:tracePt t="39540" x="1452563" y="2430463"/>
          <p14:tracePt t="39558" x="1343025" y="2371725"/>
          <p14:tracePt t="39561" x="1282700" y="2336800"/>
          <p14:tracePt t="39574" x="1173163" y="2243138"/>
          <p14:tracePt t="39591" x="1095375" y="2141538"/>
          <p14:tracePt t="39595" x="1062038" y="2090738"/>
          <p14:tracePt t="39610" x="1003300" y="1989138"/>
          <p14:tracePt t="39622" x="935038" y="1878013"/>
          <p14:tracePt t="39640" x="858838" y="1725613"/>
          <p14:tracePt t="39642" x="806450" y="1631950"/>
          <p14:tracePt t="39656" x="730250" y="1452563"/>
          <p14:tracePt t="39673" x="671513" y="1360488"/>
          <p14:tracePt t="39675" x="654050" y="1325563"/>
          <p14:tracePt t="39689" x="611188" y="1274763"/>
          <p14:tracePt t="39707" x="577850" y="1223963"/>
          <p14:tracePt t="39711" x="552450" y="1198563"/>
          <p14:tracePt t="39724" x="484188" y="1112838"/>
          <p14:tracePt t="39739" x="382588" y="985838"/>
          <p14:tracePt t="39757" x="187325" y="773113"/>
          <p14:tracePt t="39772" x="42863" y="636588"/>
        </p14:tracePtLst>
      </p14:laserTraceLst>
    </p:ext>
  </p:extLs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E98823-5068-4B97-8446-8B23DD216685}"/>
              </a:ext>
            </a:extLst>
          </p:cNvPr>
          <p:cNvSpPr>
            <a:spLocks noGrp="1"/>
          </p:cNvSpPr>
          <p:nvPr>
            <p:ph type="title"/>
          </p:nvPr>
        </p:nvSpPr>
        <p:spPr/>
        <p:txBody>
          <a:bodyPr/>
          <a:lstStyle/>
          <a:p>
            <a:r>
              <a:rPr lang="en-US" dirty="0"/>
              <a:t>Outline of Presentation</a:t>
            </a:r>
          </a:p>
        </p:txBody>
      </p:sp>
      <p:sp>
        <p:nvSpPr>
          <p:cNvPr id="4" name="TextBox 3">
            <a:extLst>
              <a:ext uri="{FF2B5EF4-FFF2-40B4-BE49-F238E27FC236}">
                <a16:creationId xmlns:a16="http://schemas.microsoft.com/office/drawing/2014/main" id="{9AE29B61-1C87-4580-8A25-8EE04F314D77}"/>
              </a:ext>
            </a:extLst>
          </p:cNvPr>
          <p:cNvSpPr txBox="1"/>
          <p:nvPr/>
        </p:nvSpPr>
        <p:spPr>
          <a:xfrm>
            <a:off x="0" y="6501468"/>
            <a:ext cx="2499919" cy="400110"/>
          </a:xfrm>
          <a:prstGeom prst="rect">
            <a:avLst/>
          </a:prstGeom>
          <a:noFill/>
        </p:spPr>
        <p:txBody>
          <a:bodyPr wrap="square" rtlCol="0">
            <a:spAutoFit/>
          </a:bodyPr>
          <a:lstStyle/>
          <a:p>
            <a:r>
              <a:rPr lang="en-US" sz="2000" dirty="0">
                <a:solidFill>
                  <a:schemeClr val="bg1"/>
                </a:solidFill>
              </a:rPr>
              <a:t>Outline</a:t>
            </a:r>
            <a:endParaRPr lang="en-IN" sz="2000" dirty="0">
              <a:solidFill>
                <a:schemeClr val="bg1"/>
              </a:solidFill>
            </a:endParaRPr>
          </a:p>
        </p:txBody>
      </p:sp>
      <p:graphicFrame>
        <p:nvGraphicFramePr>
          <p:cNvPr id="9" name="Diagram 8">
            <a:extLst>
              <a:ext uri="{FF2B5EF4-FFF2-40B4-BE49-F238E27FC236}">
                <a16:creationId xmlns:a16="http://schemas.microsoft.com/office/drawing/2014/main" id="{259F6FF6-12F3-47F9-B32F-7D6DE20287B9}"/>
              </a:ext>
            </a:extLst>
          </p:cNvPr>
          <p:cNvGraphicFramePr/>
          <p:nvPr/>
        </p:nvGraphicFramePr>
        <p:xfrm>
          <a:off x="795067" y="972544"/>
          <a:ext cx="6576141" cy="5418667"/>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5" name="Rectangle 4">
            <a:extLst>
              <a:ext uri="{FF2B5EF4-FFF2-40B4-BE49-F238E27FC236}">
                <a16:creationId xmlns:a16="http://schemas.microsoft.com/office/drawing/2014/main" id="{865F827C-5B8F-C85A-7816-20207893C98E}"/>
              </a:ext>
            </a:extLst>
          </p:cNvPr>
          <p:cNvSpPr/>
          <p:nvPr/>
        </p:nvSpPr>
        <p:spPr>
          <a:xfrm>
            <a:off x="5201728" y="6512365"/>
            <a:ext cx="1536882" cy="266925"/>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mc:AlternateContent xmlns:mc="http://schemas.openxmlformats.org/markup-compatibility/2006" xmlns:pslz="http://schemas.microsoft.com/office/powerpoint/2016/slidezoom">
        <mc:Choice Requires="pslz">
          <p:graphicFrame>
            <p:nvGraphicFramePr>
              <p:cNvPr id="13" name="Slide Zoom 12">
                <a:extLst>
                  <a:ext uri="{FF2B5EF4-FFF2-40B4-BE49-F238E27FC236}">
                    <a16:creationId xmlns:a16="http://schemas.microsoft.com/office/drawing/2014/main" id="{1E1737B3-7C1E-06E7-73F3-38B62B7E87F0}"/>
                  </a:ext>
                </a:extLst>
              </p:cNvPr>
              <p:cNvGraphicFramePr>
                <a:graphicFrameLocks noChangeAspect="1"/>
              </p:cNvGraphicFramePr>
              <p:nvPr/>
            </p:nvGraphicFramePr>
            <p:xfrm>
              <a:off x="7440936" y="1131529"/>
              <a:ext cx="700219" cy="393873"/>
            </p:xfrm>
            <a:graphic>
              <a:graphicData uri="http://schemas.microsoft.com/office/powerpoint/2016/slidezoom">
                <pslz:sldZm>
                  <pslz:sldZmObj sldId="345" cId="210438452">
                    <pslz:zmPr id="{70DCC449-0D1C-4799-B47F-6582580AEF74}" returnToParent="0" transitionDur="1000">
                      <p166:blipFill xmlns:p166="http://schemas.microsoft.com/office/powerpoint/2016/6/main">
                        <a:blip r:embed="rId11"/>
                        <a:stretch>
                          <a:fillRect/>
                        </a:stretch>
                      </p166:blipFill>
                      <p166:spPr xmlns:p166="http://schemas.microsoft.com/office/powerpoint/2016/6/main">
                        <a:xfrm>
                          <a:off x="0" y="0"/>
                          <a:ext cx="700219" cy="393873"/>
                        </a:xfrm>
                        <a:prstGeom prst="rect">
                          <a:avLst/>
                        </a:prstGeom>
                        <a:ln w="3175">
                          <a:solidFill>
                            <a:prstClr val="ltGray"/>
                          </a:solidFill>
                        </a:ln>
                      </p166:spPr>
                    </pslz:zmPr>
                  </pslz:sldZmObj>
                </pslz:sldZm>
              </a:graphicData>
            </a:graphic>
          </p:graphicFrame>
        </mc:Choice>
        <mc:Fallback xmlns="">
          <p:pic>
            <p:nvPicPr>
              <p:cNvPr id="13" name="Slide Zoom 12">
                <a:hlinkClick r:id="rId12" action="ppaction://hlinksldjump"/>
                <a:extLst>
                  <a:ext uri="{FF2B5EF4-FFF2-40B4-BE49-F238E27FC236}">
                    <a16:creationId xmlns:a16="http://schemas.microsoft.com/office/drawing/2014/main" id="{1E1737B3-7C1E-06E7-73F3-38B62B7E87F0}"/>
                  </a:ext>
                </a:extLst>
              </p:cNvPr>
              <p:cNvPicPr>
                <a:picLocks noGrp="1" noRot="1" noChangeAspect="1" noMove="1" noResize="1" noEditPoints="1" noAdjustHandles="1" noChangeArrowheads="1" noChangeShapeType="1"/>
              </p:cNvPicPr>
              <p:nvPr/>
            </p:nvPicPr>
            <p:blipFill>
              <a:blip r:embed="rId13"/>
              <a:stretch>
                <a:fillRect/>
              </a:stretch>
            </p:blipFill>
            <p:spPr>
              <a:xfrm>
                <a:off x="7440936" y="1131529"/>
                <a:ext cx="700219" cy="393873"/>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15" name="Slide Zoom 14">
                <a:extLst>
                  <a:ext uri="{FF2B5EF4-FFF2-40B4-BE49-F238E27FC236}">
                    <a16:creationId xmlns:a16="http://schemas.microsoft.com/office/drawing/2014/main" id="{C7903ED6-522B-8EA0-BEA9-86E6713920B4}"/>
                  </a:ext>
                </a:extLst>
              </p:cNvPr>
              <p:cNvGraphicFramePr>
                <a:graphicFrameLocks noChangeAspect="1"/>
              </p:cNvGraphicFramePr>
              <p:nvPr/>
            </p:nvGraphicFramePr>
            <p:xfrm>
              <a:off x="7434984" y="3433166"/>
              <a:ext cx="706825" cy="397589"/>
            </p:xfrm>
            <a:graphic>
              <a:graphicData uri="http://schemas.microsoft.com/office/powerpoint/2016/slidezoom">
                <pslz:sldZm>
                  <pslz:sldZmObj sldId="448" cId="3723320307">
                    <pslz:zmPr id="{7FD61D60-AF1D-4F7F-B2D3-CDEE9096EFA8}" returnToParent="0" transitionDur="1000">
                      <p166:blipFill xmlns:p166="http://schemas.microsoft.com/office/powerpoint/2016/6/main">
                        <a:blip r:embed="rId14"/>
                        <a:stretch>
                          <a:fillRect/>
                        </a:stretch>
                      </p166:blipFill>
                      <p166:spPr xmlns:p166="http://schemas.microsoft.com/office/powerpoint/2016/6/main">
                        <a:xfrm>
                          <a:off x="0" y="0"/>
                          <a:ext cx="706825" cy="397589"/>
                        </a:xfrm>
                        <a:prstGeom prst="rect">
                          <a:avLst/>
                        </a:prstGeom>
                        <a:ln w="3175">
                          <a:solidFill>
                            <a:prstClr val="ltGray"/>
                          </a:solidFill>
                        </a:ln>
                      </p166:spPr>
                    </pslz:zmPr>
                  </pslz:sldZmObj>
                </pslz:sldZm>
              </a:graphicData>
            </a:graphic>
          </p:graphicFrame>
        </mc:Choice>
        <mc:Fallback xmlns="">
          <p:pic>
            <p:nvPicPr>
              <p:cNvPr id="15" name="Slide Zoom 14">
                <a:hlinkClick r:id="rId15" action="ppaction://hlinksldjump"/>
                <a:extLst>
                  <a:ext uri="{FF2B5EF4-FFF2-40B4-BE49-F238E27FC236}">
                    <a16:creationId xmlns:a16="http://schemas.microsoft.com/office/drawing/2014/main" id="{C7903ED6-522B-8EA0-BEA9-86E6713920B4}"/>
                  </a:ext>
                </a:extLst>
              </p:cNvPr>
              <p:cNvPicPr>
                <a:picLocks noGrp="1" noRot="1" noChangeAspect="1" noMove="1" noResize="1" noEditPoints="1" noAdjustHandles="1" noChangeArrowheads="1" noChangeShapeType="1"/>
              </p:cNvPicPr>
              <p:nvPr/>
            </p:nvPicPr>
            <p:blipFill>
              <a:blip r:embed="rId16"/>
              <a:stretch>
                <a:fillRect/>
              </a:stretch>
            </p:blipFill>
            <p:spPr>
              <a:xfrm>
                <a:off x="7434984" y="3433166"/>
                <a:ext cx="706825" cy="397589"/>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17" name="Slide Zoom 16">
                <a:extLst>
                  <a:ext uri="{FF2B5EF4-FFF2-40B4-BE49-F238E27FC236}">
                    <a16:creationId xmlns:a16="http://schemas.microsoft.com/office/drawing/2014/main" id="{998C2830-2FE3-ED95-60DE-58E02C2CC80F}"/>
                  </a:ext>
                </a:extLst>
              </p:cNvPr>
              <p:cNvGraphicFramePr>
                <a:graphicFrameLocks noChangeAspect="1"/>
              </p:cNvGraphicFramePr>
              <p:nvPr/>
            </p:nvGraphicFramePr>
            <p:xfrm>
              <a:off x="7440938" y="4462142"/>
              <a:ext cx="660658" cy="450132"/>
            </p:xfrm>
            <a:graphic>
              <a:graphicData uri="http://schemas.microsoft.com/office/powerpoint/2016/slidezoom">
                <pslz:sldZm>
                  <pslz:sldZmObj sldId="462" cId="4242288509">
                    <pslz:zmPr id="{92E14D55-FE94-47E0-A49B-86490F96E5E6}" returnToParent="0" transitionDur="1000">
                      <p166:blipFill xmlns:p166="http://schemas.microsoft.com/office/powerpoint/2016/6/main">
                        <a:blip r:embed="rId17"/>
                        <a:stretch>
                          <a:fillRect/>
                        </a:stretch>
                      </p166:blipFill>
                      <p166:spPr xmlns:p166="http://schemas.microsoft.com/office/powerpoint/2016/6/main">
                        <a:xfrm>
                          <a:off x="0" y="0"/>
                          <a:ext cx="660658" cy="450132"/>
                        </a:xfrm>
                        <a:prstGeom prst="rect">
                          <a:avLst/>
                        </a:prstGeom>
                        <a:ln w="3175">
                          <a:solidFill>
                            <a:prstClr val="ltGray"/>
                          </a:solidFill>
                        </a:ln>
                      </p166:spPr>
                    </pslz:zmPr>
                  </pslz:sldZmObj>
                </pslz:sldZm>
              </a:graphicData>
            </a:graphic>
          </p:graphicFrame>
        </mc:Choice>
        <mc:Fallback xmlns="">
          <p:pic>
            <p:nvPicPr>
              <p:cNvPr id="17" name="Slide Zoom 16">
                <a:hlinkClick r:id="rId18" action="ppaction://hlinksldjump"/>
                <a:extLst>
                  <a:ext uri="{FF2B5EF4-FFF2-40B4-BE49-F238E27FC236}">
                    <a16:creationId xmlns:a16="http://schemas.microsoft.com/office/drawing/2014/main" id="{998C2830-2FE3-ED95-60DE-58E02C2CC80F}"/>
                  </a:ext>
                </a:extLst>
              </p:cNvPr>
              <p:cNvPicPr>
                <a:picLocks noGrp="1" noRot="1" noChangeAspect="1" noMove="1" noResize="1" noEditPoints="1" noAdjustHandles="1" noChangeArrowheads="1" noChangeShapeType="1"/>
              </p:cNvPicPr>
              <p:nvPr/>
            </p:nvPicPr>
            <p:blipFill>
              <a:blip r:embed="rId19"/>
              <a:stretch>
                <a:fillRect/>
              </a:stretch>
            </p:blipFill>
            <p:spPr>
              <a:xfrm>
                <a:off x="7440938" y="4462142"/>
                <a:ext cx="660658" cy="450132"/>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19" name="Slide Zoom 18">
                <a:extLst>
                  <a:ext uri="{FF2B5EF4-FFF2-40B4-BE49-F238E27FC236}">
                    <a16:creationId xmlns:a16="http://schemas.microsoft.com/office/drawing/2014/main" id="{65681463-CF10-15AF-BFCC-C14455532AB5}"/>
                  </a:ext>
                </a:extLst>
              </p:cNvPr>
              <p:cNvGraphicFramePr>
                <a:graphicFrameLocks noChangeAspect="1"/>
              </p:cNvGraphicFramePr>
              <p:nvPr/>
            </p:nvGraphicFramePr>
            <p:xfrm>
              <a:off x="7440937" y="5792704"/>
              <a:ext cx="660658" cy="431641"/>
            </p:xfrm>
            <a:graphic>
              <a:graphicData uri="http://schemas.microsoft.com/office/powerpoint/2016/slidezoom">
                <pslz:sldZm>
                  <pslz:sldZmObj sldId="475" cId="2218645681">
                    <pslz:zmPr id="{7C415A64-FB89-419F-A08F-79B9DE3FB7E6}" returnToParent="0" transitionDur="1000">
                      <p166:blipFill xmlns:p166="http://schemas.microsoft.com/office/powerpoint/2016/6/main">
                        <a:blip r:embed="rId20"/>
                        <a:stretch>
                          <a:fillRect/>
                        </a:stretch>
                      </p166:blipFill>
                      <p166:spPr xmlns:p166="http://schemas.microsoft.com/office/powerpoint/2016/6/main">
                        <a:xfrm>
                          <a:off x="0" y="0"/>
                          <a:ext cx="660658" cy="431641"/>
                        </a:xfrm>
                        <a:prstGeom prst="rect">
                          <a:avLst/>
                        </a:prstGeom>
                        <a:ln w="3175">
                          <a:solidFill>
                            <a:prstClr val="ltGray"/>
                          </a:solidFill>
                        </a:ln>
                      </p166:spPr>
                    </pslz:zmPr>
                  </pslz:sldZmObj>
                </pslz:sldZm>
              </a:graphicData>
            </a:graphic>
          </p:graphicFrame>
        </mc:Choice>
        <mc:Fallback xmlns="">
          <p:pic>
            <p:nvPicPr>
              <p:cNvPr id="19" name="Slide Zoom 18">
                <a:hlinkClick r:id="rId21" action="ppaction://hlinksldjump"/>
                <a:extLst>
                  <a:ext uri="{FF2B5EF4-FFF2-40B4-BE49-F238E27FC236}">
                    <a16:creationId xmlns:a16="http://schemas.microsoft.com/office/drawing/2014/main" id="{65681463-CF10-15AF-BFCC-C14455532AB5}"/>
                  </a:ext>
                </a:extLst>
              </p:cNvPr>
              <p:cNvPicPr>
                <a:picLocks noGrp="1" noRot="1" noChangeAspect="1" noMove="1" noResize="1" noEditPoints="1" noAdjustHandles="1" noChangeArrowheads="1" noChangeShapeType="1"/>
              </p:cNvPicPr>
              <p:nvPr/>
            </p:nvPicPr>
            <p:blipFill>
              <a:blip r:embed="rId22"/>
              <a:stretch>
                <a:fillRect/>
              </a:stretch>
            </p:blipFill>
            <p:spPr>
              <a:xfrm>
                <a:off x="7440937" y="5792704"/>
                <a:ext cx="660658" cy="431641"/>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6" name="Slide Zoom 5">
                <a:extLst>
                  <a:ext uri="{FF2B5EF4-FFF2-40B4-BE49-F238E27FC236}">
                    <a16:creationId xmlns:a16="http://schemas.microsoft.com/office/drawing/2014/main" id="{AEBB7C4B-18F0-382B-CD99-CE26E3E9D3D4}"/>
                  </a:ext>
                </a:extLst>
              </p:cNvPr>
              <p:cNvGraphicFramePr>
                <a:graphicFrameLocks noChangeAspect="1"/>
              </p:cNvGraphicFramePr>
              <p:nvPr/>
            </p:nvGraphicFramePr>
            <p:xfrm>
              <a:off x="7440936" y="2269161"/>
              <a:ext cx="700217" cy="364924"/>
            </p:xfrm>
            <a:graphic>
              <a:graphicData uri="http://schemas.microsoft.com/office/powerpoint/2016/slidezoom">
                <pslz:sldZm>
                  <pslz:sldZmObj sldId="474" cId="3749408329">
                    <pslz:zmPr id="{E022909C-3CC1-4224-8EB8-C0A7318486A2}" returnToParent="0" transitionDur="1000">
                      <p166:blipFill xmlns:p166="http://schemas.microsoft.com/office/powerpoint/2016/6/main">
                        <a:blip r:embed="rId23"/>
                        <a:stretch>
                          <a:fillRect/>
                        </a:stretch>
                      </p166:blipFill>
                      <p166:spPr xmlns:p166="http://schemas.microsoft.com/office/powerpoint/2016/6/main">
                        <a:xfrm>
                          <a:off x="0" y="0"/>
                          <a:ext cx="700217" cy="364924"/>
                        </a:xfrm>
                        <a:prstGeom prst="rect">
                          <a:avLst/>
                        </a:prstGeom>
                        <a:ln w="3175">
                          <a:solidFill>
                            <a:prstClr val="ltGray"/>
                          </a:solidFill>
                        </a:ln>
                      </p166:spPr>
                    </pslz:zmPr>
                  </pslz:sldZmObj>
                </pslz:sldZm>
              </a:graphicData>
            </a:graphic>
          </p:graphicFrame>
        </mc:Choice>
        <mc:Fallback xmlns="">
          <p:pic>
            <p:nvPicPr>
              <p:cNvPr id="6" name="Slide Zoom 5">
                <a:hlinkClick r:id="rId24" action="ppaction://hlinksldjump"/>
                <a:extLst>
                  <a:ext uri="{FF2B5EF4-FFF2-40B4-BE49-F238E27FC236}">
                    <a16:creationId xmlns:a16="http://schemas.microsoft.com/office/drawing/2014/main" id="{AEBB7C4B-18F0-382B-CD99-CE26E3E9D3D4}"/>
                  </a:ext>
                </a:extLst>
              </p:cNvPr>
              <p:cNvPicPr>
                <a:picLocks noGrp="1" noRot="1" noChangeAspect="1" noMove="1" noResize="1" noEditPoints="1" noAdjustHandles="1" noChangeArrowheads="1" noChangeShapeType="1"/>
              </p:cNvPicPr>
              <p:nvPr/>
            </p:nvPicPr>
            <p:blipFill>
              <a:blip r:embed="rId25"/>
              <a:stretch>
                <a:fillRect/>
              </a:stretch>
            </p:blipFill>
            <p:spPr>
              <a:xfrm>
                <a:off x="7440936" y="2269161"/>
                <a:ext cx="700217" cy="364924"/>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10" name="Slide Zoom 9">
                <a:extLst>
                  <a:ext uri="{FF2B5EF4-FFF2-40B4-BE49-F238E27FC236}">
                    <a16:creationId xmlns:a16="http://schemas.microsoft.com/office/drawing/2014/main" id="{4A5F949F-4892-EB93-0E06-5296B008CEA2}"/>
                  </a:ext>
                </a:extLst>
              </p:cNvPr>
              <p:cNvGraphicFramePr>
                <a:graphicFrameLocks noChangeAspect="1"/>
              </p:cNvGraphicFramePr>
              <p:nvPr/>
            </p:nvGraphicFramePr>
            <p:xfrm>
              <a:off x="7429032" y="2838904"/>
              <a:ext cx="706825" cy="397589"/>
            </p:xfrm>
            <a:graphic>
              <a:graphicData uri="http://schemas.microsoft.com/office/powerpoint/2016/slidezoom">
                <pslz:sldZm>
                  <pslz:sldZmObj sldId="359" cId="916185307">
                    <pslz:zmPr id="{A069A280-3CFB-401B-BFAB-7A3CDAA17539}" returnToParent="0" transitionDur="1000">
                      <p166:blipFill xmlns:p166="http://schemas.microsoft.com/office/powerpoint/2016/6/main">
                        <a:blip r:embed="rId26"/>
                        <a:stretch>
                          <a:fillRect/>
                        </a:stretch>
                      </p166:blipFill>
                      <p166:spPr xmlns:p166="http://schemas.microsoft.com/office/powerpoint/2016/6/main">
                        <a:xfrm>
                          <a:off x="0" y="0"/>
                          <a:ext cx="706825" cy="397589"/>
                        </a:xfrm>
                        <a:prstGeom prst="rect">
                          <a:avLst/>
                        </a:prstGeom>
                        <a:ln w="3175">
                          <a:solidFill>
                            <a:prstClr val="ltGray"/>
                          </a:solidFill>
                        </a:ln>
                      </p166:spPr>
                    </pslz:zmPr>
                  </pslz:sldZmObj>
                </pslz:sldZm>
              </a:graphicData>
            </a:graphic>
          </p:graphicFrame>
        </mc:Choice>
        <mc:Fallback xmlns="">
          <p:pic>
            <p:nvPicPr>
              <p:cNvPr id="10" name="Slide Zoom 9">
                <a:hlinkClick r:id="rId27" action="ppaction://hlinksldjump"/>
                <a:extLst>
                  <a:ext uri="{FF2B5EF4-FFF2-40B4-BE49-F238E27FC236}">
                    <a16:creationId xmlns:a16="http://schemas.microsoft.com/office/drawing/2014/main" id="{4A5F949F-4892-EB93-0E06-5296B008CEA2}"/>
                  </a:ext>
                </a:extLst>
              </p:cNvPr>
              <p:cNvPicPr>
                <a:picLocks noGrp="1" noRot="1" noChangeAspect="1" noMove="1" noResize="1" noEditPoints="1" noAdjustHandles="1" noChangeArrowheads="1" noChangeShapeType="1"/>
              </p:cNvPicPr>
              <p:nvPr/>
            </p:nvPicPr>
            <p:blipFill>
              <a:blip r:embed="rId28"/>
              <a:stretch>
                <a:fillRect/>
              </a:stretch>
            </p:blipFill>
            <p:spPr>
              <a:xfrm>
                <a:off x="7429032" y="2838904"/>
                <a:ext cx="706825" cy="397589"/>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7" name="Slide Zoom 6">
                <a:extLst>
                  <a:ext uri="{FF2B5EF4-FFF2-40B4-BE49-F238E27FC236}">
                    <a16:creationId xmlns:a16="http://schemas.microsoft.com/office/drawing/2014/main" id="{4135D071-79A0-A53F-352E-99E5CE847AAA}"/>
                  </a:ext>
                </a:extLst>
              </p:cNvPr>
              <p:cNvGraphicFramePr>
                <a:graphicFrameLocks noChangeAspect="1"/>
              </p:cNvGraphicFramePr>
              <p:nvPr>
                <p:extLst>
                  <p:ext uri="{D42A27DB-BD31-4B8C-83A1-F6EECF244321}">
                    <p14:modId xmlns:p14="http://schemas.microsoft.com/office/powerpoint/2010/main" val="1475323253"/>
                  </p:ext>
                </p:extLst>
              </p:nvPr>
            </p:nvGraphicFramePr>
            <p:xfrm>
              <a:off x="7460038" y="1667856"/>
              <a:ext cx="675819" cy="380148"/>
            </p:xfrm>
            <a:graphic>
              <a:graphicData uri="http://schemas.microsoft.com/office/powerpoint/2016/slidezoom">
                <pslz:sldZm>
                  <pslz:sldZmObj sldId="481" cId="3386652313">
                    <pslz:zmPr id="{02D45A60-FC04-43E8-A7C3-92F14A9368BD}" returnToParent="0" transitionDur="1000">
                      <p166:blipFill xmlns:p166="http://schemas.microsoft.com/office/powerpoint/2016/6/main">
                        <a:blip r:embed="rId29"/>
                        <a:stretch>
                          <a:fillRect/>
                        </a:stretch>
                      </p166:blipFill>
                      <p166:spPr xmlns:p166="http://schemas.microsoft.com/office/powerpoint/2016/6/main">
                        <a:xfrm>
                          <a:off x="0" y="0"/>
                          <a:ext cx="675819" cy="380148"/>
                        </a:xfrm>
                        <a:prstGeom prst="rect">
                          <a:avLst/>
                        </a:prstGeom>
                        <a:ln w="3175">
                          <a:solidFill>
                            <a:prstClr val="ltGray"/>
                          </a:solidFill>
                        </a:ln>
                      </p166:spPr>
                    </pslz:zmPr>
                  </pslz:sldZmObj>
                </pslz:sldZm>
              </a:graphicData>
            </a:graphic>
          </p:graphicFrame>
        </mc:Choice>
        <mc:Fallback xmlns="">
          <p:pic>
            <p:nvPicPr>
              <p:cNvPr id="7" name="Slide Zoom 6">
                <a:hlinkClick r:id="rId30" action="ppaction://hlinksldjump"/>
                <a:extLst>
                  <a:ext uri="{FF2B5EF4-FFF2-40B4-BE49-F238E27FC236}">
                    <a16:creationId xmlns:a16="http://schemas.microsoft.com/office/drawing/2014/main" id="{4135D071-79A0-A53F-352E-99E5CE847AAA}"/>
                  </a:ext>
                </a:extLst>
              </p:cNvPr>
              <p:cNvPicPr>
                <a:picLocks noGrp="1" noRot="1" noChangeAspect="1" noMove="1" noResize="1" noEditPoints="1" noAdjustHandles="1" noChangeArrowheads="1" noChangeShapeType="1"/>
              </p:cNvPicPr>
              <p:nvPr/>
            </p:nvPicPr>
            <p:blipFill>
              <a:blip r:embed="rId31"/>
              <a:stretch>
                <a:fillRect/>
              </a:stretch>
            </p:blipFill>
            <p:spPr>
              <a:xfrm>
                <a:off x="7460038" y="1667856"/>
                <a:ext cx="675819" cy="380148"/>
              </a:xfrm>
              <a:prstGeom prst="rect">
                <a:avLst/>
              </a:prstGeom>
              <a:ln w="3175">
                <a:solidFill>
                  <a:prstClr val="ltGray"/>
                </a:solidFill>
              </a:ln>
            </p:spPr>
          </p:pic>
        </mc:Fallback>
      </mc:AlternateContent>
      <p:sp>
        <p:nvSpPr>
          <p:cNvPr id="11" name="Rectangle 10">
            <a:extLst>
              <a:ext uri="{FF2B5EF4-FFF2-40B4-BE49-F238E27FC236}">
                <a16:creationId xmlns:a16="http://schemas.microsoft.com/office/drawing/2014/main" id="{4231A2B5-DB53-E84D-1C2C-590B0D665776}"/>
              </a:ext>
            </a:extLst>
          </p:cNvPr>
          <p:cNvSpPr/>
          <p:nvPr/>
        </p:nvSpPr>
        <p:spPr>
          <a:xfrm>
            <a:off x="640080" y="1636881"/>
            <a:ext cx="6731128" cy="619152"/>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8" name="Audio 7">
            <a:hlinkClick r:id="" action="ppaction://media"/>
            <a:extLst>
              <a:ext uri="{FF2B5EF4-FFF2-40B4-BE49-F238E27FC236}">
                <a16:creationId xmlns:a16="http://schemas.microsoft.com/office/drawing/2014/main" id="{C139E3C9-8545-FD70-6BA1-642AB2DB619A}"/>
              </a:ext>
            </a:extLst>
          </p:cNvPr>
          <p:cNvPicPr>
            <a:picLocks noChangeAspect="1"/>
          </p:cNvPicPr>
          <p:nvPr>
            <a:audioFile r:link="rId3"/>
            <p:extLst>
              <p:ext uri="{DAA4B4D4-6D71-4841-9C94-3DE7FCFB9230}">
                <p14:media xmlns:p14="http://schemas.microsoft.com/office/powerpoint/2010/main" r:embed="rId2"/>
              </p:ext>
            </p:extLst>
          </p:nvPr>
        </p:nvPicPr>
        <p:blipFill>
          <a:blip r:embed="rId32"/>
          <a:srcRect l="-262704" t="-125896" r="-262704" b="-125896"/>
          <a:stretch>
            <a:fillRect/>
          </a:stretch>
        </p:blipFill>
        <p:spPr>
          <a:xfrm>
            <a:off x="9144000" y="5143500"/>
            <a:ext cx="3048000" cy="1714500"/>
          </a:xfrm>
          <a:prstGeom prst="rect">
            <a:avLst/>
          </a:prstGeom>
        </p:spPr>
      </p:pic>
    </p:spTree>
    <p:custDataLst>
      <p:tags r:id="rId1"/>
    </p:custDataLst>
    <p:extLst>
      <p:ext uri="{BB962C8B-B14F-4D97-AF65-F5344CB8AC3E}">
        <p14:creationId xmlns:p14="http://schemas.microsoft.com/office/powerpoint/2010/main" val="1788189394"/>
      </p:ext>
    </p:extLst>
  </p:cSld>
  <p:clrMapOvr>
    <a:masterClrMapping/>
  </p:clrMapOvr>
  <mc:AlternateContent xmlns:mc="http://schemas.openxmlformats.org/markup-compatibility/2006">
    <mc:Choice xmlns:p14="http://schemas.microsoft.com/office/powerpoint/2010/main" Requires="p14">
      <p:transition spd="slow" p14:dur="2000" advTm="9265"/>
    </mc:Choice>
    <mc:Fallback>
      <p:transition spd="slow" advTm="926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F684D1-68E1-A00E-1A0C-801C19F49DAF}"/>
              </a:ext>
            </a:extLst>
          </p:cNvPr>
          <p:cNvSpPr>
            <a:spLocks noGrp="1"/>
          </p:cNvSpPr>
          <p:nvPr>
            <p:ph type="title"/>
          </p:nvPr>
        </p:nvSpPr>
        <p:spPr/>
        <p:txBody>
          <a:bodyPr/>
          <a:lstStyle/>
          <a:p>
            <a:r>
              <a:rPr lang="en-IN" sz="4400" dirty="0"/>
              <a:t>Challenges in Spatial Accelerator</a:t>
            </a:r>
            <a:endParaRPr lang="en-IN" dirty="0"/>
          </a:p>
        </p:txBody>
      </p:sp>
      <p:sp>
        <p:nvSpPr>
          <p:cNvPr id="5" name="Content Placeholder 4">
            <a:extLst>
              <a:ext uri="{FF2B5EF4-FFF2-40B4-BE49-F238E27FC236}">
                <a16:creationId xmlns:a16="http://schemas.microsoft.com/office/drawing/2014/main" id="{A18B43F7-9BAC-3DA0-E76F-55660DD79DE8}"/>
              </a:ext>
            </a:extLst>
          </p:cNvPr>
          <p:cNvSpPr txBox="1">
            <a:spLocks noGrp="1"/>
          </p:cNvSpPr>
          <p:nvPr>
            <p:ph idx="1"/>
          </p:nvPr>
        </p:nvSpPr>
        <p:spPr>
          <a:xfrm>
            <a:off x="597712" y="952279"/>
            <a:ext cx="10825717" cy="4570482"/>
          </a:xfrm>
          <a:prstGeom prst="rect">
            <a:avLst/>
          </a:prstGeom>
          <a:noFill/>
          <a:ln>
            <a:noFill/>
          </a:ln>
        </p:spPr>
        <p:txBody>
          <a:bodyPr wrap="square" rtlCol="0">
            <a:spAutoFit/>
          </a:bodyPr>
          <a:lstStyle/>
          <a:p>
            <a:pPr marL="0" indent="0">
              <a:buNone/>
            </a:pPr>
            <a:r>
              <a:rPr lang="en-IN" sz="2400" b="1" dirty="0" err="1"/>
              <a:t>ofmap</a:t>
            </a:r>
            <a:r>
              <a:rPr lang="en-IN" sz="2400" b="1" dirty="0"/>
              <a:t> = convolution(</a:t>
            </a:r>
            <a:r>
              <a:rPr lang="en-IN" sz="2400" b="1" dirty="0" err="1"/>
              <a:t>ifmap,wt</a:t>
            </a:r>
            <a:r>
              <a:rPr lang="en-IN" sz="2400" b="1" dirty="0"/>
              <a:t>) </a:t>
            </a:r>
          </a:p>
          <a:p>
            <a:pPr marL="0" indent="0">
              <a:buNone/>
            </a:pPr>
            <a:r>
              <a:rPr lang="en-IN" sz="2400" b="1" dirty="0"/>
              <a:t>    </a:t>
            </a:r>
            <a:r>
              <a:rPr lang="en-IN" sz="2400" dirty="0"/>
              <a:t>for (int n = 0; n &lt; N; n++)  //Across Batch</a:t>
            </a:r>
          </a:p>
          <a:p>
            <a:pPr marL="0" indent="0">
              <a:buNone/>
            </a:pPr>
            <a:r>
              <a:rPr lang="en-IN" sz="2400" dirty="0"/>
              <a:t>        for (int </a:t>
            </a:r>
            <a:r>
              <a:rPr lang="en-IN" sz="2400" dirty="0" err="1"/>
              <a:t>i</a:t>
            </a:r>
            <a:r>
              <a:rPr lang="en-IN" sz="2400" dirty="0"/>
              <a:t> = 0; </a:t>
            </a:r>
            <a:r>
              <a:rPr lang="en-IN" sz="2400" dirty="0" err="1"/>
              <a:t>i</a:t>
            </a:r>
            <a:r>
              <a:rPr lang="en-IN" sz="2400" dirty="0"/>
              <a:t> &lt; IFS - FS + 1; </a:t>
            </a:r>
            <a:r>
              <a:rPr lang="en-IN" sz="2400" dirty="0" err="1"/>
              <a:t>i</a:t>
            </a:r>
            <a:r>
              <a:rPr lang="en-IN" sz="2400" dirty="0"/>
              <a:t>++)  //Across </a:t>
            </a:r>
            <a:r>
              <a:rPr lang="en-IN" sz="2400" dirty="0" err="1"/>
              <a:t>ofmap</a:t>
            </a:r>
            <a:r>
              <a:rPr lang="en-IN" sz="2400" dirty="0"/>
              <a:t> x direction</a:t>
            </a:r>
          </a:p>
          <a:p>
            <a:pPr marL="0" indent="0">
              <a:buNone/>
            </a:pPr>
            <a:r>
              <a:rPr lang="en-IN" sz="2400" dirty="0"/>
              <a:t>            for (int j = 0; j &lt; IFS - FS + 1; </a:t>
            </a:r>
            <a:r>
              <a:rPr lang="en-IN" sz="2400" dirty="0" err="1"/>
              <a:t>j++</a:t>
            </a:r>
            <a:r>
              <a:rPr lang="en-IN" sz="2400" dirty="0"/>
              <a:t>) //Across </a:t>
            </a:r>
            <a:r>
              <a:rPr lang="en-IN" sz="2400" dirty="0" err="1"/>
              <a:t>ofmap</a:t>
            </a:r>
            <a:r>
              <a:rPr lang="en-IN" sz="2400" dirty="0"/>
              <a:t> y direction</a:t>
            </a:r>
          </a:p>
          <a:p>
            <a:pPr marL="0" indent="0">
              <a:buNone/>
            </a:pPr>
            <a:r>
              <a:rPr lang="en-IN" sz="2400" dirty="0"/>
              <a:t>                for (int </a:t>
            </a:r>
            <a:r>
              <a:rPr lang="en-IN" sz="2400" dirty="0" err="1"/>
              <a:t>oc</a:t>
            </a:r>
            <a:r>
              <a:rPr lang="en-IN" sz="2400" dirty="0"/>
              <a:t> = 0; </a:t>
            </a:r>
            <a:r>
              <a:rPr lang="en-IN" sz="2400" dirty="0" err="1"/>
              <a:t>oc</a:t>
            </a:r>
            <a:r>
              <a:rPr lang="en-IN" sz="2400" dirty="0"/>
              <a:t> &lt; OC; </a:t>
            </a:r>
            <a:r>
              <a:rPr lang="en-IN" sz="2400" dirty="0" err="1"/>
              <a:t>oc</a:t>
            </a:r>
            <a:r>
              <a:rPr lang="en-IN" sz="2400" dirty="0"/>
              <a:t>++)  //Across output channel</a:t>
            </a:r>
          </a:p>
          <a:p>
            <a:pPr marL="0" indent="0">
              <a:buNone/>
            </a:pPr>
            <a:r>
              <a:rPr lang="en-IN" sz="2400" dirty="0"/>
              <a:t>                    for (int c = 0; c &lt; IC; </a:t>
            </a:r>
            <a:r>
              <a:rPr lang="en-IN" sz="2400" dirty="0" err="1"/>
              <a:t>c++</a:t>
            </a:r>
            <a:r>
              <a:rPr lang="en-IN" sz="2400" dirty="0"/>
              <a:t>)  //Across input channel</a:t>
            </a:r>
          </a:p>
          <a:p>
            <a:pPr marL="0" indent="0">
              <a:buNone/>
            </a:pPr>
            <a:r>
              <a:rPr lang="en-IN" sz="2400" dirty="0"/>
              <a:t>                        for (int fi = 0; fi &lt; FS; fi++) //Across weight x direction</a:t>
            </a:r>
          </a:p>
          <a:p>
            <a:pPr marL="0" indent="0">
              <a:buNone/>
            </a:pPr>
            <a:r>
              <a:rPr lang="en-IN" sz="2400" dirty="0"/>
              <a:t>                            for (int fj = 0; fj &lt; FS; fj++)  //Across weight y direction</a:t>
            </a:r>
          </a:p>
          <a:p>
            <a:pPr marL="0" indent="0">
              <a:buNone/>
            </a:pPr>
            <a:r>
              <a:rPr lang="en-IN" sz="2400" b="1" dirty="0"/>
              <a:t>			</a:t>
            </a:r>
            <a:r>
              <a:rPr lang="en-IN" sz="2400" b="1" dirty="0" err="1"/>
              <a:t>ofmap</a:t>
            </a:r>
            <a:r>
              <a:rPr lang="en-IN" sz="2400" b="1" dirty="0"/>
              <a:t>[n][</a:t>
            </a:r>
            <a:r>
              <a:rPr lang="en-IN" sz="2400" b="1" dirty="0" err="1"/>
              <a:t>i</a:t>
            </a:r>
            <a:r>
              <a:rPr lang="en-IN" sz="2400" b="1" dirty="0"/>
              <a:t>][j][</a:t>
            </a:r>
            <a:r>
              <a:rPr lang="en-IN" sz="2400" b="1" dirty="0" err="1"/>
              <a:t>oc</a:t>
            </a:r>
            <a:r>
              <a:rPr lang="en-IN" sz="2400" b="1" dirty="0"/>
              <a:t>] += </a:t>
            </a:r>
            <a:r>
              <a:rPr lang="en-IN" sz="2400" b="1" dirty="0" err="1"/>
              <a:t>ifmap</a:t>
            </a:r>
            <a:r>
              <a:rPr lang="en-IN" sz="2400" b="1" dirty="0"/>
              <a:t>[n][</a:t>
            </a:r>
            <a:r>
              <a:rPr lang="en-IN" sz="2400" b="1" dirty="0" err="1"/>
              <a:t>i</a:t>
            </a:r>
            <a:r>
              <a:rPr lang="en-IN" sz="2400" b="1" dirty="0"/>
              <a:t> + fi][j + fj][c]*</a:t>
            </a:r>
            <a:r>
              <a:rPr lang="en-IN" sz="2400" b="1" dirty="0" err="1"/>
              <a:t>wt</a:t>
            </a:r>
            <a:r>
              <a:rPr lang="en-IN" sz="2400" b="1" dirty="0"/>
              <a:t>[fi][fj][c][</a:t>
            </a:r>
            <a:r>
              <a:rPr lang="en-IN" sz="2400" b="1" dirty="0" err="1"/>
              <a:t>oc</a:t>
            </a:r>
            <a:r>
              <a:rPr lang="en-IN" sz="2400" b="1" dirty="0"/>
              <a:t>] </a:t>
            </a:r>
          </a:p>
          <a:p>
            <a:pPr marL="0" indent="0">
              <a:buNone/>
            </a:pPr>
            <a:endParaRPr lang="en-IN" sz="2400" b="1" dirty="0"/>
          </a:p>
        </p:txBody>
      </p:sp>
      <p:grpSp>
        <p:nvGrpSpPr>
          <p:cNvPr id="9" name="Group 8">
            <a:extLst>
              <a:ext uri="{FF2B5EF4-FFF2-40B4-BE49-F238E27FC236}">
                <a16:creationId xmlns:a16="http://schemas.microsoft.com/office/drawing/2014/main" id="{C1721B96-0326-B28F-03D0-435899A5436E}"/>
              </a:ext>
            </a:extLst>
          </p:cNvPr>
          <p:cNvGrpSpPr/>
          <p:nvPr/>
        </p:nvGrpSpPr>
        <p:grpSpPr>
          <a:xfrm>
            <a:off x="3349537" y="3188141"/>
            <a:ext cx="5492925" cy="1059840"/>
            <a:chOff x="0" y="599080"/>
            <a:chExt cx="5492925" cy="1059840"/>
          </a:xfrm>
        </p:grpSpPr>
        <p:sp>
          <p:nvSpPr>
            <p:cNvPr id="10" name="Rectangle 9">
              <a:extLst>
                <a:ext uri="{FF2B5EF4-FFF2-40B4-BE49-F238E27FC236}">
                  <a16:creationId xmlns:a16="http://schemas.microsoft.com/office/drawing/2014/main" id="{4A4E390C-EFB1-91BD-8E08-585951ABC68B}"/>
                </a:ext>
              </a:extLst>
            </p:cNvPr>
            <p:cNvSpPr/>
            <p:nvPr/>
          </p:nvSpPr>
          <p:spPr>
            <a:xfrm>
              <a:off x="0" y="599080"/>
              <a:ext cx="5492925" cy="1059840"/>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11" name="TextBox 10">
              <a:extLst>
                <a:ext uri="{FF2B5EF4-FFF2-40B4-BE49-F238E27FC236}">
                  <a16:creationId xmlns:a16="http://schemas.microsoft.com/office/drawing/2014/main" id="{0B015F1B-D7E1-0F1B-4AF2-08F3F7E93409}"/>
                </a:ext>
              </a:extLst>
            </p:cNvPr>
            <p:cNvSpPr txBox="1"/>
            <p:nvPr/>
          </p:nvSpPr>
          <p:spPr>
            <a:xfrm>
              <a:off x="0" y="599080"/>
              <a:ext cx="5492925" cy="1059840"/>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74400" tIns="22860" rIns="128016" bIns="22860" numCol="1" spcCol="1270" anchor="t" anchorCtr="0">
              <a:noAutofit/>
            </a:bodyPr>
            <a:lstStyle/>
            <a:p>
              <a:pPr marL="171450" lvl="1" indent="-171450" algn="l" defTabSz="800100">
                <a:lnSpc>
                  <a:spcPct val="90000"/>
                </a:lnSpc>
                <a:spcBef>
                  <a:spcPct val="0"/>
                </a:spcBef>
                <a:spcAft>
                  <a:spcPct val="20000"/>
                </a:spcAft>
                <a:buChar char="•"/>
              </a:pPr>
              <a:endParaRPr lang="en-US" sz="1800" kern="1200" dirty="0"/>
            </a:p>
          </p:txBody>
        </p:sp>
      </p:grpSp>
      <p:sp>
        <p:nvSpPr>
          <p:cNvPr id="14" name="TextBox 13">
            <a:extLst>
              <a:ext uri="{FF2B5EF4-FFF2-40B4-BE49-F238E27FC236}">
                <a16:creationId xmlns:a16="http://schemas.microsoft.com/office/drawing/2014/main" id="{B6ED259D-0CE7-4C61-09F0-D24B0453E23C}"/>
              </a:ext>
            </a:extLst>
          </p:cNvPr>
          <p:cNvSpPr txBox="1"/>
          <p:nvPr/>
        </p:nvSpPr>
        <p:spPr>
          <a:xfrm>
            <a:off x="480753" y="5102804"/>
            <a:ext cx="11455413" cy="1237262"/>
          </a:xfrm>
          <a:prstGeom prst="rect">
            <a:avLst/>
          </a:prstGeom>
          <a:gradFill flip="none" rotWithShape="1">
            <a:gsLst>
              <a:gs pos="0">
                <a:srgbClr val="7030A0">
                  <a:tint val="66000"/>
                  <a:satMod val="160000"/>
                </a:srgbClr>
              </a:gs>
              <a:gs pos="50000">
                <a:srgbClr val="7030A0">
                  <a:tint val="44500"/>
                  <a:satMod val="160000"/>
                </a:srgbClr>
              </a:gs>
              <a:gs pos="100000">
                <a:srgbClr val="7030A0">
                  <a:tint val="23500"/>
                  <a:satMod val="160000"/>
                </a:srgbClr>
              </a:gs>
            </a:gsLst>
            <a:lin ang="8100000" scaled="1"/>
            <a:tileRect/>
          </a:gradFill>
          <a:ln>
            <a:solidFill>
              <a:srgbClr val="C00000"/>
            </a:solidFill>
          </a:ln>
        </p:spPr>
        <p:txBody>
          <a:bodyPr wrap="square" rtlCol="0">
            <a:spAutoFit/>
          </a:bodyPr>
          <a:lstStyle/>
          <a:p>
            <a:pPr marL="171450" lvl="1" indent="-171450" algn="l" defTabSz="800100">
              <a:lnSpc>
                <a:spcPct val="90000"/>
              </a:lnSpc>
              <a:spcBef>
                <a:spcPct val="0"/>
              </a:spcBef>
              <a:spcAft>
                <a:spcPct val="20000"/>
              </a:spcAft>
              <a:buChar char="•"/>
            </a:pPr>
            <a:r>
              <a:rPr lang="en-US" sz="2400" kern="1200" dirty="0"/>
              <a:t>Limited on-chip storage</a:t>
            </a:r>
          </a:p>
          <a:p>
            <a:pPr marL="628650" lvl="2" indent="-171450" defTabSz="800100">
              <a:lnSpc>
                <a:spcPct val="90000"/>
              </a:lnSpc>
              <a:spcBef>
                <a:spcPct val="0"/>
              </a:spcBef>
              <a:spcAft>
                <a:spcPct val="20000"/>
              </a:spcAft>
              <a:buChar char="•"/>
            </a:pPr>
            <a:r>
              <a:rPr lang="en-US" sz="2400" kern="1200" dirty="0"/>
              <a:t>Tensors has to be partitioned to accommodate in on-chip storage</a:t>
            </a:r>
          </a:p>
          <a:p>
            <a:pPr marL="628650" lvl="2" indent="-171450" defTabSz="800100">
              <a:lnSpc>
                <a:spcPct val="90000"/>
              </a:lnSpc>
              <a:spcBef>
                <a:spcPct val="0"/>
              </a:spcBef>
              <a:spcAft>
                <a:spcPct val="20000"/>
              </a:spcAft>
              <a:buChar char="•"/>
            </a:pPr>
            <a:r>
              <a:rPr lang="en-US" sz="2400" kern="1200" dirty="0"/>
              <a:t>Results in redundant data movement for convolution</a:t>
            </a:r>
          </a:p>
        </p:txBody>
      </p:sp>
      <p:sp>
        <p:nvSpPr>
          <p:cNvPr id="15" name="TextBox 14">
            <a:extLst>
              <a:ext uri="{FF2B5EF4-FFF2-40B4-BE49-F238E27FC236}">
                <a16:creationId xmlns:a16="http://schemas.microsoft.com/office/drawing/2014/main" id="{CC0AD97C-6D05-86F5-C8C9-681FD0E93CF9}"/>
              </a:ext>
            </a:extLst>
          </p:cNvPr>
          <p:cNvSpPr txBox="1"/>
          <p:nvPr/>
        </p:nvSpPr>
        <p:spPr>
          <a:xfrm>
            <a:off x="0" y="6501468"/>
            <a:ext cx="3838575" cy="400110"/>
          </a:xfrm>
          <a:prstGeom prst="rect">
            <a:avLst/>
          </a:prstGeom>
          <a:noFill/>
        </p:spPr>
        <p:txBody>
          <a:bodyPr wrap="square" rtlCol="0">
            <a:spAutoFit/>
          </a:bodyPr>
          <a:lstStyle/>
          <a:p>
            <a:r>
              <a:rPr lang="en-US" sz="2000" dirty="0">
                <a:solidFill>
                  <a:schemeClr val="bg1"/>
                </a:solidFill>
              </a:rPr>
              <a:t>Motivation &amp; Related Works</a:t>
            </a:r>
            <a:endParaRPr lang="en-IN" sz="2000" dirty="0">
              <a:solidFill>
                <a:schemeClr val="bg1"/>
              </a:solidFill>
            </a:endParaRPr>
          </a:p>
        </p:txBody>
      </p:sp>
      <p:pic>
        <p:nvPicPr>
          <p:cNvPr id="3" name="Audio 2">
            <a:hlinkClick r:id="" action="ppaction://media"/>
            <a:extLst>
              <a:ext uri="{FF2B5EF4-FFF2-40B4-BE49-F238E27FC236}">
                <a16:creationId xmlns:a16="http://schemas.microsoft.com/office/drawing/2014/main" id="{216AEC16-2510-0E3A-1872-A5E644D48E54}"/>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3386652313"/>
      </p:ext>
    </p:extLst>
  </p:cSld>
  <p:clrMapOvr>
    <a:masterClrMapping/>
  </p:clrMapOvr>
  <mc:AlternateContent xmlns:mc="http://schemas.openxmlformats.org/markup-compatibility/2006">
    <mc:Choice xmlns:p14="http://schemas.microsoft.com/office/powerpoint/2010/main" Requires="p14">
      <p:transition spd="slow" p14:dur="2000" advTm="26448"/>
    </mc:Choice>
    <mc:Fallback>
      <p:transition spd="slow" advTm="2644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extLst>
    <p:ext uri="{3A86A75C-4F4B-4683-9AE1-C65F6400EC91}">
      <p14:laserTraceLst xmlns:p14="http://schemas.microsoft.com/office/powerpoint/2010/main">
        <p14:tracePtLst>
          <p14:tracePt t="5684" x="3644900" y="6426200"/>
          <p14:tracePt t="6462" x="2973388" y="6713538"/>
          <p14:tracePt t="6472" x="3016250" y="6569075"/>
          <p14:tracePt t="6473" x="3067050" y="6323013"/>
          <p14:tracePt t="6489" x="3194050" y="5591175"/>
          <p14:tracePt t="6505" x="3338513" y="4911725"/>
          <p14:tracePt t="6522" x="3500438" y="4308475"/>
          <p14:tracePt t="6539" x="3576638" y="4087813"/>
          <p14:tracePt t="6542" x="3611563" y="4011613"/>
          <p14:tracePt t="6555" x="3644900" y="3935413"/>
          <p14:tracePt t="6572" x="3729038" y="3816350"/>
          <p14:tracePt t="6590" x="3771900" y="3748088"/>
          <p14:tracePt t="6605" x="3806825" y="3722688"/>
          <p14:tracePt t="6623" x="3832225" y="3697288"/>
          <p14:tracePt t="6639" x="3840163" y="3687763"/>
          <p14:tracePt t="6655" x="3840163" y="3679825"/>
          <p14:tracePt t="6672" x="3857625" y="3687763"/>
          <p14:tracePt t="6688" x="3865563" y="3687763"/>
          <p14:tracePt t="6706" x="3865563" y="3705225"/>
          <p14:tracePt t="6722" x="3865563" y="3713163"/>
          <p14:tracePt t="6809" x="3865563" y="3697288"/>
          <p14:tracePt t="6814" x="3865563" y="3671888"/>
          <p14:tracePt t="6823" x="3900488" y="3629025"/>
          <p14:tracePt t="6838" x="4002088" y="3390900"/>
          <p14:tracePt t="6841" x="4078288" y="3254375"/>
          <p14:tracePt t="6856" x="4205288" y="3076575"/>
          <p14:tracePt t="6872" x="4291013" y="2932113"/>
          <p14:tracePt t="6889" x="4392613" y="2770188"/>
          <p14:tracePt t="6906" x="4443413" y="2676525"/>
          <p14:tracePt t="6910" x="4460875" y="2633663"/>
          <p14:tracePt t="6921" x="4460875" y="2625725"/>
          <p14:tracePt t="7614" x="4425950" y="2582863"/>
          <p14:tracePt t="7618" x="4375150" y="2557463"/>
          <p14:tracePt t="7633" x="4265613" y="2481263"/>
          <p14:tracePt t="7651" x="4137025" y="2379663"/>
          <p14:tracePt t="7667" x="4052888" y="2278063"/>
          <p14:tracePt t="7685" x="3992563" y="2149475"/>
          <p14:tracePt t="7688" x="3959225" y="2098675"/>
          <p14:tracePt t="7701" x="3933825" y="2039938"/>
          <p14:tracePt t="7717" x="3908425" y="1997075"/>
          <p14:tracePt t="7721" x="3900488" y="1979613"/>
          <p14:tracePt t="7737" x="3883025" y="1963738"/>
          <p14:tracePt t="7742" x="3883025" y="1954213"/>
          <p14:tracePt t="7750" x="3883025" y="1946275"/>
          <p14:tracePt t="7755" x="3883025" y="1938338"/>
          <p14:tracePt t="7769" x="3873500" y="1938338"/>
          <p14:tracePt t="7784" x="3873500" y="1928813"/>
          <p14:tracePt t="7800" x="3873500" y="1920875"/>
          <p14:tracePt t="7912" x="3883025" y="1920875"/>
          <p14:tracePt t="7920" x="3900488" y="1920875"/>
          <p14:tracePt t="7935" x="3925888" y="1920875"/>
          <p14:tracePt t="7938" x="3941763" y="1928813"/>
          <p14:tracePt t="7954" x="4002088" y="1946275"/>
          <p14:tracePt t="7968" x="4027488" y="1954213"/>
          <p14:tracePt t="7973" x="4052888" y="1971675"/>
          <p14:tracePt t="7975" x="4070350" y="1979613"/>
          <p14:tracePt t="7980" x="4086225" y="1979613"/>
          <p14:tracePt t="7987" x="4103688" y="1979613"/>
          <p14:tracePt t="8001" x="4129088" y="1989138"/>
          <p14:tracePt t="8018" x="4162425" y="1997075"/>
          <p14:tracePt t="8022" x="4179888" y="2005013"/>
          <p14:tracePt t="8036" x="4214813" y="2014538"/>
          <p14:tracePt t="8052" x="4256088" y="2022475"/>
          <p14:tracePt t="8056" x="4273550" y="2030413"/>
          <p14:tracePt t="8070" x="4316413" y="2047875"/>
          <p14:tracePt t="8658" x="4316413" y="2090738"/>
          <p14:tracePt t="8663" x="4298950" y="2133600"/>
          <p14:tracePt t="8677" x="4265613" y="2217738"/>
          <p14:tracePt t="8695" x="4240213" y="2344738"/>
          <p14:tracePt t="8711" x="4230688" y="2422525"/>
          <p14:tracePt t="8731" x="4230688" y="2516188"/>
          <p14:tracePt t="8745" x="4240213" y="2592388"/>
          <p14:tracePt t="8761" x="4248150" y="2719388"/>
          <p14:tracePt t="8778" x="4298950" y="3008313"/>
          <p14:tracePt t="8794" x="4316413" y="3152775"/>
          <p14:tracePt t="8812" x="4341813" y="3373438"/>
          <p14:tracePt t="8830" x="4367213" y="3492500"/>
          <p14:tracePt t="8831" x="4375150" y="3543300"/>
          <p14:tracePt t="9895" x="4503738" y="3382963"/>
          <p14:tracePt t="9901" x="4664075" y="3178175"/>
          <p14:tracePt t="9909" x="4826000" y="2965450"/>
          <p14:tracePt t="9936" x="5267325" y="2422525"/>
          <p14:tracePt t="9949" x="5454650" y="2252663"/>
          <p14:tracePt t="9952" x="5683250" y="2005013"/>
          <p14:tracePt t="9966" x="6032500" y="1631950"/>
          <p14:tracePt t="9970" x="6142038" y="1520825"/>
          <p14:tracePt t="9983" x="6372225" y="1325563"/>
          <p14:tracePt t="9999" x="6600825" y="1130300"/>
          <p14:tracePt t="10019" x="6838950" y="900113"/>
          <p14:tracePt t="10034" x="6992938" y="808038"/>
          <p14:tracePt t="10038" x="7102475" y="747713"/>
          <p14:tracePt t="10051" x="7188200" y="704850"/>
          <p14:tracePt t="10054" x="7256463" y="646113"/>
          <p14:tracePt t="10066" x="7358063" y="552450"/>
          <p14:tracePt t="10072" x="7391400" y="492125"/>
        </p14:tracePtLst>
      </p14:laserTraceLst>
    </p:ext>
  </p:extLs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1AF68E4-793B-C846-B729-4A93967095EE}"/>
              </a:ext>
            </a:extLst>
          </p:cNvPr>
          <p:cNvSpPr>
            <a:spLocks noGrp="1"/>
          </p:cNvSpPr>
          <p:nvPr>
            <p:ph type="title"/>
          </p:nvPr>
        </p:nvSpPr>
        <p:spPr>
          <a:xfrm>
            <a:off x="480753" y="97578"/>
            <a:ext cx="11034972" cy="753813"/>
          </a:xfrm>
        </p:spPr>
        <p:txBody>
          <a:bodyPr/>
          <a:lstStyle/>
          <a:p>
            <a:r>
              <a:rPr lang="en-IN" sz="4000" dirty="0"/>
              <a:t>Challenges in Spatial Accelerator (NVDLA:WS)</a:t>
            </a:r>
          </a:p>
        </p:txBody>
      </p:sp>
      <p:grpSp>
        <p:nvGrpSpPr>
          <p:cNvPr id="13" name="Group 12">
            <a:extLst>
              <a:ext uri="{FF2B5EF4-FFF2-40B4-BE49-F238E27FC236}">
                <a16:creationId xmlns:a16="http://schemas.microsoft.com/office/drawing/2014/main" id="{81F1924C-E183-4A98-7035-6AEF2292E4ED}"/>
              </a:ext>
            </a:extLst>
          </p:cNvPr>
          <p:cNvGrpSpPr/>
          <p:nvPr/>
        </p:nvGrpSpPr>
        <p:grpSpPr>
          <a:xfrm>
            <a:off x="149905" y="1028534"/>
            <a:ext cx="6936695" cy="5127040"/>
            <a:chOff x="149905" y="1028534"/>
            <a:chExt cx="8774639" cy="5127040"/>
          </a:xfrm>
        </p:grpSpPr>
        <p:pic>
          <p:nvPicPr>
            <p:cNvPr id="11" name="Picture 10">
              <a:extLst>
                <a:ext uri="{FF2B5EF4-FFF2-40B4-BE49-F238E27FC236}">
                  <a16:creationId xmlns:a16="http://schemas.microsoft.com/office/drawing/2014/main" id="{6070F1D7-5158-465F-7FFD-5A4827D851F0}"/>
                </a:ext>
              </a:extLst>
            </p:cNvPr>
            <p:cNvPicPr>
              <a:picLocks noChangeAspect="1"/>
            </p:cNvPicPr>
            <p:nvPr/>
          </p:nvPicPr>
          <p:blipFill>
            <a:blip r:embed="rId5"/>
            <a:stretch>
              <a:fillRect/>
            </a:stretch>
          </p:blipFill>
          <p:spPr>
            <a:xfrm>
              <a:off x="149905" y="1028534"/>
              <a:ext cx="8702794" cy="5127040"/>
            </a:xfrm>
            <a:prstGeom prst="rect">
              <a:avLst/>
            </a:prstGeom>
          </p:spPr>
        </p:pic>
        <p:sp>
          <p:nvSpPr>
            <p:cNvPr id="12" name="Rectangle 11">
              <a:extLst>
                <a:ext uri="{FF2B5EF4-FFF2-40B4-BE49-F238E27FC236}">
                  <a16:creationId xmlns:a16="http://schemas.microsoft.com/office/drawing/2014/main" id="{066483F9-4893-2FD4-811D-5C37F7096BA0}"/>
                </a:ext>
              </a:extLst>
            </p:cNvPr>
            <p:cNvSpPr/>
            <p:nvPr/>
          </p:nvSpPr>
          <p:spPr>
            <a:xfrm>
              <a:off x="6007608" y="1028534"/>
              <a:ext cx="2916936" cy="49851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15" name="Picture 14">
            <a:extLst>
              <a:ext uri="{FF2B5EF4-FFF2-40B4-BE49-F238E27FC236}">
                <a16:creationId xmlns:a16="http://schemas.microsoft.com/office/drawing/2014/main" id="{2AFC5C00-E560-F024-750A-CB156ABF38FF}"/>
              </a:ext>
            </a:extLst>
          </p:cNvPr>
          <p:cNvPicPr>
            <a:picLocks noChangeAspect="1"/>
          </p:cNvPicPr>
          <p:nvPr/>
        </p:nvPicPr>
        <p:blipFill>
          <a:blip r:embed="rId6"/>
          <a:stretch>
            <a:fillRect/>
          </a:stretch>
        </p:blipFill>
        <p:spPr>
          <a:xfrm>
            <a:off x="5010361" y="2327593"/>
            <a:ext cx="6345211" cy="2989430"/>
          </a:xfrm>
          <a:prstGeom prst="rect">
            <a:avLst/>
          </a:prstGeom>
        </p:spPr>
      </p:pic>
      <p:sp>
        <p:nvSpPr>
          <p:cNvPr id="17" name="Speech Bubble: Rectangle 16">
            <a:extLst>
              <a:ext uri="{FF2B5EF4-FFF2-40B4-BE49-F238E27FC236}">
                <a16:creationId xmlns:a16="http://schemas.microsoft.com/office/drawing/2014/main" id="{A2DE639D-29D1-92B2-5725-FD939A9304DA}"/>
              </a:ext>
            </a:extLst>
          </p:cNvPr>
          <p:cNvSpPr/>
          <p:nvPr/>
        </p:nvSpPr>
        <p:spPr>
          <a:xfrm>
            <a:off x="5010360" y="2331721"/>
            <a:ext cx="6270783" cy="2985302"/>
          </a:xfrm>
          <a:prstGeom prst="wedgeRectCallout">
            <a:avLst>
              <a:gd name="adj1" fmla="val -60337"/>
              <a:gd name="adj2" fmla="val -33768"/>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648B7561-ABA8-F24E-3A36-6473F8952A45}"/>
              </a:ext>
            </a:extLst>
          </p:cNvPr>
          <p:cNvSpPr txBox="1"/>
          <p:nvPr/>
        </p:nvSpPr>
        <p:spPr>
          <a:xfrm>
            <a:off x="4806520" y="1023343"/>
            <a:ext cx="7235575" cy="830997"/>
          </a:xfrm>
          <a:prstGeom prst="rect">
            <a:avLst/>
          </a:prstGeom>
          <a:gradFill flip="none" rotWithShape="1">
            <a:gsLst>
              <a:gs pos="0">
                <a:srgbClr val="7030A0">
                  <a:tint val="66000"/>
                  <a:satMod val="160000"/>
                </a:srgbClr>
              </a:gs>
              <a:gs pos="50000">
                <a:srgbClr val="7030A0">
                  <a:tint val="44500"/>
                  <a:satMod val="160000"/>
                </a:srgbClr>
              </a:gs>
              <a:gs pos="100000">
                <a:srgbClr val="7030A0">
                  <a:tint val="23500"/>
                  <a:satMod val="160000"/>
                </a:srgbClr>
              </a:gs>
            </a:gsLst>
            <a:lin ang="8100000" scaled="1"/>
            <a:tileRect/>
          </a:gradFill>
          <a:ln>
            <a:solidFill>
              <a:srgbClr val="C00000"/>
            </a:solidFill>
          </a:ln>
        </p:spPr>
        <p:txBody>
          <a:bodyPr wrap="square" rtlCol="0">
            <a:spAutoFit/>
          </a:bodyPr>
          <a:lstStyle/>
          <a:p>
            <a:pPr lvl="0" algn="ctr"/>
            <a:r>
              <a:rPr lang="en-IN" sz="2400" b="1" dirty="0"/>
              <a:t>Under utilised PE’s depending on layer shape</a:t>
            </a:r>
          </a:p>
          <a:p>
            <a:pPr lvl="0" algn="ctr"/>
            <a:r>
              <a:rPr lang="en-IN" sz="2400" b="1" dirty="0"/>
              <a:t>Good chance of IC &lt; C &amp; OC &lt; M, affects tiling decisions</a:t>
            </a:r>
          </a:p>
        </p:txBody>
      </p:sp>
      <p:sp>
        <p:nvSpPr>
          <p:cNvPr id="19" name="TextBox 18">
            <a:extLst>
              <a:ext uri="{FF2B5EF4-FFF2-40B4-BE49-F238E27FC236}">
                <a16:creationId xmlns:a16="http://schemas.microsoft.com/office/drawing/2014/main" id="{C31F9EC8-AE2C-0F5D-FD3F-BCB9E5FBBC1C}"/>
              </a:ext>
            </a:extLst>
          </p:cNvPr>
          <p:cNvSpPr txBox="1"/>
          <p:nvPr/>
        </p:nvSpPr>
        <p:spPr>
          <a:xfrm>
            <a:off x="6952317" y="5551632"/>
            <a:ext cx="3796185"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a:t>Parallelization across IC &amp; OC</a:t>
            </a:r>
            <a:endParaRPr lang="en-IN" dirty="0"/>
          </a:p>
        </p:txBody>
      </p:sp>
      <p:sp>
        <p:nvSpPr>
          <p:cNvPr id="4" name="TextBox 3">
            <a:extLst>
              <a:ext uri="{FF2B5EF4-FFF2-40B4-BE49-F238E27FC236}">
                <a16:creationId xmlns:a16="http://schemas.microsoft.com/office/drawing/2014/main" id="{E20AD24A-CC14-0F66-3957-4A55DBF33D68}"/>
              </a:ext>
            </a:extLst>
          </p:cNvPr>
          <p:cNvSpPr txBox="1"/>
          <p:nvPr/>
        </p:nvSpPr>
        <p:spPr>
          <a:xfrm>
            <a:off x="0" y="6501468"/>
            <a:ext cx="3838575" cy="400110"/>
          </a:xfrm>
          <a:prstGeom prst="rect">
            <a:avLst/>
          </a:prstGeom>
          <a:noFill/>
        </p:spPr>
        <p:txBody>
          <a:bodyPr wrap="square" rtlCol="0">
            <a:spAutoFit/>
          </a:bodyPr>
          <a:lstStyle/>
          <a:p>
            <a:r>
              <a:rPr lang="en-US" sz="2000" dirty="0">
                <a:solidFill>
                  <a:schemeClr val="bg1"/>
                </a:solidFill>
              </a:rPr>
              <a:t>Motivation &amp; Related Works</a:t>
            </a:r>
            <a:endParaRPr lang="en-IN" sz="2000" dirty="0">
              <a:solidFill>
                <a:schemeClr val="bg1"/>
              </a:solidFill>
            </a:endParaRPr>
          </a:p>
        </p:txBody>
      </p:sp>
      <p:sp>
        <p:nvSpPr>
          <p:cNvPr id="2" name="Rectangle 1">
            <a:extLst>
              <a:ext uri="{FF2B5EF4-FFF2-40B4-BE49-F238E27FC236}">
                <a16:creationId xmlns:a16="http://schemas.microsoft.com/office/drawing/2014/main" id="{02E21563-63F0-E207-3FDE-9CA5DAA6C04C}"/>
              </a:ext>
            </a:extLst>
          </p:cNvPr>
          <p:cNvSpPr/>
          <p:nvPr/>
        </p:nvSpPr>
        <p:spPr>
          <a:xfrm>
            <a:off x="5996764" y="2700670"/>
            <a:ext cx="3583172" cy="1244008"/>
          </a:xfrm>
          <a:prstGeom prst="rect">
            <a:avLst/>
          </a:prstGeom>
          <a:noFill/>
          <a:ln w="5715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 name="Audio 2">
            <a:hlinkClick r:id="" action="ppaction://media"/>
            <a:extLst>
              <a:ext uri="{FF2B5EF4-FFF2-40B4-BE49-F238E27FC236}">
                <a16:creationId xmlns:a16="http://schemas.microsoft.com/office/drawing/2014/main" id="{E8E1E52B-B7DD-1001-E598-D2C41FBAECAB}"/>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258289201"/>
      </p:ext>
    </p:extLst>
  </p:cSld>
  <p:clrMapOvr>
    <a:masterClrMapping/>
  </p:clrMapOvr>
  <mc:AlternateContent xmlns:mc="http://schemas.openxmlformats.org/markup-compatibility/2006">
    <mc:Choice xmlns:p14="http://schemas.microsoft.com/office/powerpoint/2010/main" Requires="p14">
      <p:transition spd="slow" p14:dur="2000" advTm="66105"/>
    </mc:Choice>
    <mc:Fallback>
      <p:transition spd="slow" advTm="6610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par>
                          <p:cTn id="15" fill="hold">
                            <p:stCondLst>
                              <p:cond delay="0"/>
                            </p:stCondLst>
                            <p:childTnLst>
                              <p:par>
                                <p:cTn id="16" presetID="26" presetClass="emph" presetSubtype="0" fill="hold" grpId="1" nodeType="afterEffect">
                                  <p:stCondLst>
                                    <p:cond delay="0"/>
                                  </p:stCondLst>
                                  <p:childTnLst>
                                    <p:animEffect transition="out" filter="fade">
                                      <p:cBhvr>
                                        <p:cTn id="17" dur="500" tmFilter="0, 0; .2, .5; .8, .5; 1, 0"/>
                                        <p:tgtEl>
                                          <p:spTgt spid="18"/>
                                        </p:tgtEl>
                                      </p:cBhvr>
                                    </p:animEffect>
                                    <p:animScale>
                                      <p:cBhvr>
                                        <p:cTn id="18" dur="250" autoRev="1" fill="hold"/>
                                        <p:tgtEl>
                                          <p:spTgt spid="1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9" fill="hold" display="0">
                  <p:stCondLst>
                    <p:cond delay="indefinite"/>
                  </p:stCondLst>
                  <p:endCondLst>
                    <p:cond evt="onStopAudio" delay="0">
                      <p:tgtEl>
                        <p:sldTgt/>
                      </p:tgtEl>
                    </p:cond>
                  </p:endCondLst>
                </p:cTn>
                <p:tgtEl>
                  <p:spTgt spid="3"/>
                </p:tgtEl>
              </p:cMediaNode>
            </p:audio>
          </p:childTnLst>
        </p:cTn>
      </p:par>
    </p:tnLst>
    <p:bldLst>
      <p:bldP spid="18" grpId="0" animBg="1"/>
      <p:bldP spid="18" grpId="1" animBg="1"/>
      <p:bldP spid="2" grpId="0" animBg="1"/>
    </p:bldLst>
  </p:timing>
  <p:extLst>
    <p:ext uri="{3A86A75C-4F4B-4683-9AE1-C65F6400EC91}">
      <p14:laserTraceLst xmlns:p14="http://schemas.microsoft.com/office/powerpoint/2010/main">
        <p14:tracePtLst>
          <p14:tracePt t="8761" x="5964238" y="484188"/>
          <p14:tracePt t="8767" x="5938838" y="492125"/>
          <p14:tracePt t="8774" x="5895975" y="501650"/>
          <p14:tracePt t="8783" x="5845175" y="509588"/>
          <p14:tracePt t="8800" x="5751513" y="534988"/>
          <p14:tracePt t="8802" x="5692775" y="552450"/>
          <p14:tracePt t="8817" x="5573713" y="595313"/>
          <p14:tracePt t="8834" x="5437188" y="654050"/>
          <p14:tracePt t="8850" x="5360988" y="688975"/>
          <p14:tracePt t="8868" x="5259388" y="747713"/>
          <p14:tracePt t="8871" x="5199063" y="781050"/>
          <p14:tracePt t="8884" x="5080000" y="833438"/>
          <p14:tracePt t="8901" x="4987925" y="892175"/>
          <p14:tracePt t="8903" x="4935538" y="917575"/>
          <p14:tracePt t="8920" x="4843463" y="993775"/>
          <p14:tracePt t="8924" x="4818063" y="1036638"/>
          <p14:tracePt t="8932" x="4783138" y="1069975"/>
          <p14:tracePt t="8951" x="4664075" y="1189038"/>
          <p14:tracePt t="8966" x="4570413" y="1282700"/>
          <p14:tracePt t="8986" x="4410075" y="1477963"/>
          <p14:tracePt t="9000" x="4298950" y="1631950"/>
          <p14:tracePt t="9017" x="4214813" y="1784350"/>
          <p14:tracePt t="9020" x="4179888" y="1835150"/>
          <p14:tracePt t="9035" x="4146550" y="1920875"/>
          <p14:tracePt t="9051" x="4111625" y="1963738"/>
          <p14:tracePt t="9055" x="4103688" y="1989138"/>
          <p14:tracePt t="9066" x="4078288" y="2039938"/>
          <p14:tracePt t="9084" x="4070350" y="2090738"/>
          <p14:tracePt t="9087" x="4070350" y="2116138"/>
          <p14:tracePt t="9102" x="4052888" y="2166938"/>
          <p14:tracePt t="9117" x="4044950" y="2200275"/>
          <p14:tracePt t="9133" x="4017963" y="2286000"/>
          <p14:tracePt t="9150" x="4002088" y="2328863"/>
          <p14:tracePt t="9168" x="3992563" y="2344738"/>
          <p14:tracePt t="13804" x="4027488" y="2344738"/>
          <p14:tracePt t="13809" x="4070350" y="2344738"/>
          <p14:tracePt t="13815" x="4111625" y="2344738"/>
          <p14:tracePt t="13842" x="4265613" y="2362200"/>
          <p14:tracePt t="13858" x="4494213" y="2405063"/>
          <p14:tracePt t="13876" x="4689475" y="2447925"/>
          <p14:tracePt t="13878" x="4775200" y="2473325"/>
          <p14:tracePt t="13892" x="4859338" y="2498725"/>
          <p14:tracePt t="13908" x="5183188" y="2566988"/>
          <p14:tracePt t="13911" x="5327650" y="2582863"/>
          <p14:tracePt t="13925" x="5454650" y="2625725"/>
          <p14:tracePt t="13926" x="5581650" y="2660650"/>
          <p14:tracePt t="13942" x="5827713" y="2727325"/>
          <p14:tracePt t="13959" x="6075363" y="2838450"/>
          <p14:tracePt t="13960" x="6176963" y="2881313"/>
          <p14:tracePt t="13974" x="6270625" y="2940050"/>
          <p14:tracePt t="13976" x="6364288" y="2982913"/>
          <p14:tracePt t="13992" x="6499225" y="3067050"/>
          <p14:tracePt t="13994" x="6550025" y="3101975"/>
          <p14:tracePt t="14008" x="6626225" y="3144838"/>
          <p14:tracePt t="14025" x="6661150" y="3160713"/>
          <p14:tracePt t="16126" x="6635750" y="3152775"/>
          <p14:tracePt t="16132" x="6584950" y="3119438"/>
          <p14:tracePt t="16139" x="6542088" y="3094038"/>
          <p14:tracePt t="16165" x="6456363" y="3033713"/>
          <p14:tracePt t="16182" x="6389688" y="2990850"/>
          <p14:tracePt t="16198" x="6364288" y="2957513"/>
          <p14:tracePt t="16200" x="6346825" y="2949575"/>
          <p14:tracePt t="16214" x="6321425" y="2922588"/>
          <p14:tracePt t="16232" x="6296025" y="2906713"/>
          <p14:tracePt t="16248" x="6245225" y="2871788"/>
          <p14:tracePt t="16264" x="6210300" y="2863850"/>
          <p14:tracePt t="16281" x="6176963" y="2838450"/>
          <p14:tracePt t="16297" x="6134100" y="2813050"/>
          <p14:tracePt t="16314" x="6108700" y="2813050"/>
          <p14:tracePt t="16331" x="6091238" y="2805113"/>
          <p14:tracePt t="16348" x="6075363" y="2795588"/>
          <p14:tracePt t="16364" x="6065838" y="2795588"/>
          <p14:tracePt t="16381" x="6049963" y="2795588"/>
          <p14:tracePt t="16399" x="6040438" y="2795588"/>
          <p14:tracePt t="16419" x="6032500" y="2795588"/>
          <p14:tracePt t="16434" x="6024563" y="2795588"/>
          <p14:tracePt t="16475" x="6015038" y="2795588"/>
          <p14:tracePt t="16665" x="6024563" y="2795588"/>
          <p14:tracePt t="16671" x="6032500" y="2805113"/>
          <p14:tracePt t="16685" x="6049963" y="2805113"/>
          <p14:tracePt t="16703" x="6065838" y="2805113"/>
          <p14:tracePt t="16721" x="6083300" y="2805113"/>
          <p14:tracePt t="16735" x="6108700" y="2805113"/>
          <p14:tracePt t="16755" x="6134100" y="2805113"/>
          <p14:tracePt t="16769" x="6159500" y="2805113"/>
          <p14:tracePt t="16788" x="6194425" y="2813050"/>
          <p14:tracePt t="16802" x="6227763" y="2820988"/>
          <p14:tracePt t="16819" x="6296025" y="2830513"/>
          <p14:tracePt t="16822" x="6354763" y="2838450"/>
          <p14:tracePt t="16835" x="6483350" y="2871788"/>
          <p14:tracePt t="16852" x="6600825" y="2889250"/>
          <p14:tracePt t="16856" x="6661150" y="2897188"/>
          <p14:tracePt t="16869" x="6719888" y="2906713"/>
          <p14:tracePt t="16886" x="6762750" y="2906713"/>
          <p14:tracePt t="16890" x="6797675" y="2914650"/>
          <p14:tracePt t="16905" x="6856413" y="2914650"/>
          <p14:tracePt t="16920" x="6942138" y="2914650"/>
          <p14:tracePt t="16924" x="7008813" y="2914650"/>
          <p14:tracePt t="16937" x="7170738" y="2914650"/>
          <p14:tracePt t="16953" x="7239000" y="2906713"/>
          <p14:tracePt t="16958" x="7348538" y="2871788"/>
          <p14:tracePt t="16970" x="7383463" y="2871788"/>
          <p14:tracePt t="16972" x="7416800" y="2863850"/>
          <p14:tracePt t="16985" x="7442200" y="2855913"/>
          <p14:tracePt t="16988" x="7459663" y="2846388"/>
          <p14:tracePt t="17002" x="7545388" y="2830513"/>
          <p14:tracePt t="17007" x="7604125" y="2805113"/>
          <p14:tracePt t="17020" x="7816850" y="2752725"/>
          <p14:tracePt t="17036" x="8062913" y="2676525"/>
          <p14:tracePt t="17040" x="8181975" y="2633663"/>
          <p14:tracePt t="17051" x="8351838" y="2582863"/>
          <p14:tracePt t="17069" x="8869363" y="2481263"/>
          <p14:tracePt t="17086" x="9124950" y="2473325"/>
          <p14:tracePt t="17102" x="9236075" y="2473325"/>
          <p14:tracePt t="17121" x="9320213" y="2489200"/>
          <p14:tracePt t="17135" x="9345613" y="2498725"/>
          <p14:tracePt t="17154" x="9353550" y="2498725"/>
          <p14:tracePt t="17155" x="9363075" y="2498725"/>
          <p14:tracePt t="17169" x="9371013" y="2498725"/>
          <p14:tracePt t="17186" x="9371013" y="2506663"/>
          <p14:tracePt t="17189" x="9380538" y="2516188"/>
          <p14:tracePt t="17204" x="9388475" y="2516188"/>
          <p14:tracePt t="17220" x="9396413" y="2516188"/>
          <p14:tracePt t="17237" x="9413875" y="2524125"/>
          <p14:tracePt t="17620" x="9413875" y="2549525"/>
          <p14:tracePt t="17625" x="9439275" y="2582863"/>
          <p14:tracePt t="17641" x="9472613" y="2668588"/>
          <p14:tracePt t="17658" x="9532938" y="2805113"/>
          <p14:tracePt t="17661" x="9566275" y="2881313"/>
          <p14:tracePt t="17667" x="9609138" y="2949575"/>
          <p14:tracePt t="17674" x="9652000" y="3008313"/>
          <p14:tracePt t="17691" x="9736138" y="3127375"/>
          <p14:tracePt t="17695" x="9771063" y="3178175"/>
          <p14:tracePt t="17707" x="9839325" y="3305175"/>
          <p14:tracePt t="17724" x="9906000" y="3459163"/>
          <p14:tracePt t="17729" x="9940925" y="3543300"/>
          <p14:tracePt t="17744" x="9983788" y="3671888"/>
          <p14:tracePt t="17757" x="9999663" y="3756025"/>
          <p14:tracePt t="17776" x="10017125" y="3908425"/>
          <p14:tracePt t="17791" x="10034588" y="4052888"/>
          <p14:tracePt t="17809" x="10067925" y="4257675"/>
          <p14:tracePt t="17824" x="10075863" y="4316413"/>
          <p14:tracePt t="17841" x="10085388" y="4359275"/>
          <p14:tracePt t="17844" x="10085388" y="4376738"/>
          <p14:tracePt t="17857" x="10101263" y="4410075"/>
          <p14:tracePt t="17874" x="10110788" y="4460875"/>
          <p14:tracePt t="17879" x="10110788" y="4486275"/>
          <p14:tracePt t="17893" x="10136188" y="4538663"/>
          <p14:tracePt t="17908" x="10153650" y="4614863"/>
          <p14:tracePt t="17912" x="10179050" y="4665663"/>
          <p14:tracePt t="17925" x="10194925" y="4733925"/>
          <p14:tracePt t="17941" x="10204450" y="4784725"/>
          <p14:tracePt t="17958" x="10229850" y="4852988"/>
          <p14:tracePt t="17974" x="10237788" y="4860925"/>
          <p14:tracePt t="17975" x="10237788" y="4868863"/>
          <p14:tracePt t="17992" x="10245725" y="4886325"/>
          <p14:tracePt t="17995" x="10245725" y="4894263"/>
          <p14:tracePt t="18007" x="10245725" y="4903788"/>
          <p14:tracePt t="18024" x="10255250" y="4919663"/>
          <p14:tracePt t="18042" x="10255250" y="4929188"/>
          <p14:tracePt t="18069" x="10263188" y="4937125"/>
          <p14:tracePt t="18185" x="10263188" y="4929188"/>
          <p14:tracePt t="18205" x="10263188" y="4919663"/>
          <p14:tracePt t="18219" x="10263188" y="4911725"/>
          <p14:tracePt t="18225" x="10255250" y="4911725"/>
          <p14:tracePt t="18241" x="10255250" y="4903788"/>
          <p14:tracePt t="18257" x="10255250" y="4894263"/>
          <p14:tracePt t="18261" x="10245725" y="4886325"/>
          <p14:tracePt t="18274" x="10237788" y="4868863"/>
          <p14:tracePt t="18291" x="10229850" y="4852988"/>
          <p14:tracePt t="18308" x="10229850" y="4810125"/>
          <p14:tracePt t="18324" x="10220325" y="4784725"/>
          <p14:tracePt t="18328" x="10220325" y="4767263"/>
          <p14:tracePt t="18342" x="10212388" y="4733925"/>
          <p14:tracePt t="18359" x="10204450" y="4699000"/>
          <p14:tracePt t="18362" x="10194925" y="4683125"/>
          <p14:tracePt t="18374" x="10186988" y="4657725"/>
          <p14:tracePt t="18391" x="10179050" y="4622800"/>
          <p14:tracePt t="18409" x="10179050" y="4579938"/>
          <p14:tracePt t="18424" x="10169525" y="4554538"/>
          <p14:tracePt t="18441" x="10161588" y="4521200"/>
          <p14:tracePt t="18457" x="10144125" y="4478338"/>
          <p14:tracePt t="18460" x="10136188" y="4445000"/>
          <p14:tracePt t="18462" x="10126663" y="4419600"/>
          <p14:tracePt t="18474" x="10118725" y="4384675"/>
          <p14:tracePt t="18476" x="10110788" y="4351338"/>
          <p14:tracePt t="18491" x="10093325" y="4283075"/>
          <p14:tracePt t="18507" x="10085388" y="4224338"/>
          <p14:tracePt t="18524" x="10075863" y="4181475"/>
          <p14:tracePt t="18526" x="10067925" y="4156075"/>
          <p14:tracePt t="18541" x="10067925" y="4130675"/>
          <p14:tracePt t="18542" x="10067925" y="4113213"/>
          <p14:tracePt t="18558" x="10059988" y="4044950"/>
          <p14:tracePt t="20044" x="9999663" y="3994150"/>
          <p14:tracePt t="20050" x="9906000" y="3883025"/>
          <p14:tracePt t="20057" x="9779000" y="3773488"/>
          <p14:tracePt t="20069" x="9652000" y="3654425"/>
          <p14:tracePt t="20071" x="9523413" y="3535363"/>
          <p14:tracePt t="20085" x="9405938" y="3408363"/>
          <p14:tracePt t="20086" x="9302750" y="3279775"/>
          <p14:tracePt t="20101" x="9124950" y="3016250"/>
          <p14:tracePt t="20120" x="8988425" y="2770188"/>
          <p14:tracePt t="20136" x="8861425" y="2582863"/>
          <p14:tracePt t="20140" x="8793163" y="2447925"/>
          <p14:tracePt t="20155" x="8640763" y="2174875"/>
          <p14:tracePt t="20169" x="8513763" y="1938338"/>
          <p14:tracePt t="20185" x="8334375" y="1436688"/>
          <p14:tracePt t="20187" x="8250238" y="1087438"/>
          <p14:tracePt t="20937" x="8224838" y="1036638"/>
          <p14:tracePt t="20942" x="8189913" y="952500"/>
          <p14:tracePt t="20958" x="8121650" y="722313"/>
          <p14:tracePt t="20975" x="8062913" y="519113"/>
          <p14:tracePt t="20977" x="8054975" y="441325"/>
          <p14:tracePt t="43703" x="7832725" y="492125"/>
          <p14:tracePt t="43709" x="7807325" y="527050"/>
          <p14:tracePt t="43717" x="7773988" y="552450"/>
          <p14:tracePt t="43732" x="7715250" y="636588"/>
          <p14:tracePt t="43750" x="7637463" y="765175"/>
          <p14:tracePt t="43765" x="7596188" y="833438"/>
          <p14:tracePt t="43783" x="7561263" y="884238"/>
          <p14:tracePt t="43785" x="7553325" y="917575"/>
          <p14:tracePt t="43799" x="7527925" y="952500"/>
          <p14:tracePt t="43816" x="7510463" y="985838"/>
          <p14:tracePt t="43833" x="7477125" y="1036638"/>
          <p14:tracePt t="43850" x="7442200" y="1069975"/>
          <p14:tracePt t="43852" x="7426325" y="1104900"/>
          <p14:tracePt t="43866" x="7383463" y="1189038"/>
          <p14:tracePt t="43882" x="7315200" y="1317625"/>
          <p14:tracePt t="43899" x="7221538" y="1504950"/>
          <p14:tracePt t="43916" x="7188200" y="1589088"/>
          <p14:tracePt t="43933" x="7162800" y="1649413"/>
          <p14:tracePt t="43937" x="7153275" y="1674813"/>
          <p14:tracePt t="43941" x="7137400" y="1708150"/>
          <p14:tracePt t="43950" x="7127875" y="1725613"/>
          <p14:tracePt t="43967" x="7119938" y="1801813"/>
          <p14:tracePt t="43970" x="7112000" y="1852613"/>
          <p14:tracePt t="43986" x="7094538" y="1954213"/>
          <p14:tracePt t="43999" x="7069138" y="2065338"/>
          <p14:tracePt t="44020" x="7034213" y="2200275"/>
          <p14:tracePt t="44033" x="7026275" y="2260600"/>
          <p14:tracePt t="44051" x="7008813" y="2354263"/>
          <p14:tracePt t="44066" x="7008813" y="2430463"/>
          <p14:tracePt t="44083" x="7008813" y="2506663"/>
          <p14:tracePt t="44085" x="7008813" y="2541588"/>
          <p14:tracePt t="44099" x="7008813" y="2574925"/>
          <p14:tracePt t="45127" x="7000875" y="2582863"/>
          <p14:tracePt t="45133" x="6983413" y="2582863"/>
          <p14:tracePt t="45142" x="6983413" y="2592388"/>
          <p14:tracePt t="45168" x="6915150" y="2643188"/>
          <p14:tracePt t="45183" x="6881813" y="2686050"/>
          <p14:tracePt t="45199" x="6848475" y="2727325"/>
          <p14:tracePt t="45218" x="6797675" y="2838450"/>
          <p14:tracePt t="45234" x="6770688" y="2914650"/>
          <p14:tracePt t="45237" x="6754813" y="2965450"/>
          <p14:tracePt t="45251" x="6737350" y="3033713"/>
          <p14:tracePt t="45268" x="6711950" y="3084513"/>
          <p14:tracePt t="45271" x="6704013" y="3119438"/>
          <p14:tracePt t="45281" x="6704013" y="3135313"/>
          <p14:tracePt t="45285" x="6704013" y="3160713"/>
          <p14:tracePt t="45299" x="6694488" y="3186113"/>
          <p14:tracePt t="45318" x="6686550" y="3238500"/>
          <p14:tracePt t="45332" x="6686550" y="3254375"/>
          <p14:tracePt t="45350" x="6686550" y="3305175"/>
          <p14:tracePt t="45351" x="6686550" y="3322638"/>
          <p14:tracePt t="45366" x="6678613" y="3355975"/>
          <p14:tracePt t="45382" x="6678613" y="3398838"/>
          <p14:tracePt t="45402" x="6678613" y="3433763"/>
          <p14:tracePt t="45417" x="6669088" y="3459163"/>
          <p14:tracePt t="45435" x="6669088" y="3484563"/>
          <p14:tracePt t="45451" x="6661150" y="3492500"/>
          <p14:tracePt t="45469" x="6653213" y="3509963"/>
          <p14:tracePt t="45484" x="6653213" y="3517900"/>
          <p14:tracePt t="45500" x="6653213" y="3527425"/>
          <p14:tracePt t="45503" x="6643688" y="3527425"/>
          <p14:tracePt t="45522" x="6635750" y="3535363"/>
          <p14:tracePt t="45537" x="6635750" y="3543300"/>
          <p14:tracePt t="45559" x="6626225" y="3543300"/>
          <p14:tracePt t="45570" x="6618288" y="3543300"/>
          <p14:tracePt t="45585" x="6610350" y="3543300"/>
          <p14:tracePt t="45599" x="6600825" y="3535363"/>
          <p14:tracePt t="45616" x="6584950" y="3535363"/>
          <p14:tracePt t="45619" x="6584950" y="3527425"/>
          <p14:tracePt t="45634" x="6559550" y="3509963"/>
          <p14:tracePt t="45649" x="6542088" y="3502025"/>
          <p14:tracePt t="45652" x="6524625" y="3492500"/>
          <p14:tracePt t="45666" x="6508750" y="3475038"/>
          <p14:tracePt t="45683" x="6483350" y="3459163"/>
          <p14:tracePt t="45686" x="6465888" y="3441700"/>
          <p14:tracePt t="45701" x="6430963" y="3424238"/>
          <p14:tracePt t="45717" x="6415088" y="3416300"/>
          <p14:tracePt t="45720" x="6405563" y="3408363"/>
          <p14:tracePt t="45735" x="6380163" y="3398838"/>
          <p14:tracePt t="45751" x="6372225" y="3398838"/>
          <p14:tracePt t="45753" x="6372225" y="3390900"/>
          <p14:tracePt t="45766" x="6364288" y="3390900"/>
          <p14:tracePt t="45784" x="6354763" y="3373438"/>
          <p14:tracePt t="45799" x="6346825" y="3373438"/>
          <p14:tracePt t="45817" x="6338888" y="3373438"/>
          <p14:tracePt t="45837" x="6329363" y="3373438"/>
          <p14:tracePt t="45859" x="6321425" y="3373438"/>
          <p14:tracePt t="45885" x="6311900" y="3373438"/>
          <p14:tracePt t="45913" x="6303963" y="3373438"/>
          <p14:tracePt t="45934" x="6296025" y="3373438"/>
          <p14:tracePt t="45961" x="6286500" y="3373438"/>
          <p14:tracePt t="45981" x="6278563" y="3373438"/>
          <p14:tracePt t="45995" x="6270625" y="3373438"/>
          <p14:tracePt t="46179" x="6261100" y="3373438"/>
          <p14:tracePt t="46266" x="6253163" y="3373438"/>
          <p14:tracePt t="46477" x="6261100" y="3373438"/>
          <p14:tracePt t="46524" x="6261100" y="3382963"/>
          <p14:tracePt t="46538" x="6261100" y="3390900"/>
          <p14:tracePt t="46547" x="6270625" y="3390900"/>
          <p14:tracePt t="46574" x="6270625" y="3398838"/>
          <p14:tracePt t="47329" x="6286500" y="3398838"/>
          <p14:tracePt t="47336" x="6296025" y="3408363"/>
          <p14:tracePt t="47350" x="6321425" y="3408363"/>
          <p14:tracePt t="47367" x="6338888" y="3416300"/>
          <p14:tracePt t="47385" x="6354763" y="3416300"/>
          <p14:tracePt t="47402" x="6372225" y="3416300"/>
          <p14:tracePt t="47405" x="6380163" y="3416300"/>
          <p14:tracePt t="47417" x="6389688" y="3416300"/>
          <p14:tracePt t="47433" x="6397625" y="3416300"/>
          <p14:tracePt t="47451" x="6415088" y="3416300"/>
          <p14:tracePt t="47466" x="6430963" y="3416300"/>
          <p14:tracePt t="47486" x="6440488" y="3398838"/>
          <p14:tracePt t="47501" x="6448425" y="3398838"/>
          <p14:tracePt t="47519" x="6473825" y="3390900"/>
          <p14:tracePt t="47535" x="6483350" y="3390900"/>
          <p14:tracePt t="47551" x="6491288" y="3382963"/>
          <p14:tracePt t="47567" x="6499225" y="3382963"/>
          <p14:tracePt t="47569" x="6508750" y="3373438"/>
          <p14:tracePt t="47585" x="6516688" y="3373438"/>
          <p14:tracePt t="47588" x="6524625" y="3365500"/>
          <p14:tracePt t="47602" x="6534150" y="3355975"/>
          <p14:tracePt t="47618" x="6542088" y="3348038"/>
          <p14:tracePt t="47622" x="6550025" y="3340100"/>
          <p14:tracePt t="47636" x="6559550" y="3330575"/>
          <p14:tracePt t="47651" x="6575425" y="3314700"/>
          <p14:tracePt t="47668" x="6592888" y="3297238"/>
          <p14:tracePt t="47684" x="6610350" y="3279775"/>
          <p14:tracePt t="47701" x="6618288" y="3271838"/>
          <p14:tracePt t="47718" x="6626225" y="3254375"/>
          <p14:tracePt t="47734" x="6635750" y="3246438"/>
          <p14:tracePt t="47737" x="6643688" y="3246438"/>
          <p14:tracePt t="47750" x="6643688" y="3228975"/>
          <p14:tracePt t="47767" x="6643688" y="3221038"/>
          <p14:tracePt t="47794" x="6643688" y="3211513"/>
          <p14:tracePt t="47814" x="6643688" y="3203575"/>
          <p14:tracePt t="47847" x="6643688" y="3195638"/>
          <p14:tracePt t="47853" x="6635750" y="3195638"/>
          <p14:tracePt t="47867" x="6635750" y="3186113"/>
          <p14:tracePt t="47869" x="6626225" y="3186113"/>
          <p14:tracePt t="47883" x="6610350" y="3178175"/>
          <p14:tracePt t="47902" x="6584950" y="3178175"/>
          <p14:tracePt t="47917" x="6567488" y="3170238"/>
          <p14:tracePt t="47935" x="6542088" y="3170238"/>
          <p14:tracePt t="47951" x="6534150" y="3170238"/>
          <p14:tracePt t="47967" x="6516688" y="3170238"/>
          <p14:tracePt t="47983" x="6508750" y="3170238"/>
          <p14:tracePt t="47984" x="6499225" y="3170238"/>
          <p14:tracePt t="48001" x="6491288" y="3170238"/>
          <p14:tracePt t="48021" x="6473825" y="3170238"/>
          <p14:tracePt t="48035" x="6465888" y="3170238"/>
          <p14:tracePt t="48039" x="6448425" y="3178175"/>
          <p14:tracePt t="48052" x="6440488" y="3178175"/>
          <p14:tracePt t="48068" x="6423025" y="3178175"/>
          <p14:tracePt t="48072" x="6415088" y="3178175"/>
          <p14:tracePt t="48086" x="6405563" y="3186113"/>
          <p14:tracePt t="48101" x="6380163" y="3195638"/>
          <p14:tracePt t="48118" x="6364288" y="3195638"/>
          <p14:tracePt t="48140" x="6354763" y="3195638"/>
          <p14:tracePt t="48150" x="6346825" y="3203575"/>
          <p14:tracePt t="48167" x="6338888" y="3203575"/>
          <p14:tracePt t="48169" x="6329363" y="3211513"/>
          <p14:tracePt t="48184" x="6321425" y="3221038"/>
          <p14:tracePt t="48202" x="6303963" y="3221038"/>
          <p14:tracePt t="48217" x="6296025" y="3228975"/>
          <p14:tracePt t="48233" x="6286500" y="3238500"/>
          <p14:tracePt t="48250" x="6278563" y="3238500"/>
          <p14:tracePt t="48266" x="6278563" y="3246438"/>
          <p14:tracePt t="48285" x="6270625" y="3263900"/>
          <p14:tracePt t="48302" x="6261100" y="3279775"/>
          <p14:tracePt t="48316" x="6253163" y="3289300"/>
          <p14:tracePt t="48320" x="6253163" y="3297238"/>
          <p14:tracePt t="48323" x="6253163" y="3314700"/>
          <p14:tracePt t="48337" x="6253163" y="3322638"/>
          <p14:tracePt t="48350" x="6253163" y="3330575"/>
          <p14:tracePt t="48367" x="6253163" y="3355975"/>
          <p14:tracePt t="48385" x="6253163" y="3365500"/>
          <p14:tracePt t="48400" x="6253163" y="3373438"/>
          <p14:tracePt t="48419" x="6253163" y="3382963"/>
          <p14:tracePt t="48481" x="6253163" y="3390900"/>
          <p14:tracePt t="48562" x="6261100" y="3390900"/>
          <p14:tracePt t="62683" x="6346825" y="3221038"/>
          <p14:tracePt t="62688" x="6448425" y="3033713"/>
          <p14:tracePt t="62694" x="6542088" y="2889250"/>
          <p14:tracePt t="62721" x="7018338" y="2209800"/>
          <p14:tracePt t="62737" x="7426325" y="1920875"/>
          <p14:tracePt t="62754" x="7756525" y="1665288"/>
          <p14:tracePt t="62756" x="7867650" y="1555750"/>
          <p14:tracePt t="62771" x="8088313" y="1393825"/>
          <p14:tracePt t="62787" x="8258175" y="1292225"/>
          <p14:tracePt t="62789" x="8334375" y="1257300"/>
          <p14:tracePt t="62803" x="8385175" y="1241425"/>
          <p14:tracePt t="62805" x="8420100" y="1223963"/>
          <p14:tracePt t="62821" x="8462963" y="1206500"/>
          <p14:tracePt t="62838" x="8521700" y="1189038"/>
          <p14:tracePt t="62853" x="8555038" y="1189038"/>
          <p14:tracePt t="62855" x="8615363" y="1189038"/>
          <p14:tracePt t="62872" x="8853488" y="1189038"/>
          <p14:tracePt t="62888" x="8980488" y="1181100"/>
          <p14:tracePt t="62904" x="9074150" y="1173163"/>
          <p14:tracePt t="62906" x="9099550" y="1163638"/>
          <p14:tracePt t="62920" x="9117013" y="1155700"/>
          <p14:tracePt t="62921" x="9132888" y="1147763"/>
          <p14:tracePt t="62937" x="9150350" y="1147763"/>
          <p14:tracePt t="62954" x="9167813" y="1138238"/>
          <p14:tracePt t="62955" x="9175750" y="1138238"/>
          <p14:tracePt t="62970" x="9175750" y="1130300"/>
          <p14:tracePt t="62988" x="9175750" y="1112838"/>
          <p14:tracePt t="63005" x="9124950" y="1069975"/>
          <p14:tracePt t="63009" x="9013825" y="1003300"/>
          <p14:tracePt t="63023" x="8640763" y="696913"/>
          <p14:tracePt t="63037" x="8402638" y="476250"/>
          <p14:tracePt t="63056" x="8258175" y="339725"/>
          <p14:tracePt t="65062" x="3746500" y="212725"/>
          <p14:tracePt t="65066" x="2871788" y="93663"/>
          <p14:tracePt t="65072" x="2141538" y="7938"/>
        </p14:tracePtLst>
      </p14:laserTraceLst>
    </p:ext>
  </p:extLs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76632-EBEE-CAB4-550F-2BC73FA18CFF}"/>
              </a:ext>
            </a:extLst>
          </p:cNvPr>
          <p:cNvSpPr>
            <a:spLocks noGrp="1"/>
          </p:cNvSpPr>
          <p:nvPr>
            <p:ph type="title"/>
          </p:nvPr>
        </p:nvSpPr>
        <p:spPr/>
        <p:txBody>
          <a:bodyPr/>
          <a:lstStyle/>
          <a:p>
            <a:r>
              <a:rPr lang="en-IN" dirty="0"/>
              <a:t>Major Prior Works</a:t>
            </a:r>
          </a:p>
        </p:txBody>
      </p:sp>
      <p:graphicFrame>
        <p:nvGraphicFramePr>
          <p:cNvPr id="4" name="Content Placeholder 4">
            <a:extLst>
              <a:ext uri="{FF2B5EF4-FFF2-40B4-BE49-F238E27FC236}">
                <a16:creationId xmlns:a16="http://schemas.microsoft.com/office/drawing/2014/main" id="{B96A5A9B-EAC4-CB3C-53DC-D64E156E7A31}"/>
              </a:ext>
            </a:extLst>
          </p:cNvPr>
          <p:cNvGraphicFramePr>
            <a:graphicFrameLocks noGrp="1"/>
          </p:cNvGraphicFramePr>
          <p:nvPr>
            <p:ph idx="1"/>
            <p:extLst>
              <p:ext uri="{D42A27DB-BD31-4B8C-83A1-F6EECF244321}">
                <p14:modId xmlns:p14="http://schemas.microsoft.com/office/powerpoint/2010/main" val="1108495417"/>
              </p:ext>
            </p:extLst>
          </p:nvPr>
        </p:nvGraphicFramePr>
        <p:xfrm>
          <a:off x="166079" y="830437"/>
          <a:ext cx="11859841" cy="4723217"/>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5" name="TextBox 4">
            <a:extLst>
              <a:ext uri="{FF2B5EF4-FFF2-40B4-BE49-F238E27FC236}">
                <a16:creationId xmlns:a16="http://schemas.microsoft.com/office/drawing/2014/main" id="{14F07039-871B-DE9B-49EF-C13C69D78842}"/>
              </a:ext>
            </a:extLst>
          </p:cNvPr>
          <p:cNvSpPr txBox="1"/>
          <p:nvPr/>
        </p:nvSpPr>
        <p:spPr>
          <a:xfrm>
            <a:off x="0" y="6501468"/>
            <a:ext cx="3838575" cy="400110"/>
          </a:xfrm>
          <a:prstGeom prst="rect">
            <a:avLst/>
          </a:prstGeom>
          <a:noFill/>
        </p:spPr>
        <p:txBody>
          <a:bodyPr wrap="square" rtlCol="0">
            <a:spAutoFit/>
          </a:bodyPr>
          <a:lstStyle/>
          <a:p>
            <a:r>
              <a:rPr lang="en-US" sz="2000" dirty="0">
                <a:solidFill>
                  <a:schemeClr val="bg1"/>
                </a:solidFill>
              </a:rPr>
              <a:t>Motivation &amp; Related Works</a:t>
            </a:r>
            <a:endParaRPr lang="en-IN" sz="2000" dirty="0">
              <a:solidFill>
                <a:schemeClr val="bg1"/>
              </a:solidFill>
            </a:endParaRPr>
          </a:p>
        </p:txBody>
      </p:sp>
      <p:sp>
        <p:nvSpPr>
          <p:cNvPr id="3" name="TextBox 2">
            <a:extLst>
              <a:ext uri="{FF2B5EF4-FFF2-40B4-BE49-F238E27FC236}">
                <a16:creationId xmlns:a16="http://schemas.microsoft.com/office/drawing/2014/main" id="{59F99F0F-53D0-42AA-7662-B1940CF59A31}"/>
              </a:ext>
            </a:extLst>
          </p:cNvPr>
          <p:cNvSpPr txBox="1"/>
          <p:nvPr/>
        </p:nvSpPr>
        <p:spPr>
          <a:xfrm>
            <a:off x="589897" y="5612063"/>
            <a:ext cx="11012203" cy="830997"/>
          </a:xfrm>
          <a:prstGeom prst="rect">
            <a:avLst/>
          </a:prstGeom>
          <a:gradFill flip="none" rotWithShape="1">
            <a:gsLst>
              <a:gs pos="0">
                <a:srgbClr val="7030A0">
                  <a:tint val="66000"/>
                  <a:satMod val="160000"/>
                </a:srgbClr>
              </a:gs>
              <a:gs pos="50000">
                <a:srgbClr val="7030A0">
                  <a:tint val="44500"/>
                  <a:satMod val="160000"/>
                </a:srgbClr>
              </a:gs>
              <a:gs pos="100000">
                <a:srgbClr val="7030A0">
                  <a:tint val="23500"/>
                  <a:satMod val="160000"/>
                </a:srgbClr>
              </a:gs>
            </a:gsLst>
            <a:lin ang="8100000" scaled="1"/>
            <a:tileRect/>
          </a:gradFill>
          <a:ln>
            <a:solidFill>
              <a:srgbClr val="C00000"/>
            </a:solidFill>
          </a:ln>
        </p:spPr>
        <p:txBody>
          <a:bodyPr wrap="square" rtlCol="0">
            <a:spAutoFit/>
          </a:bodyPr>
          <a:lstStyle/>
          <a:p>
            <a:pPr lvl="0" algn="ctr"/>
            <a:r>
              <a:rPr lang="en-US" sz="2400" b="1" dirty="0"/>
              <a:t>Prior works focus more on the computational aspects of convolution without considering dataflow, tiling , reuse opportunities ... </a:t>
            </a:r>
            <a:endParaRPr lang="en-IN" sz="2400" b="1" dirty="0"/>
          </a:p>
        </p:txBody>
      </p:sp>
      <p:pic>
        <p:nvPicPr>
          <p:cNvPr id="8" name="Audio 7">
            <a:hlinkClick r:id="" action="ppaction://media"/>
            <a:extLst>
              <a:ext uri="{FF2B5EF4-FFF2-40B4-BE49-F238E27FC236}">
                <a16:creationId xmlns:a16="http://schemas.microsoft.com/office/drawing/2014/main" id="{2DE98115-7EF7-0E8D-19AF-B51790CC3213}"/>
              </a:ext>
            </a:extLst>
          </p:cNvPr>
          <p:cNvPicPr>
            <a:picLocks noChangeAspect="1"/>
          </p:cNvPicPr>
          <p:nvPr>
            <a:audioFile r:link="rId3"/>
            <p:extLst>
              <p:ext uri="{DAA4B4D4-6D71-4841-9C94-3DE7FCFB9230}">
                <p14:media xmlns:p14="http://schemas.microsoft.com/office/powerpoint/2010/main" r:embed="rId2"/>
              </p:ext>
            </p:extLst>
          </p:nvPr>
        </p:nvPicPr>
        <p:blipFill>
          <a:blip r:embed="rId11"/>
          <a:srcRect l="-262704" t="-125896" r="-262704" b="-125896"/>
          <a:stretch>
            <a:fillRect/>
          </a:stretch>
        </p:blipFill>
        <p:spPr>
          <a:xfrm>
            <a:off x="9144000" y="5143500"/>
            <a:ext cx="3048000" cy="1714500"/>
          </a:xfrm>
          <a:prstGeom prst="rect">
            <a:avLst/>
          </a:prstGeom>
        </p:spPr>
      </p:pic>
    </p:spTree>
    <p:custDataLst>
      <p:tags r:id="rId1"/>
    </p:custDataLst>
    <p:extLst>
      <p:ext uri="{BB962C8B-B14F-4D97-AF65-F5344CB8AC3E}">
        <p14:creationId xmlns:p14="http://schemas.microsoft.com/office/powerpoint/2010/main" val="2133208625"/>
      </p:ext>
    </p:extLst>
  </p:cSld>
  <p:clrMapOvr>
    <a:masterClrMapping/>
  </p:clrMapOvr>
  <mc:AlternateContent xmlns:mc="http://schemas.openxmlformats.org/markup-compatibility/2006">
    <mc:Choice xmlns:p14="http://schemas.microsoft.com/office/powerpoint/2010/main" Requires="p14">
      <p:transition spd="slow" p14:dur="2000" advTm="64888"/>
    </mc:Choice>
    <mc:Fallback>
      <p:transition spd="slow" advTm="6488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par>
                          <p:cTn id="11" fill="hold">
                            <p:stCondLst>
                              <p:cond delay="0"/>
                            </p:stCondLst>
                            <p:childTnLst>
                              <p:par>
                                <p:cTn id="12" presetID="26" presetClass="emph" presetSubtype="0" fill="hold" grpId="1" nodeType="afterEffect">
                                  <p:stCondLst>
                                    <p:cond delay="0"/>
                                  </p:stCondLst>
                                  <p:childTnLst>
                                    <p:animEffect transition="out" filter="fade">
                                      <p:cBhvr>
                                        <p:cTn id="13" dur="500" tmFilter="0, 0; .2, .5; .8, .5; 1, 0"/>
                                        <p:tgtEl>
                                          <p:spTgt spid="3"/>
                                        </p:tgtEl>
                                      </p:cBhvr>
                                    </p:animEffect>
                                    <p:animScale>
                                      <p:cBhvr>
                                        <p:cTn id="14" dur="250" autoRev="1" fill="hold"/>
                                        <p:tgtEl>
                                          <p:spTgt spid="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8"/>
                </p:tgtEl>
              </p:cMediaNode>
            </p:audio>
          </p:childTnLst>
        </p:cTn>
      </p:par>
    </p:tnLst>
    <p:bldLst>
      <p:bldP spid="3" grpId="0" animBg="1"/>
      <p:bldP spid="3" grpId="1" animBg="1"/>
    </p:bldLst>
  </p:timing>
  <p:extLst>
    <p:ext uri="{3A86A75C-4F4B-4683-9AE1-C65F6400EC91}">
      <p14:laserTraceLst xmlns:p14="http://schemas.microsoft.com/office/powerpoint/2010/main">
        <p14:tracePtLst>
          <p14:tracePt t="15128" x="3714750" y="6343650"/>
          <p14:tracePt t="15336" x="2778125" y="6178550"/>
          <p14:tracePt t="15349" x="2727325" y="5897563"/>
          <p14:tracePt t="15351" x="2693988" y="5651500"/>
          <p14:tracePt t="15367" x="2616200" y="5327650"/>
          <p14:tracePt t="15370" x="2590800" y="5226050"/>
          <p14:tracePt t="15383" x="2549525" y="5005388"/>
          <p14:tracePt t="15399" x="2524125" y="4767263"/>
          <p14:tracePt t="15417" x="2489200" y="4503738"/>
          <p14:tracePt t="15434" x="2481263" y="4316413"/>
          <p14:tracePt t="15452" x="2455863" y="4019550"/>
          <p14:tracePt t="15466" x="2446338" y="3832225"/>
          <p14:tracePt t="15485" x="2446338" y="3662363"/>
          <p14:tracePt t="15489" x="2446338" y="3594100"/>
          <p14:tracePt t="15500" x="2446338" y="3433763"/>
          <p14:tracePt t="15517" x="2446338" y="3348038"/>
          <p14:tracePt t="15521" x="2446338" y="3314700"/>
          <p14:tracePt t="15533" x="2446338" y="3271838"/>
          <p14:tracePt t="15550" x="2446338" y="3238500"/>
          <p14:tracePt t="15566" x="2446338" y="3221038"/>
          <p14:tracePt t="15568" x="2446338" y="3211513"/>
          <p14:tracePt t="15583" x="2446338" y="3203575"/>
          <p14:tracePt t="15963" x="2387600" y="3186113"/>
          <p14:tracePt t="15968" x="2260600" y="3160713"/>
          <p14:tracePt t="15984" x="2157413" y="3127375"/>
          <p14:tracePt t="15986" x="2055813" y="3109913"/>
          <p14:tracePt t="16002" x="1920875" y="3051175"/>
          <p14:tracePt t="16017" x="1749425" y="2990850"/>
          <p14:tracePt t="16034" x="1639888" y="2957513"/>
          <p14:tracePt t="16038" x="1606550" y="2949575"/>
          <p14:tracePt t="16051" x="1512888" y="2914650"/>
          <p14:tracePt t="16067" x="1444625" y="2881313"/>
          <p14:tracePt t="16085" x="1368425" y="2846388"/>
          <p14:tracePt t="16101" x="1317625" y="2838450"/>
          <p14:tracePt t="16117" x="1257300" y="2813050"/>
          <p14:tracePt t="16134" x="1173163" y="2787650"/>
          <p14:tracePt t="16153" x="1069975" y="2770188"/>
          <p14:tracePt t="16166" x="1054100" y="2770188"/>
          <p14:tracePt t="16170" x="1028700" y="2762250"/>
          <p14:tracePt t="16184" x="985838" y="2762250"/>
          <p14:tracePt t="16188" x="960438" y="2762250"/>
          <p14:tracePt t="16202" x="935038" y="2762250"/>
          <p14:tracePt t="16217" x="892175" y="2752725"/>
          <p14:tracePt t="16221" x="884238" y="2752725"/>
          <p14:tracePt t="16237" x="858838" y="2744788"/>
          <p14:tracePt t="16250" x="823913" y="2744788"/>
          <p14:tracePt t="16269" x="773113" y="2736850"/>
          <p14:tracePt t="16283" x="747713" y="2736850"/>
          <p14:tracePt t="16300" x="714375" y="2727325"/>
          <p14:tracePt t="16303" x="696913" y="2727325"/>
          <p14:tracePt t="16317" x="679450" y="2727325"/>
          <p14:tracePt t="16334" x="654050" y="2719388"/>
          <p14:tracePt t="16338" x="636588" y="2719388"/>
          <p14:tracePt t="16350" x="620713" y="2711450"/>
          <p14:tracePt t="16367" x="595313" y="2711450"/>
          <p14:tracePt t="16385" x="577850" y="2711450"/>
          <p14:tracePt t="16400" x="552450" y="2711450"/>
          <p14:tracePt t="16419" x="534988" y="2711450"/>
          <p14:tracePt t="16434" x="527050" y="2711450"/>
          <p14:tracePt t="16452" x="517525" y="2711450"/>
          <p14:tracePt t="16467" x="509588" y="2701925"/>
          <p14:tracePt t="16611" x="509588" y="2693988"/>
          <p14:tracePt t="16630" x="509588" y="2686050"/>
          <p14:tracePt t="16685" x="501650" y="2686050"/>
          <p14:tracePt t="16713" x="501650" y="2693988"/>
          <p14:tracePt t="16787" x="501650" y="2701925"/>
          <p14:tracePt t="16807" x="501650" y="2711450"/>
          <p14:tracePt t="16821" x="501650" y="2719388"/>
          <p14:tracePt t="16854" x="501650" y="2727325"/>
          <p14:tracePt t="16861" x="501650" y="2736850"/>
          <p14:tracePt t="16875" x="501650" y="2744788"/>
          <p14:tracePt t="16888" x="501650" y="2752725"/>
          <p14:tracePt t="16901" x="501650" y="2762250"/>
          <p14:tracePt t="16903" x="509588" y="2762250"/>
          <p14:tracePt t="16916" x="517525" y="2770188"/>
          <p14:tracePt t="16920" x="517525" y="2778125"/>
          <p14:tracePt t="16933" x="527050" y="2778125"/>
          <p14:tracePt t="16936" x="534988" y="2787650"/>
          <p14:tracePt t="16950" x="544513" y="2795588"/>
          <p14:tracePt t="16967" x="560388" y="2805113"/>
          <p14:tracePt t="16984" x="577850" y="2813050"/>
          <p14:tracePt t="17000" x="595313" y="2820988"/>
          <p14:tracePt t="17003" x="603250" y="2820988"/>
          <p14:tracePt t="17017" x="611188" y="2830513"/>
          <p14:tracePt t="17034" x="628650" y="2830513"/>
          <p14:tracePt t="17050" x="646113" y="2838450"/>
          <p14:tracePt t="17067" x="661988" y="2838450"/>
          <p14:tracePt t="17084" x="671513" y="2846388"/>
          <p14:tracePt t="17086" x="679450" y="2846388"/>
          <p14:tracePt t="17100" x="688975" y="2846388"/>
          <p14:tracePt t="17101" x="696913" y="2846388"/>
          <p14:tracePt t="17117" x="704850" y="2855913"/>
          <p14:tracePt t="17134" x="714375" y="2863850"/>
          <p14:tracePt t="17151" x="730250" y="2863850"/>
          <p14:tracePt t="17169" x="747713" y="2863850"/>
          <p14:tracePt t="17185" x="765175" y="2871788"/>
          <p14:tracePt t="17188" x="773113" y="2871788"/>
          <p14:tracePt t="17201" x="798513" y="2881313"/>
          <p14:tracePt t="17217" x="841375" y="2889250"/>
          <p14:tracePt t="17234" x="866775" y="2889250"/>
          <p14:tracePt t="17237" x="874713" y="2889250"/>
          <p14:tracePt t="17251" x="884238" y="2889250"/>
          <p14:tracePt t="17257" x="900113" y="2889250"/>
          <p14:tracePt t="27614" x="909638" y="2897188"/>
          <p14:tracePt t="27619" x="935038" y="2906713"/>
          <p14:tracePt t="27636" x="1003300" y="2940050"/>
          <p14:tracePt t="27653" x="1189038" y="3016250"/>
          <p14:tracePt t="27668" x="1325563" y="3059113"/>
          <p14:tracePt t="27685" x="1409700" y="3109913"/>
          <p14:tracePt t="27702" x="1470025" y="3135313"/>
          <p14:tracePt t="27704" x="1495425" y="3152775"/>
          <p14:tracePt t="27719" x="1528763" y="3178175"/>
          <p14:tracePt t="27721" x="1554163" y="3195638"/>
          <p14:tracePt t="27735" x="1606550" y="3228975"/>
          <p14:tracePt t="27752" x="1639888" y="3254375"/>
          <p14:tracePt t="27769" x="1724025" y="3289300"/>
          <p14:tracePt t="27785" x="1766888" y="3314700"/>
          <p14:tracePt t="27803" x="1843088" y="3355975"/>
          <p14:tracePt t="27817" x="1878013" y="3373438"/>
          <p14:tracePt t="27835" x="1893888" y="3373438"/>
          <p14:tracePt t="27836" x="1903413" y="3382963"/>
          <p14:tracePt t="27852" x="1911350" y="3382963"/>
          <p14:tracePt t="27853" x="1920875" y="3390900"/>
          <p14:tracePt t="27869" x="1928813" y="3390900"/>
          <p14:tracePt t="27870" x="1936750" y="3398838"/>
          <p14:tracePt t="27893" x="1946275" y="3398838"/>
          <p14:tracePt t="27902" x="1954213" y="3398838"/>
          <p14:tracePt t="27906" x="1954213" y="3408363"/>
          <p14:tracePt t="27919" x="1962150" y="3416300"/>
          <p14:tracePt t="27948" x="1971675" y="3416300"/>
          <p14:tracePt t="27954" x="1971675" y="3424238"/>
          <p14:tracePt t="27968" x="1979613" y="3424238"/>
          <p14:tracePt t="27969" x="1979613" y="3433763"/>
          <p14:tracePt t="27985" x="1997075" y="3441700"/>
          <p14:tracePt t="27987" x="2005013" y="3441700"/>
          <p14:tracePt t="28002" x="2012950" y="3459163"/>
          <p14:tracePt t="28019" x="2022475" y="3467100"/>
          <p14:tracePt t="28021" x="2038350" y="3475038"/>
          <p14:tracePt t="28034" x="2055813" y="3484563"/>
          <p14:tracePt t="28052" x="2090738" y="3492500"/>
          <p14:tracePt t="28055" x="2090738" y="3502025"/>
          <p14:tracePt t="28069" x="2124075" y="3509963"/>
          <p14:tracePt t="28086" x="2141538" y="3517900"/>
          <p14:tracePt t="28090" x="2149475" y="3517900"/>
          <p14:tracePt t="28104" x="2157413" y="3517900"/>
          <p14:tracePt t="28119" x="2166938" y="3527425"/>
          <p14:tracePt t="32899" x="2116138" y="3552825"/>
          <p14:tracePt t="32905" x="2038350" y="3594100"/>
          <p14:tracePt t="32914" x="1936750" y="3646488"/>
          <p14:tracePt t="32937" x="1733550" y="3730625"/>
          <p14:tracePt t="32953" x="1579563" y="3790950"/>
          <p14:tracePt t="32970" x="1470025" y="3806825"/>
          <p14:tracePt t="32987" x="1350963" y="3824288"/>
          <p14:tracePt t="33003" x="1300163" y="3824288"/>
          <p14:tracePt t="33021" x="1214438" y="3824288"/>
          <p14:tracePt t="33037" x="1206500" y="3824288"/>
          <p14:tracePt t="33038" x="1181100" y="3824288"/>
          <p14:tracePt t="33053" x="1155700" y="3824288"/>
          <p14:tracePt t="33055" x="1130300" y="3824288"/>
          <p14:tracePt t="33070" x="1104900" y="3824288"/>
          <p14:tracePt t="33087" x="1069975" y="3824288"/>
          <p14:tracePt t="33089" x="1044575" y="3824288"/>
          <p14:tracePt t="33105" x="1011238" y="3824288"/>
          <p14:tracePt t="33120" x="976313" y="3824288"/>
          <p14:tracePt t="33138" x="917575" y="3824288"/>
          <p14:tracePt t="33155" x="874713" y="3824288"/>
          <p14:tracePt t="33160" x="866775" y="3824288"/>
          <p14:tracePt t="33171" x="841375" y="3824288"/>
          <p14:tracePt t="33187" x="806450" y="3824288"/>
          <p14:tracePt t="33206" x="790575" y="3824288"/>
          <p14:tracePt t="33221" x="765175" y="3832225"/>
          <p14:tracePt t="33237" x="755650" y="3832225"/>
          <p14:tracePt t="33240" x="747713" y="3832225"/>
          <p14:tracePt t="33253" x="730250" y="3832225"/>
          <p14:tracePt t="33270" x="714375" y="3841750"/>
          <p14:tracePt t="33287" x="696913" y="3841750"/>
          <p14:tracePt t="33303" x="688975" y="3841750"/>
          <p14:tracePt t="33323" x="671513" y="3841750"/>
          <p14:tracePt t="33472" x="671513" y="3849688"/>
          <p14:tracePt t="33491" x="671513" y="3857625"/>
          <p14:tracePt t="33514" x="679450" y="3857625"/>
          <p14:tracePt t="33518" x="688975" y="3867150"/>
          <p14:tracePt t="33526" x="696913" y="3875088"/>
          <p14:tracePt t="33536" x="722313" y="3883025"/>
          <p14:tracePt t="33555" x="806450" y="3900488"/>
          <p14:tracePt t="33571" x="884238" y="3917950"/>
          <p14:tracePt t="33574" x="917575" y="3925888"/>
          <p14:tracePt t="33587" x="985838" y="3935413"/>
          <p14:tracePt t="33605" x="1054100" y="3935413"/>
          <p14:tracePt t="33608" x="1069975" y="3943350"/>
          <p14:tracePt t="33621" x="1130300" y="3951288"/>
          <p14:tracePt t="33637" x="1198563" y="3951288"/>
          <p14:tracePt t="33653" x="1274763" y="3951288"/>
          <p14:tracePt t="33656" x="1308100" y="3951288"/>
          <p14:tracePt t="33670" x="1368425" y="3951288"/>
          <p14:tracePt t="33687" x="1419225" y="3951288"/>
          <p14:tracePt t="33689" x="1444625" y="3951288"/>
          <p14:tracePt t="33704" x="1470025" y="3951288"/>
          <p14:tracePt t="33719" x="1495425" y="3951288"/>
          <p14:tracePt t="33737" x="1520825" y="3951288"/>
          <p14:tracePt t="33755" x="1528763" y="3951288"/>
          <p14:tracePt t="33759" x="1538288" y="3951288"/>
          <p14:tracePt t="33772" x="1546225" y="3951288"/>
          <p14:tracePt t="33792" x="1554163" y="3951288"/>
          <p14:tracePt t="33806" x="1563688" y="3943350"/>
          <p14:tracePt t="33820" x="1571625" y="3943350"/>
          <p14:tracePt t="33840" x="1571625" y="3925888"/>
          <p14:tracePt t="40524" x="1563688" y="3951288"/>
          <p14:tracePt t="40529" x="1554163" y="3986213"/>
          <p14:tracePt t="40545" x="1546225" y="4037013"/>
          <p14:tracePt t="40561" x="1538288" y="4087813"/>
          <p14:tracePt t="40563" x="1538288" y="4095750"/>
          <p14:tracePt t="40577" x="1528763" y="4113213"/>
          <p14:tracePt t="40594" x="1528763" y="4146550"/>
          <p14:tracePt t="40597" x="1528763" y="4156075"/>
          <p14:tracePt t="40611" x="1528763" y="4171950"/>
          <p14:tracePt t="40628" x="1520825" y="4214813"/>
          <p14:tracePt t="40645" x="1512888" y="4265613"/>
          <p14:tracePt t="40661" x="1512888" y="4291013"/>
          <p14:tracePt t="40678" x="1512888" y="4325938"/>
          <p14:tracePt t="40694" x="1512888" y="4341813"/>
          <p14:tracePt t="40713" x="1512888" y="4376738"/>
          <p14:tracePt t="40727" x="1512888" y="4384675"/>
          <p14:tracePt t="40745" x="1512888" y="4419600"/>
          <p14:tracePt t="40761" x="1512888" y="4435475"/>
          <p14:tracePt t="40762" x="1512888" y="4445000"/>
          <p14:tracePt t="40778" x="1512888" y="4478338"/>
          <p14:tracePt t="40794" x="1520825" y="4521200"/>
          <p14:tracePt t="40811" x="1520825" y="4554538"/>
          <p14:tracePt t="40829" x="1528763" y="4614863"/>
          <p14:tracePt t="40844" x="1528763" y="4673600"/>
          <p14:tracePt t="40861" x="1546225" y="4767263"/>
          <p14:tracePt t="40878" x="1554163" y="4886325"/>
          <p14:tracePt t="40884" x="1563688" y="4929188"/>
          <p14:tracePt t="40894" x="1563688" y="4962525"/>
          <p14:tracePt t="40897" x="1563688" y="4987925"/>
          <p14:tracePt t="40911" x="1571625" y="5030788"/>
          <p14:tracePt t="40929" x="1571625" y="5056188"/>
          <p14:tracePt t="40933" x="1571625" y="5073650"/>
          <p14:tracePt t="40945" x="1571625" y="5081588"/>
          <p14:tracePt t="40962" x="1571625" y="5099050"/>
          <p14:tracePt t="40978" x="1571625" y="5116513"/>
          <p14:tracePt t="40994" x="1571625" y="5132388"/>
          <p14:tracePt t="41011" x="1571625" y="5141913"/>
          <p14:tracePt t="41028" x="1571625" y="5149850"/>
          <p14:tracePt t="41044" x="1571625" y="5157788"/>
          <p14:tracePt t="41062" x="1571625" y="5167313"/>
          <p14:tracePt t="41090" x="1571625" y="5175250"/>
          <p14:tracePt t="41101" x="1571625" y="5183188"/>
          <p14:tracePt t="41136" x="1571625" y="5192713"/>
          <p14:tracePt t="41150" x="1571625" y="5200650"/>
          <p14:tracePt t="41163" x="1563688" y="5208588"/>
          <p14:tracePt t="41177" x="1554163" y="5218113"/>
          <p14:tracePt t="41184" x="1554163" y="5226050"/>
          <p14:tracePt t="41196" x="1546225" y="5226050"/>
          <p14:tracePt t="41211" x="1538288" y="5235575"/>
          <p14:tracePt t="41228" x="1487488" y="5260975"/>
          <p14:tracePt t="41231" x="1470025" y="5260975"/>
          <p14:tracePt t="41245" x="1435100" y="5260975"/>
          <p14:tracePt t="41247" x="1401763" y="5260975"/>
          <p14:tracePt t="41261" x="1325563" y="5260975"/>
          <p14:tracePt t="41279" x="1239838" y="5260975"/>
          <p14:tracePt t="41295" x="1198563" y="5251450"/>
          <p14:tracePt t="41312" x="1155700" y="5235575"/>
          <p14:tracePt t="41314" x="1138238" y="5235575"/>
          <p14:tracePt t="41327" x="1130300" y="5235575"/>
          <p14:tracePt t="41328" x="1112838" y="5226050"/>
          <p14:tracePt t="41344" x="1095375" y="5226050"/>
          <p14:tracePt t="41347" x="1087438" y="5226050"/>
          <p14:tracePt t="41361" x="1069975" y="5226050"/>
          <p14:tracePt t="41362" x="1062038" y="5218113"/>
          <p14:tracePt t="41378" x="1044575" y="5208588"/>
          <p14:tracePt t="41381" x="1036638" y="5208588"/>
          <p14:tracePt t="41402" x="1028700" y="5208588"/>
          <p14:tracePt t="41411" x="1019175" y="5208588"/>
          <p14:tracePt t="41428" x="1011238" y="5208588"/>
          <p14:tracePt t="41451" x="1003300" y="5208588"/>
          <p14:tracePt t="41559" x="1003300" y="5218113"/>
          <p14:tracePt t="41605" x="993775" y="5218113"/>
          <p14:tracePt t="41640" x="985838" y="5218113"/>
          <p14:tracePt t="41653" x="976313" y="5218113"/>
          <p14:tracePt t="41667" x="968375" y="5218113"/>
          <p14:tracePt t="41681" x="960438" y="5218113"/>
          <p14:tracePt t="41695" x="950913" y="5218113"/>
          <p14:tracePt t="41724" x="942975" y="5218113"/>
          <p14:tracePt t="41736" x="935038" y="5218113"/>
          <p14:tracePt t="41750" x="925513" y="5218113"/>
          <p14:tracePt t="41776" x="925513" y="5208588"/>
          <p14:tracePt t="41817" x="925513" y="5200650"/>
          <p14:tracePt t="41831" x="917575" y="5200650"/>
          <p14:tracePt t="41859" x="909638" y="5200650"/>
          <p14:tracePt t="41873" x="909638" y="5192713"/>
          <p14:tracePt t="41896" x="909638" y="5183188"/>
          <p14:tracePt t="41900" x="900113" y="5183188"/>
          <p14:tracePt t="43522" x="884238" y="5175250"/>
          <p14:tracePt t="43529" x="874713" y="5167313"/>
          <p14:tracePt t="43534" x="858838" y="5149850"/>
          <p14:tracePt t="43559" x="815975" y="5106988"/>
          <p14:tracePt t="43576" x="798513" y="5081588"/>
          <p14:tracePt t="43577" x="781050" y="5064125"/>
          <p14:tracePt t="43593" x="765175" y="5048250"/>
          <p14:tracePt t="43595" x="755650" y="5030788"/>
          <p14:tracePt t="43610" x="739775" y="5013325"/>
          <p14:tracePt t="43626" x="730250" y="5005388"/>
          <p14:tracePt t="43629" x="722313" y="4987925"/>
          <p14:tracePt t="43645" x="714375" y="4979988"/>
          <p14:tracePt t="43659" x="704850" y="4972050"/>
          <p14:tracePt t="43679" x="696913" y="4954588"/>
          <p14:tracePt t="43693" x="688975" y="4937125"/>
          <p14:tracePt t="43710" x="679450" y="4929188"/>
          <p14:tracePt t="43726" x="671513" y="4919663"/>
          <p14:tracePt t="43742" x="671513" y="4911725"/>
          <p14:tracePt t="43759" x="661988" y="4903788"/>
          <p14:tracePt t="43776" x="654050" y="4894263"/>
          <p14:tracePt t="44011" x="661988" y="4894263"/>
          <p14:tracePt t="44034" x="661988" y="4886325"/>
          <p14:tracePt t="44047" x="671513" y="4886325"/>
          <p14:tracePt t="44061" x="679450" y="4886325"/>
          <p14:tracePt t="44065" x="688975" y="4886325"/>
          <p14:tracePt t="44083" x="696913" y="4886325"/>
          <p14:tracePt t="44087" x="704850" y="4886325"/>
          <p14:tracePt t="44100" x="722313" y="4878388"/>
          <p14:tracePt t="44116" x="739775" y="4868863"/>
          <p14:tracePt t="44132" x="765175" y="4868863"/>
          <p14:tracePt t="50150" x="722313" y="4665663"/>
          <p14:tracePt t="50157" x="646113" y="4275138"/>
          <p14:tracePt t="50170" x="544513" y="3849688"/>
          <p14:tracePt t="50172" x="458788" y="3502025"/>
          <p14:tracePt t="50187" x="255588" y="2940050"/>
          <p14:tracePt t="50204" x="76200" y="2438400"/>
          <p14:tracePt t="50205" x="7938" y="2278063"/>
          <p14:tracePt t="50724" x="177800" y="1181100"/>
          <p14:tracePt t="50739" x="450850" y="1639888"/>
          <p14:tracePt t="50755" x="661988" y="1920875"/>
          <p14:tracePt t="50757" x="722313" y="2014538"/>
          <p14:tracePt t="50770" x="781050" y="2098675"/>
          <p14:tracePt t="50772" x="841375" y="2217738"/>
          <p14:tracePt t="50788" x="935038" y="2430463"/>
          <p14:tracePt t="50789" x="935038" y="2447925"/>
          <p14:tracePt t="52651" x="950913" y="2463800"/>
          <p14:tracePt t="52658" x="976313" y="2489200"/>
          <p14:tracePt t="52672" x="1069975" y="2582863"/>
          <p14:tracePt t="52688" x="1173163" y="2693988"/>
          <p14:tracePt t="52692" x="1231900" y="2787650"/>
          <p14:tracePt t="52705" x="1368425" y="2974975"/>
          <p14:tracePt t="52721" x="1520825" y="3135313"/>
          <p14:tracePt t="52726" x="1597025" y="3203575"/>
          <p14:tracePt t="52741" x="1733550" y="3348038"/>
          <p14:tracePt t="52754" x="1827213" y="3484563"/>
          <p14:tracePt t="52759" x="1860550" y="3560763"/>
          <p14:tracePt t="52772" x="1885950" y="3636963"/>
          <p14:tracePt t="54253" x="1885950" y="3671888"/>
          <p14:tracePt t="54259" x="1878013" y="3713163"/>
          <p14:tracePt t="54273" x="1868488" y="3824288"/>
          <p14:tracePt t="54291" x="1868488" y="3935413"/>
          <p14:tracePt t="54293" x="1868488" y="4011613"/>
          <p14:tracePt t="54306" x="1868488" y="4079875"/>
          <p14:tracePt t="54308" x="1868488" y="4138613"/>
          <p14:tracePt t="54323" x="1868488" y="4249738"/>
          <p14:tracePt t="54325" x="1878013" y="4308475"/>
          <p14:tracePt t="54339" x="1885950" y="4427538"/>
          <p14:tracePt t="54356" x="1920875" y="4579938"/>
          <p14:tracePt t="54373" x="1962150" y="4810125"/>
          <p14:tracePt t="54389" x="1987550" y="4919663"/>
          <p14:tracePt t="54407" x="1997075" y="4979988"/>
          <p14:tracePt t="54408" x="2005013" y="5013325"/>
          <p14:tracePt t="54424" x="2022475" y="5073650"/>
          <p14:tracePt t="54439" x="2022475" y="5116513"/>
          <p14:tracePt t="54441" x="2030413" y="5132388"/>
          <p14:tracePt t="54456" x="2030413" y="5149850"/>
          <p14:tracePt t="54457" x="2030413" y="5157788"/>
          <p14:tracePt t="54473" x="2038350" y="5192713"/>
          <p14:tracePt t="54491" x="2038350" y="5218113"/>
          <p14:tracePt t="54493" x="2038350" y="5226050"/>
          <p14:tracePt t="54506" x="2047875" y="5260975"/>
          <p14:tracePt t="54527" x="2055813" y="5294313"/>
          <p14:tracePt t="54531" x="2065338" y="5302250"/>
          <p14:tracePt t="54539" x="2065338" y="5319713"/>
          <p14:tracePt t="54558" x="2065338" y="5345113"/>
          <p14:tracePt t="54573" x="2073275" y="5353050"/>
          <p14:tracePt t="54590" x="2081213" y="5362575"/>
          <p14:tracePt t="54608" x="2090738" y="5387975"/>
          <p14:tracePt t="54627" x="2098675" y="5395913"/>
          <p14:tracePt t="54641" x="2106613" y="5405438"/>
          <p14:tracePt t="54657" x="2106613" y="5421313"/>
          <p14:tracePt t="54675" x="2132013" y="5446713"/>
          <p14:tracePt t="54690" x="2141538" y="5456238"/>
          <p14:tracePt t="54707" x="2157413" y="5481638"/>
          <p14:tracePt t="54725" x="2174875" y="5497513"/>
          <p14:tracePt t="54740" x="2192338" y="5514975"/>
          <p14:tracePt t="54744" x="2200275" y="5524500"/>
          <p14:tracePt t="54757" x="2217738" y="5540375"/>
          <p14:tracePt t="54773" x="2235200" y="5557838"/>
          <p14:tracePt t="54792" x="2268538" y="5600700"/>
          <p14:tracePt t="54807" x="2293938" y="5634038"/>
          <p14:tracePt t="54824" x="2344738" y="5694363"/>
          <p14:tracePt t="54839" x="2379663" y="5727700"/>
          <p14:tracePt t="54857" x="2405063" y="5753100"/>
          <p14:tracePt t="54873" x="2430463" y="5770563"/>
          <p14:tracePt t="54890" x="2446338" y="5788025"/>
          <p14:tracePt t="54907" x="2455863" y="5788025"/>
          <p14:tracePt t="62701" x="2352675" y="5694363"/>
          <p14:tracePt t="62706" x="2192338" y="5532438"/>
          <p14:tracePt t="62712" x="2030413" y="5387975"/>
          <p14:tracePt t="62739" x="1138238" y="4513263"/>
          <p14:tracePt t="62755" x="492125" y="3781425"/>
          <p14:tracePt t="62773" x="42863" y="3305175"/>
        </p14:tracePtLst>
      </p14:laserTraceLst>
    </p:ext>
  </p:extLst>
</p:sld>
</file>

<file path=ppt/tags/tag1.xml><?xml version="1.0" encoding="utf-8"?>
<p:tagLst xmlns:a="http://schemas.openxmlformats.org/drawingml/2006/main" xmlns:r="http://schemas.openxmlformats.org/officeDocument/2006/relationships" xmlns:p="http://schemas.openxmlformats.org/presentationml/2006/main">
  <p:tag name="TIMING" val="|1.4|8.5|5.6|3.7|1.8|5.9|2|3.1|1.8"/>
</p:tagLst>
</file>

<file path=ppt/tags/tag10.xml><?xml version="1.0" encoding="utf-8"?>
<p:tagLst xmlns:a="http://schemas.openxmlformats.org/drawingml/2006/main" xmlns:r="http://schemas.openxmlformats.org/officeDocument/2006/relationships" xmlns:p="http://schemas.openxmlformats.org/presentationml/2006/main">
  <p:tag name="TIMING" val="|5|10.6|6.1|8.3|3.6"/>
</p:tagLst>
</file>

<file path=ppt/tags/tag11.xml><?xml version="1.0" encoding="utf-8"?>
<p:tagLst xmlns:a="http://schemas.openxmlformats.org/drawingml/2006/main" xmlns:r="http://schemas.openxmlformats.org/officeDocument/2006/relationships" xmlns:p="http://schemas.openxmlformats.org/presentationml/2006/main">
  <p:tag name="TIMING" val="|36.5"/>
</p:tagLst>
</file>

<file path=ppt/tags/tag12.xml><?xml version="1.0" encoding="utf-8"?>
<p:tagLst xmlns:a="http://schemas.openxmlformats.org/drawingml/2006/main" xmlns:r="http://schemas.openxmlformats.org/officeDocument/2006/relationships" xmlns:p="http://schemas.openxmlformats.org/presentationml/2006/main">
  <p:tag name="TIMING" val="|43.5"/>
</p:tagLst>
</file>

<file path=ppt/tags/tag13.xml><?xml version="1.0" encoding="utf-8"?>
<p:tagLst xmlns:a="http://schemas.openxmlformats.org/drawingml/2006/main" xmlns:r="http://schemas.openxmlformats.org/officeDocument/2006/relationships" xmlns:p="http://schemas.openxmlformats.org/presentationml/2006/main">
  <p:tag name="TIMING" val="|19.3"/>
</p:tagLst>
</file>

<file path=ppt/tags/tag14.xml><?xml version="1.0" encoding="utf-8"?>
<p:tagLst xmlns:a="http://schemas.openxmlformats.org/drawingml/2006/main" xmlns:r="http://schemas.openxmlformats.org/officeDocument/2006/relationships" xmlns:p="http://schemas.openxmlformats.org/presentationml/2006/main">
  <p:tag name="TIMING" val="|4.9|10.3|33"/>
</p:tagLst>
</file>

<file path=ppt/tags/tag15.xml><?xml version="1.0" encoding="utf-8"?>
<p:tagLst xmlns:a="http://schemas.openxmlformats.org/drawingml/2006/main" xmlns:r="http://schemas.openxmlformats.org/officeDocument/2006/relationships" xmlns:p="http://schemas.openxmlformats.org/presentationml/2006/main">
  <p:tag name="TIMING" val="|9.4|5.1|2.5|2.2|5.7|1.9"/>
</p:tagLst>
</file>

<file path=ppt/tags/tag16.xml><?xml version="1.0" encoding="utf-8"?>
<p:tagLst xmlns:a="http://schemas.openxmlformats.org/drawingml/2006/main" xmlns:r="http://schemas.openxmlformats.org/officeDocument/2006/relationships" xmlns:p="http://schemas.openxmlformats.org/presentationml/2006/main">
  <p:tag name="TIMING" val="|5|10.6|6.1|8.3|3.6"/>
</p:tagLst>
</file>

<file path=ppt/tags/tag2.xml><?xml version="1.0" encoding="utf-8"?>
<p:tagLst xmlns:a="http://schemas.openxmlformats.org/drawingml/2006/main" xmlns:r="http://schemas.openxmlformats.org/officeDocument/2006/relationships" xmlns:p="http://schemas.openxmlformats.org/presentationml/2006/main">
  <p:tag name="TIMING" val="|6.3|14.8|34.3"/>
</p:tagLst>
</file>

<file path=ppt/tags/tag3.xml><?xml version="1.0" encoding="utf-8"?>
<p:tagLst xmlns:a="http://schemas.openxmlformats.org/drawingml/2006/main" xmlns:r="http://schemas.openxmlformats.org/officeDocument/2006/relationships" xmlns:p="http://schemas.openxmlformats.org/presentationml/2006/main">
  <p:tag name="TIMING" val="|5|10.6|6.1|8.3|3.6"/>
</p:tagLst>
</file>

<file path=ppt/tags/tag4.xml><?xml version="1.0" encoding="utf-8"?>
<p:tagLst xmlns:a="http://schemas.openxmlformats.org/drawingml/2006/main" xmlns:r="http://schemas.openxmlformats.org/officeDocument/2006/relationships" xmlns:p="http://schemas.openxmlformats.org/presentationml/2006/main">
  <p:tag name="TIMING" val="|51.5"/>
</p:tagLst>
</file>

<file path=ppt/tags/tag5.xml><?xml version="1.0" encoding="utf-8"?>
<p:tagLst xmlns:a="http://schemas.openxmlformats.org/drawingml/2006/main" xmlns:r="http://schemas.openxmlformats.org/officeDocument/2006/relationships" xmlns:p="http://schemas.openxmlformats.org/presentationml/2006/main">
  <p:tag name="TIMING" val="|6|7.5|1.1|4.8|4.1|6.5"/>
</p:tagLst>
</file>

<file path=ppt/tags/tag6.xml><?xml version="1.0" encoding="utf-8"?>
<p:tagLst xmlns:a="http://schemas.openxmlformats.org/drawingml/2006/main" xmlns:r="http://schemas.openxmlformats.org/officeDocument/2006/relationships" xmlns:p="http://schemas.openxmlformats.org/presentationml/2006/main">
  <p:tag name="TIMING" val="|1.8|14|0.8|6.4|0.8|11.2"/>
</p:tagLst>
</file>

<file path=ppt/tags/tag7.xml><?xml version="1.0" encoding="utf-8"?>
<p:tagLst xmlns:a="http://schemas.openxmlformats.org/drawingml/2006/main" xmlns:r="http://schemas.openxmlformats.org/officeDocument/2006/relationships" xmlns:p="http://schemas.openxmlformats.org/presentationml/2006/main">
  <p:tag name="TIMING" val="|5|10.6|6.1|8.3|3.6"/>
</p:tagLst>
</file>

<file path=ppt/tags/tag8.xml><?xml version="1.0" encoding="utf-8"?>
<p:tagLst xmlns:a="http://schemas.openxmlformats.org/drawingml/2006/main" xmlns:r="http://schemas.openxmlformats.org/officeDocument/2006/relationships" xmlns:p="http://schemas.openxmlformats.org/presentationml/2006/main">
  <p:tag name="TIMING" val="|27.3"/>
</p:tagLst>
</file>

<file path=ppt/tags/tag9.xml><?xml version="1.0" encoding="utf-8"?>
<p:tagLst xmlns:a="http://schemas.openxmlformats.org/drawingml/2006/main" xmlns:r="http://schemas.openxmlformats.org/officeDocument/2006/relationships" xmlns:p="http://schemas.openxmlformats.org/presentationml/2006/main">
  <p:tag name="TIMING" val="|13"/>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32935</TotalTime>
  <Words>5409</Words>
  <Application>Microsoft Office PowerPoint</Application>
  <PresentationFormat>Widescreen</PresentationFormat>
  <Paragraphs>1068</Paragraphs>
  <Slides>39</Slides>
  <Notes>25</Notes>
  <HiddenSlides>0</HiddenSlides>
  <MMClips>24</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39</vt:i4>
      </vt:variant>
    </vt:vector>
  </HeadingPairs>
  <TitlesOfParts>
    <vt:vector size="46" baseType="lpstr">
      <vt:lpstr>Arial</vt:lpstr>
      <vt:lpstr>Calibri</vt:lpstr>
      <vt:lpstr>Cambria Math</vt:lpstr>
      <vt:lpstr>Roboto</vt:lpstr>
      <vt:lpstr>SFBX1440</vt:lpstr>
      <vt:lpstr>Söhne</vt:lpstr>
      <vt:lpstr>Office Theme</vt:lpstr>
      <vt:lpstr>Spectral-Blaze: A High-Performance FFT-based CNN Accelerator</vt:lpstr>
      <vt:lpstr>Outline of Presentation</vt:lpstr>
      <vt:lpstr>Introduction</vt:lpstr>
      <vt:lpstr>Domain Specific Accelerators</vt:lpstr>
      <vt:lpstr>Overview of CNN Networks</vt:lpstr>
      <vt:lpstr>Outline of Presentation</vt:lpstr>
      <vt:lpstr>Challenges in Spatial Accelerator</vt:lpstr>
      <vt:lpstr>Challenges in Spatial Accelerator (NVDLA:WS)</vt:lpstr>
      <vt:lpstr>Major Prior Works</vt:lpstr>
      <vt:lpstr>Novelties</vt:lpstr>
      <vt:lpstr>Novelties</vt:lpstr>
      <vt:lpstr>Outline of Presentation</vt:lpstr>
      <vt:lpstr>Important Notations</vt:lpstr>
      <vt:lpstr>Overlap &amp; Discard Convolution (OaD)</vt:lpstr>
      <vt:lpstr>Concept of Vector-Radix FFT</vt:lpstr>
      <vt:lpstr>Outline of Presentation</vt:lpstr>
      <vt:lpstr>Real FFT Optimization</vt:lpstr>
      <vt:lpstr>Reuse Opportunities in Freq. Domain</vt:lpstr>
      <vt:lpstr>Proposed Accelerator Architecture </vt:lpstr>
      <vt:lpstr>Forward FFT Module</vt:lpstr>
      <vt:lpstr>Process of FWD FFT</vt:lpstr>
      <vt:lpstr>Hadamard Product Generator</vt:lpstr>
      <vt:lpstr>HPG Core</vt:lpstr>
      <vt:lpstr>Proposed Intra-Patch Parallelization</vt:lpstr>
      <vt:lpstr>PowerPoint Presentation</vt:lpstr>
      <vt:lpstr>Background of Tiling Problem</vt:lpstr>
      <vt:lpstr>Realised Inverse FFT Module on MPSoC</vt:lpstr>
      <vt:lpstr>Pipelined 6-stage VR FFT Core</vt:lpstr>
      <vt:lpstr>DNN Mapper/Compiler SW (Static)</vt:lpstr>
      <vt:lpstr>Runtime Driver</vt:lpstr>
      <vt:lpstr>Outline of Presentation</vt:lpstr>
      <vt:lpstr>Experimental Setup</vt:lpstr>
      <vt:lpstr>Layer-Wise Comparison of RMUL's for VGG16 </vt:lpstr>
      <vt:lpstr>Reuse Factors with Complex Tensors</vt:lpstr>
      <vt:lpstr>Benchmark against SOTA FFT Accel. </vt:lpstr>
      <vt:lpstr>Benchmark against SOTA Spatial Accel.</vt:lpstr>
      <vt:lpstr>Conclusion</vt:lpstr>
      <vt:lpstr>Major 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Efficient processing of DNN</dc:title>
  <dc:creator>Shine</dc:creator>
  <cp:lastModifiedBy>Shine Sunny</cp:lastModifiedBy>
  <cp:revision>434</cp:revision>
  <dcterms:created xsi:type="dcterms:W3CDTF">2020-09-18T04:52:53Z</dcterms:created>
  <dcterms:modified xsi:type="dcterms:W3CDTF">2024-03-17T12:55:25Z</dcterms:modified>
</cp:coreProperties>
</file>